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lsb" ContentType="application/vnd.ms-excel.sheet.binary.macroEnabled.12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1.xml" ContentType="application/vnd.openxmlformats-officedocument.presentationml.tags+xml"/>
  <Override PartName="/ppt/notesSlides/notesSlide2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notesSlides/notesSlide4.xml" ContentType="application/vnd.openxmlformats-officedocument.presentationml.notesSlide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notesSlides/notesSlide5.xml" ContentType="application/vnd.openxmlformats-officedocument.presentationml.notesSlide+xml"/>
  <Override PartName="/ppt/charts/chart8.xml" ContentType="application/vnd.openxmlformats-officedocument.drawingml.chart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notesSlides/notesSlide6.xml" ContentType="application/vnd.openxmlformats-officedocument.presentationml.notesSlide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notesSlides/notesSlide7.xml" ContentType="application/vnd.openxmlformats-officedocument.presentationml.notesSlide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tags/tag243.xml" ContentType="application/vnd.openxmlformats-officedocument.presentationml.tags+xml"/>
  <Override PartName="/ppt/notesSlides/notesSlide8.xml" ContentType="application/vnd.openxmlformats-officedocument.presentationml.notesSlide+xml"/>
  <Override PartName="/ppt/tags/tag244.xml" ContentType="application/vnd.openxmlformats-officedocument.presentationml.tags+xml"/>
  <Override PartName="/ppt/notesSlides/notesSlide9.xml" ContentType="application/vnd.openxmlformats-officedocument.presentationml.notesSlide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notesSlides/notesSlide10.xml" ContentType="application/vnd.openxmlformats-officedocument.presentationml.notesSlide+xml"/>
  <Override PartName="/ppt/charts/chart13.xml" ContentType="application/vnd.openxmlformats-officedocument.drawingml.chart+xml"/>
  <Override PartName="/ppt/tags/tag257.xml" ContentType="application/vnd.openxmlformats-officedocument.presentationml.tags+xml"/>
  <Override PartName="/ppt/notesSlides/notesSlide11.xml" ContentType="application/vnd.openxmlformats-officedocument.presentationml.notesSlide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notesSlides/notesSlide12.xml" ContentType="application/vnd.openxmlformats-officedocument.presentationml.notesSlide+xml"/>
  <Override PartName="/ppt/charts/chart14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344.xml" ContentType="application/vnd.openxmlformats-officedocument.presentationml.tags+xml"/>
  <Override PartName="/ppt/notesSlides/notesSlide1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tags/tag345.xml" ContentType="application/vnd.openxmlformats-officedocument.presentationml.tags+xml"/>
  <Override PartName="/ppt/notesSlides/notesSlide1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tags/tag346.xml" ContentType="application/vnd.openxmlformats-officedocument.presentationml.tags+xml"/>
  <Override PartName="/ppt/notesSlides/notesSlide15.xml" ContentType="application/vnd.openxmlformats-officedocument.presentationml.notesSlide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notesSlides/notesSlide16.xml" ContentType="application/vnd.openxmlformats-officedocument.presentationml.notesSlide+xml"/>
  <Override PartName="/ppt/tags/tag424.xml" ContentType="application/vnd.openxmlformats-officedocument.presentationml.tags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4"/>
  </p:notesMasterIdLst>
  <p:sldIdLst>
    <p:sldId id="2147482511" r:id="rId5"/>
    <p:sldId id="275" r:id="rId6"/>
    <p:sldId id="524" r:id="rId7"/>
    <p:sldId id="2147482505" r:id="rId8"/>
    <p:sldId id="274" r:id="rId9"/>
    <p:sldId id="2147482507" r:id="rId10"/>
    <p:sldId id="291" r:id="rId11"/>
    <p:sldId id="292" r:id="rId12"/>
    <p:sldId id="2147482495" r:id="rId13"/>
    <p:sldId id="2147482509" r:id="rId14"/>
    <p:sldId id="2147482506" r:id="rId15"/>
    <p:sldId id="295" r:id="rId16"/>
    <p:sldId id="2147482496" r:id="rId17"/>
    <p:sldId id="2147482508" r:id="rId18"/>
    <p:sldId id="2147482500" r:id="rId19"/>
    <p:sldId id="2147482491" r:id="rId20"/>
    <p:sldId id="2147482510" r:id="rId21"/>
    <p:sldId id="2147482477" r:id="rId22"/>
    <p:sldId id="2147482490" r:id="rId23"/>
  </p:sldIdLst>
  <p:sldSz cx="12192000" cy="6858000"/>
  <p:notesSz cx="6858000" cy="9144000"/>
  <p:custDataLst>
    <p:tags r:id="rId2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20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54A14"/>
    <a:srgbClr val="E9A16B"/>
    <a:srgbClr val="3E7AD3"/>
    <a:srgbClr val="222221"/>
    <a:srgbClr val="E5631A"/>
    <a:srgbClr val="F2EA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9" d="100"/>
          <a:sy n="59" d="100"/>
        </p:scale>
        <p:origin x="940" y="52"/>
      </p:cViewPr>
      <p:guideLst>
        <p:guide orient="horz" pos="4201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gs" Target="tags/tag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Binary_Worksheet.xlsb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Binary_Worksheet9.xlsb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Binary_Worksheet10.xlsb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Binary_Worksheet11.xlsb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Binary_Worksheet12.xlsb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Binary_Worksheet13.xlsb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Binary_Worksheet1.xlsb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Binary_Worksheet2.xlsb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Binary_Worksheet3.xlsb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Binary_Worksheet4.xlsb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Binary_Worksheet5.xlsb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Binary_Worksheet6.xlsb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Binary_Worksheet7.xlsb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Binary_Worksheet8.xlsb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1.5294117647058824E-2"/>
          <c:y val="2.3625624716038164E-2"/>
          <c:w val="0.96941176470588231"/>
          <c:h val="0.95274875056792363"/>
        </c:manualLayout>
      </c:layout>
      <c:areaChart>
        <c:grouping val="stacked"/>
        <c:varyColors val="0"/>
        <c:ser>
          <c:idx val="0"/>
          <c:order val="0"/>
          <c:spPr>
            <a:solidFill>
              <a:srgbClr val="111111"/>
            </a:solidFill>
            <a:ln>
              <a:noFill/>
            </a:ln>
          </c:spPr>
          <c:val>
            <c:numRef>
              <c:f>Sheet1!$A$1:$O$1</c:f>
              <c:numCache>
                <c:formatCode>General</c:formatCode>
                <c:ptCount val="15"/>
                <c:pt idx="0">
                  <c:v>8773.6111111111113</c:v>
                </c:pt>
                <c:pt idx="1">
                  <c:v>9838.6111111111113</c:v>
                </c:pt>
                <c:pt idx="2">
                  <c:v>10158.333333333334</c:v>
                </c:pt>
                <c:pt idx="3">
                  <c:v>11236.666666666666</c:v>
                </c:pt>
                <c:pt idx="4">
                  <c:v>11397.5</c:v>
                </c:pt>
                <c:pt idx="5">
                  <c:v>12686.944444444443</c:v>
                </c:pt>
                <c:pt idx="6">
                  <c:v>11588.888888888889</c:v>
                </c:pt>
                <c:pt idx="7">
                  <c:v>11538.333333333334</c:v>
                </c:pt>
                <c:pt idx="8">
                  <c:v>11976.666666666666</c:v>
                </c:pt>
                <c:pt idx="9">
                  <c:v>12581.666666666666</c:v>
                </c:pt>
                <c:pt idx="10">
                  <c:v>10824.166666666666</c:v>
                </c:pt>
                <c:pt idx="11">
                  <c:v>12419.444444444443</c:v>
                </c:pt>
                <c:pt idx="12">
                  <c:v>12730.833333333332</c:v>
                </c:pt>
                <c:pt idx="13">
                  <c:v>13374.664465797452</c:v>
                </c:pt>
                <c:pt idx="14">
                  <c:v>14008.856753663562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C73-4B80-AC16-96D55C4EBEC2}"/>
            </c:ext>
          </c:extLst>
        </c:ser>
        <c:ser>
          <c:idx val="1"/>
          <c:order val="1"/>
          <c:spPr>
            <a:solidFill>
              <a:srgbClr val="969696"/>
            </a:solidFill>
            <a:ln>
              <a:noFill/>
            </a:ln>
          </c:spPr>
          <c:val>
            <c:numRef>
              <c:f>Sheet1!$A$2:$O$2</c:f>
              <c:numCache>
                <c:formatCode>General</c:formatCode>
                <c:ptCount val="15"/>
                <c:pt idx="0">
                  <c:v>8014.7222222222208</c:v>
                </c:pt>
                <c:pt idx="1">
                  <c:v>8732.7777777777792</c:v>
                </c:pt>
                <c:pt idx="2">
                  <c:v>9016.6666666666661</c:v>
                </c:pt>
                <c:pt idx="3">
                  <c:v>9270.5555555555529</c:v>
                </c:pt>
                <c:pt idx="4">
                  <c:v>10390</c:v>
                </c:pt>
                <c:pt idx="5">
                  <c:v>10525.833333333334</c:v>
                </c:pt>
                <c:pt idx="6">
                  <c:v>14665.277777777776</c:v>
                </c:pt>
                <c:pt idx="7">
                  <c:v>15203.33333333333</c:v>
                </c:pt>
                <c:pt idx="8">
                  <c:v>15841.388888888889</c:v>
                </c:pt>
                <c:pt idx="9">
                  <c:v>16099.166666666666</c:v>
                </c:pt>
                <c:pt idx="10">
                  <c:v>14759.722222222224</c:v>
                </c:pt>
                <c:pt idx="11">
                  <c:v>16500.833333333328</c:v>
                </c:pt>
                <c:pt idx="12">
                  <c:v>17848.611111111109</c:v>
                </c:pt>
                <c:pt idx="13">
                  <c:v>17769.966299748732</c:v>
                </c:pt>
                <c:pt idx="14">
                  <c:v>18612.572528245953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C73-4B80-AC16-96D55C4EBEC2}"/>
            </c:ext>
          </c:extLst>
        </c:ser>
        <c:ser>
          <c:idx val="2"/>
          <c:order val="2"/>
          <c:spPr>
            <a:solidFill>
              <a:srgbClr val="F5E9E2"/>
            </a:solidFill>
            <a:ln>
              <a:noFill/>
            </a:ln>
          </c:spPr>
          <c:val>
            <c:numRef>
              <c:f>Sheet1!$A$3:$O$3</c:f>
              <c:numCache>
                <c:formatCode>General</c:formatCode>
                <c:ptCount val="15"/>
                <c:pt idx="0">
                  <c:v>554.16666666666788</c:v>
                </c:pt>
                <c:pt idx="1">
                  <c:v>721.66666666666788</c:v>
                </c:pt>
                <c:pt idx="2">
                  <c:v>745</c:v>
                </c:pt>
                <c:pt idx="3">
                  <c:v>988.33333333333212</c:v>
                </c:pt>
                <c:pt idx="4">
                  <c:v>860.55555555555475</c:v>
                </c:pt>
                <c:pt idx="5">
                  <c:v>926.11111111110949</c:v>
                </c:pt>
                <c:pt idx="6">
                  <c:v>996.94444444444525</c:v>
                </c:pt>
                <c:pt idx="7">
                  <c:v>1056.6666666666679</c:v>
                </c:pt>
                <c:pt idx="8">
                  <c:v>1200.2777777777774</c:v>
                </c:pt>
                <c:pt idx="9">
                  <c:v>1265.5555555555547</c:v>
                </c:pt>
                <c:pt idx="10">
                  <c:v>1336.9444444444453</c:v>
                </c:pt>
                <c:pt idx="11">
                  <c:v>1380.5555555555547</c:v>
                </c:pt>
                <c:pt idx="12">
                  <c:v>1428.8888888888905</c:v>
                </c:pt>
                <c:pt idx="13">
                  <c:v>1486.7385908077231</c:v>
                </c:pt>
                <c:pt idx="14">
                  <c:v>1557.2359218454003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C73-4B80-AC16-96D55C4EBEC2}"/>
            </c:ext>
          </c:extLst>
        </c:ser>
        <c:ser>
          <c:idx val="3"/>
          <c:order val="3"/>
          <c:spPr>
            <a:solidFill>
              <a:srgbClr val="F85809"/>
            </a:solidFill>
            <a:ln>
              <a:noFill/>
            </a:ln>
          </c:spPr>
          <c:val>
            <c:numRef>
              <c:f>Sheet1!$A$4:$O$4</c:f>
              <c:numCache>
                <c:formatCode>General</c:formatCode>
                <c:ptCount val="15"/>
                <c:pt idx="0">
                  <c:v>226.38888888889051</c:v>
                </c:pt>
                <c:pt idx="1">
                  <c:v>285.55555555555475</c:v>
                </c:pt>
                <c:pt idx="2">
                  <c:v>295</c:v>
                </c:pt>
                <c:pt idx="3">
                  <c:v>266.66666666666788</c:v>
                </c:pt>
                <c:pt idx="4">
                  <c:v>282.77777777777737</c:v>
                </c:pt>
                <c:pt idx="5">
                  <c:v>300.55555555555475</c:v>
                </c:pt>
                <c:pt idx="6">
                  <c:v>253.61111111110949</c:v>
                </c:pt>
                <c:pt idx="7">
                  <c:v>280</c:v>
                </c:pt>
                <c:pt idx="8">
                  <c:v>362.5</c:v>
                </c:pt>
                <c:pt idx="9">
                  <c:v>293.88888888889051</c:v>
                </c:pt>
                <c:pt idx="10">
                  <c:v>257.5</c:v>
                </c:pt>
                <c:pt idx="11">
                  <c:v>229.16666666666788</c:v>
                </c:pt>
                <c:pt idx="12">
                  <c:v>208.05555555555475</c:v>
                </c:pt>
                <c:pt idx="13">
                  <c:v>246.79262322261275</c:v>
                </c:pt>
                <c:pt idx="14">
                  <c:v>258.49489648338931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C73-4B80-AC16-96D55C4EBEC2}"/>
            </c:ext>
          </c:extLst>
        </c:ser>
        <c:ser>
          <c:idx val="4"/>
          <c:order val="4"/>
          <c:spPr>
            <a:pattFill prst="pct10">
              <a:fgClr>
                <a:schemeClr val="tx1"/>
              </a:fgClr>
              <a:bgClr>
                <a:schemeClr val="bg1"/>
              </a:bgClr>
            </a:pattFill>
            <a:ln>
              <a:noFill/>
            </a:ln>
          </c:spPr>
          <c:val>
            <c:numRef>
              <c:f>Sheet1!$A$5:$O$5</c:f>
              <c:numCache>
                <c:formatCode>General</c:formatCode>
                <c:ptCount val="15"/>
                <c:pt idx="0">
                  <c:v>0</c:v>
                </c:pt>
                <c:pt idx="1">
                  <c:v>3.3333333333321207</c:v>
                </c:pt>
                <c:pt idx="2">
                  <c:v>3.3333333333321207</c:v>
                </c:pt>
                <c:pt idx="3">
                  <c:v>3.3333333333321207</c:v>
                </c:pt>
                <c:pt idx="4">
                  <c:v>36.666666666667879</c:v>
                </c:pt>
                <c:pt idx="5">
                  <c:v>47.777777777777374</c:v>
                </c:pt>
                <c:pt idx="6">
                  <c:v>45.555555555554747</c:v>
                </c:pt>
                <c:pt idx="7">
                  <c:v>48.055555555554747</c:v>
                </c:pt>
                <c:pt idx="8">
                  <c:v>59.722222222222626</c:v>
                </c:pt>
                <c:pt idx="9">
                  <c:v>75.277777777777374</c:v>
                </c:pt>
                <c:pt idx="10">
                  <c:v>76.666666666667879</c:v>
                </c:pt>
                <c:pt idx="11">
                  <c:v>77.5</c:v>
                </c:pt>
                <c:pt idx="12">
                  <c:v>80.277777777777374</c:v>
                </c:pt>
                <c:pt idx="13">
                  <c:v>83.460778035281692</c:v>
                </c:pt>
                <c:pt idx="14">
                  <c:v>87.418274083473079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C73-4B80-AC16-96D55C4EBEC2}"/>
            </c:ext>
          </c:extLst>
        </c:ser>
        <c:ser>
          <c:idx val="5"/>
          <c:order val="5"/>
          <c:spPr>
            <a:solidFill>
              <a:srgbClr val="F69D61"/>
            </a:solidFill>
            <a:ln>
              <a:noFill/>
            </a:ln>
          </c:spPr>
          <c:val>
            <c:numRef>
              <c:f>Sheet1!$A$6:$O$6</c:f>
              <c:numCache>
                <c:formatCode>General</c:formatCode>
                <c:ptCount val="15"/>
                <c:pt idx="0">
                  <c:v>1449.1666666666679</c:v>
                </c:pt>
                <c:pt idx="1">
                  <c:v>1629.7222222222226</c:v>
                </c:pt>
                <c:pt idx="2">
                  <c:v>1682.7777777777774</c:v>
                </c:pt>
                <c:pt idx="3">
                  <c:v>1666.3888888888905</c:v>
                </c:pt>
                <c:pt idx="4">
                  <c:v>1790.5555555555547</c:v>
                </c:pt>
                <c:pt idx="5">
                  <c:v>1926.9444444444453</c:v>
                </c:pt>
                <c:pt idx="6">
                  <c:v>2066.9444444444453</c:v>
                </c:pt>
                <c:pt idx="7">
                  <c:v>2052.5</c:v>
                </c:pt>
                <c:pt idx="8">
                  <c:v>2072.7777777777774</c:v>
                </c:pt>
                <c:pt idx="9">
                  <c:v>2148.6111111111095</c:v>
                </c:pt>
                <c:pt idx="10">
                  <c:v>1791.6666666666679</c:v>
                </c:pt>
                <c:pt idx="11">
                  <c:v>1829.4444444444453</c:v>
                </c:pt>
                <c:pt idx="12">
                  <c:v>2089.1666666666642</c:v>
                </c:pt>
                <c:pt idx="13">
                  <c:v>1970.152989750437</c:v>
                </c:pt>
                <c:pt idx="14">
                  <c:v>2063.5725918055978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9C73-4B80-AC16-96D55C4EBEC2}"/>
            </c:ext>
          </c:extLst>
        </c:ser>
        <c:ser>
          <c:idx val="6"/>
          <c:order val="6"/>
          <c:spPr>
            <a:solidFill>
              <a:srgbClr val="B54A14"/>
            </a:solidFill>
            <a:ln>
              <a:noFill/>
            </a:ln>
          </c:spPr>
          <c:val>
            <c:numRef>
              <c:f>Sheet1!$A$7:$O$7</c:f>
              <c:numCache>
                <c:formatCode>General</c:formatCode>
                <c:ptCount val="15"/>
                <c:pt idx="0">
                  <c:v>4958.6111111111131</c:v>
                </c:pt>
                <c:pt idx="1">
                  <c:v>5446.9444444444453</c:v>
                </c:pt>
                <c:pt idx="2">
                  <c:v>5624.1666666666679</c:v>
                </c:pt>
                <c:pt idx="3">
                  <c:v>6071.3888888888869</c:v>
                </c:pt>
                <c:pt idx="4">
                  <c:v>6022.2222222222226</c:v>
                </c:pt>
                <c:pt idx="5">
                  <c:v>6472.7777777777737</c:v>
                </c:pt>
                <c:pt idx="6">
                  <c:v>6614.4444444444453</c:v>
                </c:pt>
                <c:pt idx="7">
                  <c:v>6610.2777777777774</c:v>
                </c:pt>
                <c:pt idx="8">
                  <c:v>6817.4999999999964</c:v>
                </c:pt>
                <c:pt idx="9">
                  <c:v>7094.4444444444453</c:v>
                </c:pt>
                <c:pt idx="10">
                  <c:v>6307.222222222219</c:v>
                </c:pt>
                <c:pt idx="11">
                  <c:v>6738.6111111111131</c:v>
                </c:pt>
                <c:pt idx="12">
                  <c:v>7146.3888888888905</c:v>
                </c:pt>
                <c:pt idx="13">
                  <c:v>7256.8996930391513</c:v>
                </c:pt>
                <c:pt idx="14">
                  <c:v>7601.0032652007212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9C73-4B80-AC16-96D55C4EBEC2}"/>
            </c:ext>
          </c:extLst>
        </c:ser>
        <c:ser>
          <c:idx val="7"/>
          <c:order val="7"/>
          <c:spPr>
            <a:solidFill>
              <a:srgbClr val="F85809"/>
            </a:solidFill>
            <a:ln>
              <a:noFill/>
            </a:ln>
          </c:spPr>
          <c:val>
            <c:numRef>
              <c:f>Sheet1!$A$8:$O$8</c:f>
              <c:numCache>
                <c:formatCode>General</c:formatCode>
                <c:ptCount val="15"/>
                <c:pt idx="0">
                  <c:v>7604.7222222222226</c:v>
                </c:pt>
                <c:pt idx="1">
                  <c:v>8449.4444444444416</c:v>
                </c:pt>
                <c:pt idx="2">
                  <c:v>8724.1666666666679</c:v>
                </c:pt>
                <c:pt idx="3">
                  <c:v>8756.1111111111095</c:v>
                </c:pt>
                <c:pt idx="4">
                  <c:v>8918.8888888888869</c:v>
                </c:pt>
                <c:pt idx="5">
                  <c:v>9202.777777777781</c:v>
                </c:pt>
                <c:pt idx="6">
                  <c:v>9401.6666666666642</c:v>
                </c:pt>
                <c:pt idx="7">
                  <c:v>9647.5</c:v>
                </c:pt>
                <c:pt idx="8">
                  <c:v>9937.777777777781</c:v>
                </c:pt>
                <c:pt idx="9">
                  <c:v>10248.333333333336</c:v>
                </c:pt>
                <c:pt idx="10">
                  <c:v>10271.111111111109</c:v>
                </c:pt>
                <c:pt idx="11">
                  <c:v>10583.888888888891</c:v>
                </c:pt>
                <c:pt idx="12">
                  <c:v>10601.111111111109</c:v>
                </c:pt>
                <c:pt idx="13">
                  <c:v>11397.930339427745</c:v>
                </c:pt>
                <c:pt idx="14">
                  <c:v>11938.390964618404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9C73-4B80-AC16-96D55C4EBEC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5252848"/>
        <c:axId val="1"/>
      </c:areaChart>
      <c:catAx>
        <c:axId val="15252848"/>
        <c:scaling>
          <c:orientation val="minMax"/>
        </c:scaling>
        <c:delete val="0"/>
        <c:axPos val="b"/>
        <c:majorGridlines>
          <c:spPr>
            <a:ln>
              <a:noFill/>
            </a:ln>
          </c:spPr>
        </c:majorGridlines>
        <c:majorTickMark val="none"/>
        <c:minorTickMark val="none"/>
        <c:tickLblPos val="none"/>
        <c:spPr>
          <a:ln w="9525" cmpd="sng" algn="ctr">
            <a:solidFill>
              <a:schemeClr val="tx1"/>
            </a:solidFill>
            <a:prstDash val="solid"/>
          </a:ln>
        </c:spPr>
        <c:crossAx val="1"/>
        <c:crosses val="min"/>
        <c:auto val="0"/>
        <c:lblAlgn val="ctr"/>
        <c:lblOffset val="100"/>
        <c:noMultiLvlLbl val="0"/>
      </c:catAx>
      <c:valAx>
        <c:axId val="1"/>
        <c:scaling>
          <c:orientation val="minMax"/>
          <c:max val="56127.545195946499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15252848"/>
        <c:crosses val="min"/>
        <c:crossBetween val="midCat"/>
      </c:valAx>
    </c:plotArea>
    <c:plotVisOnly val="0"/>
    <c:dispBlanksAs val="zero"/>
    <c:showDLblsOverMax val="1"/>
  </c:chart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7.3550212164073554E-3"/>
          <c:y val="0.24552429667519182"/>
          <c:w val="0.98528995756718529"/>
          <c:h val="0.61125319693094626"/>
        </c:manualLayout>
      </c:layout>
      <c:lineChart>
        <c:grouping val="standard"/>
        <c:varyColors val="0"/>
        <c:ser>
          <c:idx val="0"/>
          <c:order val="0"/>
          <c:spPr>
            <a:ln w="19050" cmpd="sng" algn="ctr">
              <a:solidFill>
                <a:srgbClr val="E9A16B"/>
              </a:solidFill>
              <a:prstDash val="solid"/>
            </a:ln>
          </c:spPr>
          <c:marker>
            <c:symbol val="none"/>
          </c:marker>
          <c:dPt>
            <c:idx val="0"/>
            <c:marker>
              <c:symbol val="circle"/>
              <c:size val="7"/>
              <c:spPr>
                <a:solidFill>
                  <a:srgbClr val="E9A16B"/>
                </a:solidFill>
                <a:ln w="9525" cmpd="sng" algn="ctr">
                  <a:solidFill>
                    <a:srgbClr val="E9A16B"/>
                  </a:solidFill>
                  <a:prstDash val="solid"/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0-4073-4209-B8C3-97B2919F0D01}"/>
              </c:ext>
            </c:extLst>
          </c:dPt>
          <c:dPt>
            <c:idx val="1"/>
            <c:marker>
              <c:symbol val="circle"/>
              <c:size val="7"/>
              <c:spPr>
                <a:solidFill>
                  <a:srgbClr val="E9A16B"/>
                </a:solidFill>
                <a:ln w="9525" cmpd="sng" algn="ctr">
                  <a:solidFill>
                    <a:srgbClr val="E9A16B"/>
                  </a:solidFill>
                  <a:prstDash val="solid"/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1-4073-4209-B8C3-97B2919F0D01}"/>
              </c:ext>
            </c:extLst>
          </c:dPt>
          <c:dPt>
            <c:idx val="2"/>
            <c:marker>
              <c:symbol val="circle"/>
              <c:size val="7"/>
              <c:spPr>
                <a:solidFill>
                  <a:srgbClr val="E9A16B"/>
                </a:solidFill>
                <a:ln w="9525" cmpd="sng" algn="ctr">
                  <a:solidFill>
                    <a:srgbClr val="E9A16B"/>
                  </a:solidFill>
                  <a:prstDash val="solid"/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2-4073-4209-B8C3-97B2919F0D01}"/>
              </c:ext>
            </c:extLst>
          </c:dPt>
          <c:dPt>
            <c:idx val="3"/>
            <c:marker>
              <c:symbol val="circle"/>
              <c:size val="7"/>
              <c:spPr>
                <a:solidFill>
                  <a:srgbClr val="E9A16B"/>
                </a:solidFill>
                <a:ln w="9525" cmpd="sng" algn="ctr">
                  <a:solidFill>
                    <a:srgbClr val="E9A16B"/>
                  </a:solidFill>
                  <a:prstDash val="solid"/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3-4073-4209-B8C3-97B2919F0D01}"/>
              </c:ext>
            </c:extLst>
          </c:dPt>
          <c:dPt>
            <c:idx val="4"/>
            <c:marker>
              <c:symbol val="circle"/>
              <c:size val="7"/>
              <c:spPr>
                <a:solidFill>
                  <a:srgbClr val="E9A16B"/>
                </a:solidFill>
                <a:ln w="9525" cmpd="sng" algn="ctr">
                  <a:solidFill>
                    <a:srgbClr val="E9A16B"/>
                  </a:solidFill>
                  <a:prstDash val="solid"/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4-4073-4209-B8C3-97B2919F0D01}"/>
              </c:ext>
            </c:extLst>
          </c:dPt>
          <c:dPt>
            <c:idx val="5"/>
            <c:marker>
              <c:symbol val="circle"/>
              <c:size val="7"/>
              <c:spPr>
                <a:solidFill>
                  <a:srgbClr val="E9A16B"/>
                </a:solidFill>
                <a:ln w="9525" cmpd="sng" algn="ctr">
                  <a:solidFill>
                    <a:srgbClr val="E9A16B"/>
                  </a:solidFill>
                  <a:prstDash val="solid"/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5-4073-4209-B8C3-97B2919F0D01}"/>
              </c:ext>
            </c:extLst>
          </c:dPt>
          <c:dPt>
            <c:idx val="6"/>
            <c:marker>
              <c:symbol val="circle"/>
              <c:size val="7"/>
              <c:spPr>
                <a:solidFill>
                  <a:srgbClr val="E9A16B"/>
                </a:solidFill>
                <a:ln w="9525" cmpd="sng" algn="ctr">
                  <a:solidFill>
                    <a:srgbClr val="E9A16B"/>
                  </a:solidFill>
                  <a:prstDash val="solid"/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6-4073-4209-B8C3-97B2919F0D01}"/>
              </c:ext>
            </c:extLst>
          </c:dPt>
          <c:dPt>
            <c:idx val="7"/>
            <c:marker>
              <c:symbol val="circle"/>
              <c:size val="7"/>
              <c:spPr>
                <a:solidFill>
                  <a:srgbClr val="E9A16B"/>
                </a:solidFill>
                <a:ln w="9525" cmpd="sng" algn="ctr">
                  <a:solidFill>
                    <a:srgbClr val="E9A16B"/>
                  </a:solidFill>
                  <a:prstDash val="solid"/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7-4073-4209-B8C3-97B2919F0D01}"/>
              </c:ext>
            </c:extLst>
          </c:dPt>
          <c:dPt>
            <c:idx val="8"/>
            <c:marker>
              <c:symbol val="circle"/>
              <c:size val="7"/>
              <c:spPr>
                <a:solidFill>
                  <a:srgbClr val="E9A16B"/>
                </a:solidFill>
                <a:ln w="9525" cmpd="sng" algn="ctr">
                  <a:solidFill>
                    <a:srgbClr val="E9A16B"/>
                  </a:solidFill>
                  <a:prstDash val="solid"/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8-4073-4209-B8C3-97B2919F0D01}"/>
              </c:ext>
            </c:extLst>
          </c:dPt>
          <c:dPt>
            <c:idx val="9"/>
            <c:marker>
              <c:symbol val="circle"/>
              <c:size val="7"/>
              <c:spPr>
                <a:solidFill>
                  <a:srgbClr val="E9A16B"/>
                </a:solidFill>
                <a:ln w="9525" cmpd="sng" algn="ctr">
                  <a:solidFill>
                    <a:srgbClr val="E9A16B"/>
                  </a:solidFill>
                  <a:prstDash val="solid"/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9-4073-4209-B8C3-97B2919F0D01}"/>
              </c:ext>
            </c:extLst>
          </c:dPt>
          <c:dPt>
            <c:idx val="10"/>
            <c:marker>
              <c:symbol val="circle"/>
              <c:size val="7"/>
              <c:spPr>
                <a:solidFill>
                  <a:srgbClr val="E9A16B"/>
                </a:solidFill>
                <a:ln w="9525" cmpd="sng" algn="ctr">
                  <a:solidFill>
                    <a:srgbClr val="E9A16B"/>
                  </a:solidFill>
                  <a:prstDash val="solid"/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A-4073-4209-B8C3-97B2919F0D01}"/>
              </c:ext>
            </c:extLst>
          </c:dPt>
          <c:dPt>
            <c:idx val="11"/>
            <c:marker>
              <c:symbol val="circle"/>
              <c:size val="7"/>
              <c:spPr>
                <a:solidFill>
                  <a:srgbClr val="E9A16B"/>
                </a:solidFill>
                <a:ln w="9525" cmpd="sng" algn="ctr">
                  <a:solidFill>
                    <a:srgbClr val="E9A16B"/>
                  </a:solidFill>
                  <a:prstDash val="solid"/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B-4073-4209-B8C3-97B2919F0D01}"/>
              </c:ext>
            </c:extLst>
          </c:dPt>
          <c:dPt>
            <c:idx val="12"/>
            <c:marker>
              <c:symbol val="circle"/>
              <c:size val="7"/>
              <c:spPr>
                <a:solidFill>
                  <a:srgbClr val="E9A16B"/>
                </a:solidFill>
                <a:ln w="9525" cmpd="sng" algn="ctr">
                  <a:solidFill>
                    <a:srgbClr val="E9A16B"/>
                  </a:solidFill>
                  <a:prstDash val="solid"/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C-4073-4209-B8C3-97B2919F0D01}"/>
              </c:ext>
            </c:extLst>
          </c:dPt>
          <c:dPt>
            <c:idx val="13"/>
            <c:marker>
              <c:symbol val="circle"/>
              <c:size val="7"/>
              <c:spPr>
                <a:solidFill>
                  <a:srgbClr val="E9A16B"/>
                </a:solidFill>
                <a:ln w="9525" cmpd="sng" algn="ctr">
                  <a:solidFill>
                    <a:srgbClr val="E9A16B"/>
                  </a:solidFill>
                  <a:prstDash val="solid"/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D-4073-4209-B8C3-97B2919F0D01}"/>
              </c:ext>
            </c:extLst>
          </c:dPt>
          <c:dPt>
            <c:idx val="14"/>
            <c:marker>
              <c:symbol val="circle"/>
              <c:size val="7"/>
              <c:spPr>
                <a:solidFill>
                  <a:srgbClr val="E9A16B"/>
                </a:solidFill>
                <a:ln w="9525" cmpd="sng" algn="ctr">
                  <a:solidFill>
                    <a:srgbClr val="E9A16B"/>
                  </a:solidFill>
                  <a:prstDash val="solid"/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E-4073-4209-B8C3-97B2919F0D01}"/>
              </c:ext>
            </c:extLst>
          </c:dPt>
          <c:dPt>
            <c:idx val="15"/>
            <c:marker>
              <c:symbol val="circle"/>
              <c:size val="7"/>
              <c:spPr>
                <a:solidFill>
                  <a:srgbClr val="E9A16B"/>
                </a:solidFill>
                <a:ln w="9525" cmpd="sng" algn="ctr">
                  <a:solidFill>
                    <a:srgbClr val="E9A16B"/>
                  </a:solidFill>
                  <a:prstDash val="solid"/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F-4073-4209-B8C3-97B2919F0D01}"/>
              </c:ext>
            </c:extLst>
          </c:dPt>
          <c:dPt>
            <c:idx val="16"/>
            <c:marker>
              <c:symbol val="circle"/>
              <c:size val="7"/>
              <c:spPr>
                <a:solidFill>
                  <a:srgbClr val="E9A16B"/>
                </a:solidFill>
                <a:ln w="9525" cmpd="sng" algn="ctr">
                  <a:solidFill>
                    <a:srgbClr val="E9A16B"/>
                  </a:solidFill>
                  <a:prstDash val="solid"/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10-4073-4209-B8C3-97B2919F0D01}"/>
              </c:ext>
            </c:extLst>
          </c:dPt>
          <c:dPt>
            <c:idx val="17"/>
            <c:marker>
              <c:symbol val="circle"/>
              <c:size val="7"/>
              <c:spPr>
                <a:solidFill>
                  <a:srgbClr val="E9A16B"/>
                </a:solidFill>
                <a:ln w="9525" cmpd="sng" algn="ctr">
                  <a:solidFill>
                    <a:srgbClr val="E9A16B"/>
                  </a:solidFill>
                  <a:prstDash val="solid"/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11-4073-4209-B8C3-97B2919F0D01}"/>
              </c:ext>
            </c:extLst>
          </c:dPt>
          <c:dPt>
            <c:idx val="18"/>
            <c:marker>
              <c:symbol val="circle"/>
              <c:size val="7"/>
              <c:spPr>
                <a:solidFill>
                  <a:srgbClr val="E9A16B"/>
                </a:solidFill>
                <a:ln w="9525" cmpd="sng" algn="ctr">
                  <a:solidFill>
                    <a:srgbClr val="E9A16B"/>
                  </a:solidFill>
                  <a:prstDash val="solid"/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12-4073-4209-B8C3-97B2919F0D01}"/>
              </c:ext>
            </c:extLst>
          </c:dPt>
          <c:dPt>
            <c:idx val="19"/>
            <c:marker>
              <c:symbol val="circle"/>
              <c:size val="7"/>
              <c:spPr>
                <a:solidFill>
                  <a:srgbClr val="E9A16B"/>
                </a:solidFill>
                <a:ln w="9525" cmpd="sng" algn="ctr">
                  <a:solidFill>
                    <a:srgbClr val="E9A16B"/>
                  </a:solidFill>
                  <a:prstDash val="solid"/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13-4073-4209-B8C3-97B2919F0D01}"/>
              </c:ext>
            </c:extLst>
          </c:dPt>
          <c:dPt>
            <c:idx val="20"/>
            <c:marker>
              <c:symbol val="circle"/>
              <c:size val="7"/>
              <c:spPr>
                <a:solidFill>
                  <a:srgbClr val="E9A16B"/>
                </a:solidFill>
                <a:ln w="9525" cmpd="sng" algn="ctr">
                  <a:solidFill>
                    <a:srgbClr val="E9A16B"/>
                  </a:solidFill>
                  <a:prstDash val="solid"/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14-4073-4209-B8C3-97B2919F0D01}"/>
              </c:ext>
            </c:extLst>
          </c:dPt>
          <c:dPt>
            <c:idx val="21"/>
            <c:marker>
              <c:symbol val="circle"/>
              <c:size val="7"/>
              <c:spPr>
                <a:solidFill>
                  <a:srgbClr val="E9A16B"/>
                </a:solidFill>
                <a:ln w="9525" cmpd="sng" algn="ctr">
                  <a:solidFill>
                    <a:srgbClr val="E9A16B"/>
                  </a:solidFill>
                  <a:prstDash val="solid"/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15-4073-4209-B8C3-97B2919F0D01}"/>
              </c:ext>
            </c:extLst>
          </c:dPt>
          <c:dPt>
            <c:idx val="22"/>
            <c:marker>
              <c:symbol val="circle"/>
              <c:size val="7"/>
              <c:spPr>
                <a:solidFill>
                  <a:srgbClr val="E9A16B"/>
                </a:solidFill>
                <a:ln w="9525" cmpd="sng" algn="ctr">
                  <a:solidFill>
                    <a:srgbClr val="E9A16B"/>
                  </a:solidFill>
                  <a:prstDash val="solid"/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16-4073-4209-B8C3-97B2919F0D01}"/>
              </c:ext>
            </c:extLst>
          </c:dPt>
          <c:dPt>
            <c:idx val="23"/>
            <c:marker>
              <c:symbol val="circle"/>
              <c:size val="7"/>
              <c:spPr>
                <a:solidFill>
                  <a:srgbClr val="E9A16B"/>
                </a:solidFill>
                <a:ln w="9525" cmpd="sng" algn="ctr">
                  <a:solidFill>
                    <a:srgbClr val="E9A16B"/>
                  </a:solidFill>
                  <a:prstDash val="solid"/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17-4073-4209-B8C3-97B2919F0D01}"/>
              </c:ext>
            </c:extLst>
          </c:dPt>
          <c:dPt>
            <c:idx val="24"/>
            <c:marker>
              <c:symbol val="circle"/>
              <c:size val="7"/>
              <c:spPr>
                <a:solidFill>
                  <a:srgbClr val="E9A16B"/>
                </a:solidFill>
                <a:ln w="9525" cmpd="sng" algn="ctr">
                  <a:solidFill>
                    <a:srgbClr val="E9A16B"/>
                  </a:solidFill>
                  <a:prstDash val="solid"/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18-4073-4209-B8C3-97B2919F0D01}"/>
              </c:ext>
            </c:extLst>
          </c:dPt>
          <c:dPt>
            <c:idx val="25"/>
            <c:marker>
              <c:symbol val="circle"/>
              <c:size val="7"/>
              <c:spPr>
                <a:solidFill>
                  <a:srgbClr val="E9A16B"/>
                </a:solidFill>
                <a:ln w="9525" cmpd="sng" algn="ctr">
                  <a:solidFill>
                    <a:srgbClr val="E9A16B"/>
                  </a:solidFill>
                  <a:prstDash val="solid"/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19-4073-4209-B8C3-97B2919F0D01}"/>
              </c:ext>
            </c:extLst>
          </c:dPt>
          <c:dPt>
            <c:idx val="26"/>
            <c:marker>
              <c:symbol val="circle"/>
              <c:size val="7"/>
              <c:spPr>
                <a:solidFill>
                  <a:srgbClr val="E9A16B"/>
                </a:solidFill>
                <a:ln w="9525" cmpd="sng" algn="ctr">
                  <a:solidFill>
                    <a:srgbClr val="E9A16B"/>
                  </a:solidFill>
                  <a:prstDash val="solid"/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1A-4073-4209-B8C3-97B2919F0D01}"/>
              </c:ext>
            </c:extLst>
          </c:dPt>
          <c:dPt>
            <c:idx val="27"/>
            <c:marker>
              <c:symbol val="circle"/>
              <c:size val="7"/>
              <c:spPr>
                <a:solidFill>
                  <a:srgbClr val="E9A16B"/>
                </a:solidFill>
                <a:ln w="9525" cmpd="sng" algn="ctr">
                  <a:solidFill>
                    <a:srgbClr val="E9A16B"/>
                  </a:solidFill>
                  <a:prstDash val="solid"/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1B-4073-4209-B8C3-97B2919F0D01}"/>
              </c:ext>
            </c:extLst>
          </c:dPt>
          <c:dPt>
            <c:idx val="28"/>
            <c:marker>
              <c:symbol val="circle"/>
              <c:size val="7"/>
              <c:spPr>
                <a:solidFill>
                  <a:srgbClr val="E9A16B"/>
                </a:solidFill>
                <a:ln w="9525" cmpd="sng" algn="ctr">
                  <a:solidFill>
                    <a:srgbClr val="E9A16B"/>
                  </a:solidFill>
                  <a:prstDash val="solid"/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1C-4073-4209-B8C3-97B2919F0D01}"/>
              </c:ext>
            </c:extLst>
          </c:dPt>
          <c:dPt>
            <c:idx val="29"/>
            <c:marker>
              <c:symbol val="circle"/>
              <c:size val="7"/>
              <c:spPr>
                <a:solidFill>
                  <a:srgbClr val="E9A16B"/>
                </a:solidFill>
                <a:ln w="9525" cmpd="sng" algn="ctr">
                  <a:solidFill>
                    <a:srgbClr val="E9A16B"/>
                  </a:solidFill>
                  <a:prstDash val="solid"/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1D-4073-4209-B8C3-97B2919F0D01}"/>
              </c:ext>
            </c:extLst>
          </c:dPt>
          <c:dPt>
            <c:idx val="30"/>
            <c:marker>
              <c:symbol val="circle"/>
              <c:size val="7"/>
              <c:spPr>
                <a:solidFill>
                  <a:srgbClr val="E9A16B"/>
                </a:solidFill>
                <a:ln w="9525" cmpd="sng" algn="ctr">
                  <a:solidFill>
                    <a:srgbClr val="E9A16B"/>
                  </a:solidFill>
                  <a:prstDash val="solid"/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1E-4073-4209-B8C3-97B2919F0D01}"/>
              </c:ext>
            </c:extLst>
          </c:dPt>
          <c:dPt>
            <c:idx val="31"/>
            <c:marker>
              <c:symbol val="circle"/>
              <c:size val="7"/>
              <c:spPr>
                <a:solidFill>
                  <a:srgbClr val="E9A16B"/>
                </a:solidFill>
                <a:ln w="9525" cmpd="sng" algn="ctr">
                  <a:solidFill>
                    <a:srgbClr val="E9A16B"/>
                  </a:solidFill>
                  <a:prstDash val="solid"/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1F-4073-4209-B8C3-97B2919F0D01}"/>
              </c:ext>
            </c:extLst>
          </c:dPt>
          <c:dPt>
            <c:idx val="32"/>
            <c:marker>
              <c:symbol val="circle"/>
              <c:size val="7"/>
              <c:spPr>
                <a:solidFill>
                  <a:srgbClr val="E9A16B"/>
                </a:solidFill>
                <a:ln w="9525" cmpd="sng" algn="ctr">
                  <a:solidFill>
                    <a:srgbClr val="E9A16B"/>
                  </a:solidFill>
                  <a:prstDash val="solid"/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20-4073-4209-B8C3-97B2919F0D01}"/>
              </c:ext>
            </c:extLst>
          </c:dPt>
          <c:dPt>
            <c:idx val="33"/>
            <c:marker>
              <c:symbol val="circle"/>
              <c:size val="7"/>
              <c:spPr>
                <a:solidFill>
                  <a:srgbClr val="E9A16B"/>
                </a:solidFill>
                <a:ln w="9525" cmpd="sng" algn="ctr">
                  <a:solidFill>
                    <a:srgbClr val="E9A16B"/>
                  </a:solidFill>
                  <a:prstDash val="solid"/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21-4073-4209-B8C3-97B2919F0D01}"/>
              </c:ext>
            </c:extLst>
          </c:dPt>
          <c:dPt>
            <c:idx val="34"/>
            <c:marker>
              <c:symbol val="circle"/>
              <c:size val="7"/>
              <c:spPr>
                <a:solidFill>
                  <a:srgbClr val="E9A16B"/>
                </a:solidFill>
                <a:ln w="9525" cmpd="sng" algn="ctr">
                  <a:solidFill>
                    <a:srgbClr val="E9A16B"/>
                  </a:solidFill>
                  <a:prstDash val="solid"/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22-4073-4209-B8C3-97B2919F0D01}"/>
              </c:ext>
            </c:extLst>
          </c:dPt>
          <c:dPt>
            <c:idx val="35"/>
            <c:marker>
              <c:symbol val="circle"/>
              <c:size val="7"/>
              <c:spPr>
                <a:solidFill>
                  <a:srgbClr val="E9A16B"/>
                </a:solidFill>
                <a:ln w="9525" cmpd="sng" algn="ctr">
                  <a:solidFill>
                    <a:srgbClr val="E9A16B"/>
                  </a:solidFill>
                  <a:prstDash val="solid"/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23-4073-4209-B8C3-97B2919F0D01}"/>
              </c:ext>
            </c:extLst>
          </c:dPt>
          <c:dLbls>
            <c:dLbl>
              <c:idx val="0"/>
              <c:layout>
                <c:manualLayout>
                  <c:x val="0"/>
                  <c:y val="-0.10315430520034101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rgbClr val="E9A16B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4073-4209-B8C3-97B2919F0D01}"/>
                </c:ext>
              </c:extLst>
            </c:dLbl>
            <c:dLbl>
              <c:idx val="1"/>
              <c:layout>
                <c:manualLayout>
                  <c:x val="0"/>
                  <c:y val="-0.10315430520034101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rgbClr val="E9A16B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1-4073-4209-B8C3-97B2919F0D01}"/>
                </c:ext>
              </c:extLst>
            </c:dLbl>
            <c:dLbl>
              <c:idx val="2"/>
              <c:layout>
                <c:manualLayout>
                  <c:x val="0"/>
                  <c:y val="-0.10315430520034101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rgbClr val="E9A16B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2-4073-4209-B8C3-97B2919F0D01}"/>
                </c:ext>
              </c:extLst>
            </c:dLbl>
            <c:dLbl>
              <c:idx val="3"/>
              <c:layout>
                <c:manualLayout>
                  <c:x val="0"/>
                  <c:y val="-0.10315430520034101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rgbClr val="E9A16B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3-4073-4209-B8C3-97B2919F0D01}"/>
                </c:ext>
              </c:extLst>
            </c:dLbl>
            <c:dLbl>
              <c:idx val="4"/>
              <c:layout>
                <c:manualLayout>
                  <c:x val="0"/>
                  <c:y val="-0.10315430520034101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rgbClr val="E9A16B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4-4073-4209-B8C3-97B2919F0D01}"/>
                </c:ext>
              </c:extLst>
            </c:dLbl>
            <c:dLbl>
              <c:idx val="5"/>
              <c:layout>
                <c:manualLayout>
                  <c:x val="0"/>
                  <c:y val="-0.10315430520034101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rgbClr val="E9A16B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5-4073-4209-B8C3-97B2919F0D01}"/>
                </c:ext>
              </c:extLst>
            </c:dLbl>
            <c:dLbl>
              <c:idx val="6"/>
              <c:layout>
                <c:manualLayout>
                  <c:x val="0"/>
                  <c:y val="-0.10315430520034101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rgbClr val="E9A16B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6-4073-4209-B8C3-97B2919F0D01}"/>
                </c:ext>
              </c:extLst>
            </c:dLbl>
            <c:dLbl>
              <c:idx val="7"/>
              <c:layout>
                <c:manualLayout>
                  <c:x val="0"/>
                  <c:y val="-0.10315430520034101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rgbClr val="E9A16B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7-4073-4209-B8C3-97B2919F0D01}"/>
                </c:ext>
              </c:extLst>
            </c:dLbl>
            <c:dLbl>
              <c:idx val="8"/>
              <c:layout>
                <c:manualLayout>
                  <c:x val="0"/>
                  <c:y val="-0.10315430520034101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rgbClr val="E9A16B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8-4073-4209-B8C3-97B2919F0D01}"/>
                </c:ext>
              </c:extLst>
            </c:dLbl>
            <c:dLbl>
              <c:idx val="9"/>
              <c:layout>
                <c:manualLayout>
                  <c:x val="0"/>
                  <c:y val="-0.10315430520034101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rgbClr val="E9A16B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9-4073-4209-B8C3-97B2919F0D01}"/>
                </c:ext>
              </c:extLst>
            </c:dLbl>
            <c:dLbl>
              <c:idx val="10"/>
              <c:layout>
                <c:manualLayout>
                  <c:x val="0"/>
                  <c:y val="-0.10315430520034101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rgbClr val="E9A16B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A-4073-4209-B8C3-97B2919F0D01}"/>
                </c:ext>
              </c:extLst>
            </c:dLbl>
            <c:dLbl>
              <c:idx val="11"/>
              <c:layout>
                <c:manualLayout>
                  <c:x val="0"/>
                  <c:y val="-0.10315430520034101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rgbClr val="E9A16B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B-4073-4209-B8C3-97B2919F0D01}"/>
                </c:ext>
              </c:extLst>
            </c:dLbl>
            <c:dLbl>
              <c:idx val="12"/>
              <c:layout>
                <c:manualLayout>
                  <c:x val="0"/>
                  <c:y val="-0.10315430520034101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rgbClr val="E9A16B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C-4073-4209-B8C3-97B2919F0D01}"/>
                </c:ext>
              </c:extLst>
            </c:dLbl>
            <c:dLbl>
              <c:idx val="13"/>
              <c:layout>
                <c:manualLayout>
                  <c:x val="0"/>
                  <c:y val="-0.10315430520034101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rgbClr val="E9A16B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D-4073-4209-B8C3-97B2919F0D01}"/>
                </c:ext>
              </c:extLst>
            </c:dLbl>
            <c:dLbl>
              <c:idx val="14"/>
              <c:layout>
                <c:manualLayout>
                  <c:x val="0"/>
                  <c:y val="-0.10315430520034101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rgbClr val="E9A16B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E-4073-4209-B8C3-97B2919F0D01}"/>
                </c:ext>
              </c:extLst>
            </c:dLbl>
            <c:dLbl>
              <c:idx val="15"/>
              <c:layout>
                <c:manualLayout>
                  <c:x val="0"/>
                  <c:y val="-0.10315430520034101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rgbClr val="E9A16B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F-4073-4209-B8C3-97B2919F0D01}"/>
                </c:ext>
              </c:extLst>
            </c:dLbl>
            <c:dLbl>
              <c:idx val="16"/>
              <c:layout>
                <c:manualLayout>
                  <c:x val="0"/>
                  <c:y val="-0.10315430520034101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rgbClr val="E9A16B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10-4073-4209-B8C3-97B2919F0D01}"/>
                </c:ext>
              </c:extLst>
            </c:dLbl>
            <c:dLbl>
              <c:idx val="17"/>
              <c:layout>
                <c:manualLayout>
                  <c:x val="0"/>
                  <c:y val="-0.10315430520034101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rgbClr val="E9A16B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11-4073-4209-B8C3-97B2919F0D01}"/>
                </c:ext>
              </c:extLst>
            </c:dLbl>
            <c:dLbl>
              <c:idx val="18"/>
              <c:layout>
                <c:manualLayout>
                  <c:x val="0"/>
                  <c:y val="-0.10315430520034101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rgbClr val="E9A16B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12-4073-4209-B8C3-97B2919F0D01}"/>
                </c:ext>
              </c:extLst>
            </c:dLbl>
            <c:dLbl>
              <c:idx val="19"/>
              <c:layout>
                <c:manualLayout>
                  <c:x val="0"/>
                  <c:y val="-0.10315430520034101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rgbClr val="E9A16B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13-4073-4209-B8C3-97B2919F0D01}"/>
                </c:ext>
              </c:extLst>
            </c:dLbl>
            <c:dLbl>
              <c:idx val="20"/>
              <c:layout>
                <c:manualLayout>
                  <c:x val="0"/>
                  <c:y val="-0.10315430520034101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rgbClr val="E9A16B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14-4073-4209-B8C3-97B2919F0D01}"/>
                </c:ext>
              </c:extLst>
            </c:dLbl>
            <c:dLbl>
              <c:idx val="21"/>
              <c:layout>
                <c:manualLayout>
                  <c:x val="0"/>
                  <c:y val="-0.10315430520034101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rgbClr val="E9A16B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15-4073-4209-B8C3-97B2919F0D01}"/>
                </c:ext>
              </c:extLst>
            </c:dLbl>
            <c:dLbl>
              <c:idx val="22"/>
              <c:layout>
                <c:manualLayout>
                  <c:x val="0"/>
                  <c:y val="-0.10315430520034101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rgbClr val="E9A16B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16-4073-4209-B8C3-97B2919F0D01}"/>
                </c:ext>
              </c:extLst>
            </c:dLbl>
            <c:dLbl>
              <c:idx val="23"/>
              <c:layout>
                <c:manualLayout>
                  <c:x val="0"/>
                  <c:y val="-0.10315430520034101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rgbClr val="E9A16B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17-4073-4209-B8C3-97B2919F0D01}"/>
                </c:ext>
              </c:extLst>
            </c:dLbl>
            <c:dLbl>
              <c:idx val="24"/>
              <c:layout>
                <c:manualLayout>
                  <c:x val="0"/>
                  <c:y val="-0.10315430520034101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rgbClr val="E9A16B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18-4073-4209-B8C3-97B2919F0D01}"/>
                </c:ext>
              </c:extLst>
            </c:dLbl>
            <c:dLbl>
              <c:idx val="25"/>
              <c:layout>
                <c:manualLayout>
                  <c:x val="0"/>
                  <c:y val="-0.10315430520034101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rgbClr val="E9A16B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19-4073-4209-B8C3-97B2919F0D01}"/>
                </c:ext>
              </c:extLst>
            </c:dLbl>
            <c:dLbl>
              <c:idx val="26"/>
              <c:layout>
                <c:manualLayout>
                  <c:x val="0"/>
                  <c:y val="-0.10315430520034101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rgbClr val="E9A16B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1A-4073-4209-B8C3-97B2919F0D01}"/>
                </c:ext>
              </c:extLst>
            </c:dLbl>
            <c:dLbl>
              <c:idx val="27"/>
              <c:layout>
                <c:manualLayout>
                  <c:x val="0"/>
                  <c:y val="-0.10315430520034101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rgbClr val="E9A16B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1B-4073-4209-B8C3-97B2919F0D01}"/>
                </c:ext>
              </c:extLst>
            </c:dLbl>
            <c:dLbl>
              <c:idx val="28"/>
              <c:layout>
                <c:manualLayout>
                  <c:x val="0"/>
                  <c:y val="-0.10315430520034101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rgbClr val="E9A16B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1C-4073-4209-B8C3-97B2919F0D01}"/>
                </c:ext>
              </c:extLst>
            </c:dLbl>
            <c:dLbl>
              <c:idx val="29"/>
              <c:layout>
                <c:manualLayout>
                  <c:x val="0"/>
                  <c:y val="-0.10315430520034101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rgbClr val="E9A16B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1D-4073-4209-B8C3-97B2919F0D01}"/>
                </c:ext>
              </c:extLst>
            </c:dLbl>
            <c:dLbl>
              <c:idx val="30"/>
              <c:layout>
                <c:manualLayout>
                  <c:x val="0"/>
                  <c:y val="-0.10315430520034101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rgbClr val="E9A16B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1E-4073-4209-B8C3-97B2919F0D01}"/>
                </c:ext>
              </c:extLst>
            </c:dLbl>
            <c:dLbl>
              <c:idx val="31"/>
              <c:layout>
                <c:manualLayout>
                  <c:x val="0"/>
                  <c:y val="-0.10315430520034101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rgbClr val="E9A16B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1F-4073-4209-B8C3-97B2919F0D01}"/>
                </c:ext>
              </c:extLst>
            </c:dLbl>
            <c:dLbl>
              <c:idx val="32"/>
              <c:layout>
                <c:manualLayout>
                  <c:x val="0"/>
                  <c:y val="-0.10315430520034101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rgbClr val="E9A16B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20-4073-4209-B8C3-97B2919F0D01}"/>
                </c:ext>
              </c:extLst>
            </c:dLbl>
            <c:dLbl>
              <c:idx val="33"/>
              <c:layout>
                <c:manualLayout>
                  <c:x val="0"/>
                  <c:y val="-0.10315430520034101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rgbClr val="E9A16B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21-4073-4209-B8C3-97B2919F0D01}"/>
                </c:ext>
              </c:extLst>
            </c:dLbl>
            <c:dLbl>
              <c:idx val="34"/>
              <c:layout>
                <c:manualLayout>
                  <c:x val="0"/>
                  <c:y val="-0.10315430520034101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rgbClr val="E9A16B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22-4073-4209-B8C3-97B2919F0D01}"/>
                </c:ext>
              </c:extLst>
            </c:dLbl>
            <c:dLbl>
              <c:idx val="35"/>
              <c:layout>
                <c:manualLayout>
                  <c:x val="0"/>
                  <c:y val="-0.10315430520034101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rgbClr val="E9A16B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23-4073-4209-B8C3-97B2919F0D01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Sheet1!$A$1:$AJ$1</c:f>
              <c:numCache>
                <c:formatCode>General</c:formatCode>
                <c:ptCount val="36"/>
                <c:pt idx="0">
                  <c:v>7.0702818000000001</c:v>
                </c:pt>
                <c:pt idx="1">
                  <c:v>7.1467653000000002</c:v>
                </c:pt>
                <c:pt idx="2">
                  <c:v>7.0654232000000006</c:v>
                </c:pt>
                <c:pt idx="3">
                  <c:v>7.0243039999999999</c:v>
                </c:pt>
                <c:pt idx="4">
                  <c:v>6.9613683000000002</c:v>
                </c:pt>
                <c:pt idx="5">
                  <c:v>7.0699089000000006</c:v>
                </c:pt>
                <c:pt idx="6">
                  <c:v>7.1137584</c:v>
                </c:pt>
                <c:pt idx="7">
                  <c:v>7.0737189999999996</c:v>
                </c:pt>
                <c:pt idx="8">
                  <c:v>7.3158018</c:v>
                </c:pt>
                <c:pt idx="9">
                  <c:v>7.3093590000000006</c:v>
                </c:pt>
                <c:pt idx="10">
                  <c:v>7.4265751</c:v>
                </c:pt>
                <c:pt idx="11">
                  <c:v>7.4674498000000007</c:v>
                </c:pt>
                <c:pt idx="12">
                  <c:v>7.2942364</c:v>
                </c:pt>
                <c:pt idx="13">
                  <c:v>7.3970539999999998</c:v>
                </c:pt>
                <c:pt idx="14">
                  <c:v>7.5833666000000006</c:v>
                </c:pt>
                <c:pt idx="15">
                  <c:v>7.6055060000000001</c:v>
                </c:pt>
                <c:pt idx="16">
                  <c:v>7.3426967999999997</c:v>
                </c:pt>
                <c:pt idx="17">
                  <c:v>7.3146050999999996</c:v>
                </c:pt>
                <c:pt idx="18">
                  <c:v>7.2802123999999999</c:v>
                </c:pt>
                <c:pt idx="19">
                  <c:v>7.2900388999999999</c:v>
                </c:pt>
                <c:pt idx="20">
                  <c:v>7.3741593999999999</c:v>
                </c:pt>
                <c:pt idx="21">
                  <c:v>7.3542092000000006</c:v>
                </c:pt>
                <c:pt idx="22">
                  <c:v>7.4893453000000001</c:v>
                </c:pt>
                <c:pt idx="23">
                  <c:v>7.5450150000000002</c:v>
                </c:pt>
                <c:pt idx="24">
                  <c:v>7.6325320000000003</c:v>
                </c:pt>
                <c:pt idx="25">
                  <c:v>7.7619898000000003</c:v>
                </c:pt>
                <c:pt idx="26">
                  <c:v>7.5503073999999994</c:v>
                </c:pt>
                <c:pt idx="27">
                  <c:v>7.5480172000000003</c:v>
                </c:pt>
                <c:pt idx="28">
                  <c:v>7.431311</c:v>
                </c:pt>
                <c:pt idx="29">
                  <c:v>7.3471970000000004</c:v>
                </c:pt>
                <c:pt idx="30">
                  <c:v>7.4169070000000001</c:v>
                </c:pt>
                <c:pt idx="31">
                  <c:v>7.4472756000000002</c:v>
                </c:pt>
                <c:pt idx="32">
                  <c:v>7.5814490000000001</c:v>
                </c:pt>
                <c:pt idx="33">
                  <c:v>7.583628</c:v>
                </c:pt>
                <c:pt idx="34">
                  <c:v>7.7940079999999998</c:v>
                </c:pt>
                <c:pt idx="35">
                  <c:v>7.6989400000000003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24-4073-4209-B8C3-97B2919F0D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100983279"/>
        <c:axId val="1"/>
      </c:lineChart>
      <c:catAx>
        <c:axId val="1100983279"/>
        <c:scaling>
          <c:orientation val="minMax"/>
        </c:scaling>
        <c:delete val="0"/>
        <c:axPos val="b"/>
        <c:majorGridlines>
          <c:spPr>
            <a:ln>
              <a:noFill/>
            </a:ln>
          </c:spPr>
        </c:majorGridlines>
        <c:majorTickMark val="none"/>
        <c:minorTickMark val="none"/>
        <c:tickLblPos val="none"/>
        <c:spPr>
          <a:ln w="9525" cmpd="sng" algn="ctr">
            <a:solidFill>
              <a:schemeClr val="tx1"/>
            </a:solidFill>
            <a:prstDash val="solid"/>
          </a:ln>
        </c:spPr>
        <c:crossAx val="1"/>
        <c:crosses val="min"/>
        <c:auto val="0"/>
        <c:lblAlgn val="ctr"/>
        <c:lblOffset val="100"/>
        <c:noMultiLvlLbl val="0"/>
      </c:catAx>
      <c:valAx>
        <c:axId val="1"/>
        <c:scaling>
          <c:orientation val="minMax"/>
          <c:max val="7.7940079999999998"/>
          <c:min val="6.5"/>
        </c:scaling>
        <c:delete val="1"/>
        <c:axPos val="l"/>
        <c:numFmt formatCode="General" sourceLinked="1"/>
        <c:majorTickMark val="out"/>
        <c:minorTickMark val="none"/>
        <c:tickLblPos val="nextTo"/>
        <c:crossAx val="1100983279"/>
        <c:crosses val="min"/>
        <c:crossBetween val="between"/>
      </c:valAx>
    </c:plotArea>
    <c:plotVisOnly val="0"/>
    <c:dispBlanksAs val="gap"/>
    <c:showDLblsOverMax val="1"/>
  </c:chart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1.3006503251625813E-2"/>
          <c:y val="0.22611036339165544"/>
          <c:w val="0.97398699349674833"/>
          <c:h val="0.54777927321668907"/>
        </c:manualLayout>
      </c:layout>
      <c:barChart>
        <c:barDir val="col"/>
        <c:grouping val="stacked"/>
        <c:varyColors val="0"/>
        <c:ser>
          <c:idx val="0"/>
          <c:order val="0"/>
          <c:spPr>
            <a:solidFill>
              <a:srgbClr val="969696"/>
            </a:solidFill>
            <a:ln>
              <a:noFill/>
            </a:ln>
          </c:spPr>
          <c:invertIfNegative val="0"/>
          <c:dLbls>
            <c:dLbl>
              <c:idx val="0"/>
              <c:layout>
                <c:manualLayout>
                  <c:x val="0"/>
                  <c:y val="-4.0376850605652759E-3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F4EC-4616-9BF3-CD139866FB59}"/>
                </c:ext>
              </c:extLst>
            </c:dLbl>
            <c:dLbl>
              <c:idx val="2"/>
              <c:layout>
                <c:manualLayout>
                  <c:x val="0"/>
                  <c:y val="-4.0376850605652759E-3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1-F4EC-4616-9BF3-CD139866FB59}"/>
                </c:ext>
              </c:extLst>
            </c:dLbl>
            <c:dLbl>
              <c:idx val="4"/>
              <c:layout>
                <c:manualLayout>
                  <c:x val="0"/>
                  <c:y val="-5.3835800807537013E-3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2-F4EC-4616-9BF3-CD139866FB59}"/>
                </c:ext>
              </c:extLst>
            </c:dLbl>
            <c:dLbl>
              <c:idx val="5"/>
              <c:layout>
                <c:manualLayout>
                  <c:x val="0"/>
                  <c:y val="-5.3835800807537013E-3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3-F4EC-4616-9BF3-CD139866FB59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Sheet1!$A$1:$F$1</c:f>
              <c:numCache>
                <c:formatCode>General</c:formatCode>
                <c:ptCount val="6"/>
                <c:pt idx="0">
                  <c:v>4.3680579574695955</c:v>
                </c:pt>
                <c:pt idx="1">
                  <c:v>0.12270454959554256</c:v>
                </c:pt>
                <c:pt idx="2">
                  <c:v>4.4124824532983276</c:v>
                </c:pt>
                <c:pt idx="4">
                  <c:v>5.1742547217146555</c:v>
                </c:pt>
                <c:pt idx="5">
                  <c:v>3.571104775925138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4EC-4616-9BF3-CD139866FB5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100"/>
        <c:axId val="109493248"/>
        <c:axId val="1"/>
      </c:barChart>
      <c:catAx>
        <c:axId val="109493248"/>
        <c:scaling>
          <c:orientation val="minMax"/>
        </c:scaling>
        <c:delete val="0"/>
        <c:axPos val="b"/>
        <c:majorGridlines>
          <c:spPr>
            <a:ln>
              <a:noFill/>
            </a:ln>
          </c:spPr>
        </c:majorGridlines>
        <c:majorTickMark val="none"/>
        <c:minorTickMark val="none"/>
        <c:tickLblPos val="none"/>
        <c:spPr>
          <a:ln w="9525" cmpd="sng" algn="ctr">
            <a:solidFill>
              <a:schemeClr val="tx1"/>
            </a:solidFill>
            <a:prstDash val="solid"/>
          </a:ln>
        </c:spPr>
        <c:crossAx val="1"/>
        <c:crosses val="min"/>
        <c:auto val="0"/>
        <c:lblAlgn val="ctr"/>
        <c:lblOffset val="100"/>
        <c:noMultiLvlLbl val="0"/>
      </c:catAx>
      <c:valAx>
        <c:axId val="1"/>
        <c:scaling>
          <c:orientation val="minMax"/>
          <c:max val="5.1742547217146555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109493248"/>
        <c:crosses val="min"/>
        <c:crossBetween val="between"/>
      </c:valAx>
    </c:plotArea>
    <c:plotVisOnly val="0"/>
    <c:dispBlanksAs val="gap"/>
    <c:showDLblsOverMax val="1"/>
  </c:chart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1.3006503251625813E-2"/>
          <c:y val="9.1803278688524587E-2"/>
          <c:w val="0.97398699349674833"/>
          <c:h val="0.81639344262295077"/>
        </c:manualLayout>
      </c:layout>
      <c:barChart>
        <c:barDir val="col"/>
        <c:grouping val="stacked"/>
        <c:varyColors val="0"/>
        <c:ser>
          <c:idx val="0"/>
          <c:order val="0"/>
          <c:spPr>
            <a:solidFill>
              <a:srgbClr val="E5621B"/>
            </a:solidFill>
            <a:ln>
              <a:noFill/>
            </a:ln>
          </c:spPr>
          <c:invertIfNegative val="0"/>
          <c:dLbls>
            <c:dLbl>
              <c:idx val="0"/>
              <c:layout>
                <c:manualLayout>
                  <c:x val="0"/>
                  <c:y val="-1.639344262295082E-3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93D9-4084-859B-D9EBCF2A7F79}"/>
                </c:ext>
              </c:extLst>
            </c:dLbl>
            <c:dLbl>
              <c:idx val="1"/>
              <c:layout>
                <c:manualLayout>
                  <c:x val="0"/>
                  <c:y val="-1.639344262295082E-3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1-93D9-4084-859B-D9EBCF2A7F79}"/>
                </c:ext>
              </c:extLst>
            </c:dLbl>
            <c:dLbl>
              <c:idx val="2"/>
              <c:layout>
                <c:manualLayout>
                  <c:x val="0"/>
                  <c:y val="-1.639344262295082E-3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2-93D9-4084-859B-D9EBCF2A7F79}"/>
                </c:ext>
              </c:extLst>
            </c:dLbl>
            <c:dLbl>
              <c:idx val="4"/>
              <c:layout>
                <c:manualLayout>
                  <c:x val="0"/>
                  <c:y val="-1.639344262295082E-3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3-93D9-4084-859B-D9EBCF2A7F79}"/>
                </c:ext>
              </c:extLst>
            </c:dLbl>
            <c:dLbl>
              <c:idx val="5"/>
              <c:layout>
                <c:manualLayout>
                  <c:x val="0"/>
                  <c:y val="-1.639344262295082E-3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4-93D9-4084-859B-D9EBCF2A7F79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Sheet1!$A$1:$F$1</c:f>
              <c:numCache>
                <c:formatCode>General</c:formatCode>
                <c:ptCount val="6"/>
                <c:pt idx="0">
                  <c:v>11.733024482297497</c:v>
                </c:pt>
                <c:pt idx="1">
                  <c:v>10.805617201665001</c:v>
                </c:pt>
                <c:pt idx="2">
                  <c:v>12.2216640349125</c:v>
                </c:pt>
                <c:pt idx="4">
                  <c:v>13</c:v>
                </c:pt>
                <c:pt idx="5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93D9-4084-859B-D9EBCF2A7F79}"/>
            </c:ext>
          </c:extLst>
        </c:ser>
        <c:ser>
          <c:idx val="1"/>
          <c:order val="1"/>
          <c:spPr>
            <a:solidFill>
              <a:srgbClr val="AC5327"/>
            </a:solidFill>
            <a:ln>
              <a:noFill/>
            </a:ln>
          </c:spPr>
          <c:invertIfNegative val="0"/>
          <c:dLbls>
            <c:dLbl>
              <c:idx val="2"/>
              <c:layout>
                <c:manualLayout>
                  <c:x val="0"/>
                  <c:y val="-1.639344262295082E-3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6-93D9-4084-859B-D9EBCF2A7F79}"/>
                </c:ext>
              </c:extLst>
            </c:dLbl>
            <c:dLbl>
              <c:idx val="4"/>
              <c:layout>
                <c:manualLayout>
                  <c:x val="0"/>
                  <c:y val="-1.639344262295082E-3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7-93D9-4084-859B-D9EBCF2A7F79}"/>
                </c:ext>
              </c:extLst>
            </c:dLbl>
            <c:dLbl>
              <c:idx val="5"/>
              <c:layout>
                <c:manualLayout>
                  <c:x val="0"/>
                  <c:y val="-1.639344262295082E-3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8-93D9-4084-859B-D9EBCF2A7F79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Sheet1!$A$2:$F$2</c:f>
              <c:numCache>
                <c:formatCode>General</c:formatCode>
                <c:ptCount val="6"/>
                <c:pt idx="0">
                  <c:v>1.3756452160087509</c:v>
                </c:pt>
                <c:pt idx="1">
                  <c:v>1.6547693072087508</c:v>
                </c:pt>
                <c:pt idx="2">
                  <c:v>2.5879454827275001</c:v>
                </c:pt>
                <c:pt idx="4">
                  <c:v>6.2800000000000011</c:v>
                </c:pt>
                <c:pt idx="5">
                  <c:v>8.7950000000000017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93D9-4084-859B-D9EBCF2A7F79}"/>
            </c:ext>
          </c:extLst>
        </c:ser>
        <c:ser>
          <c:idx val="2"/>
          <c:order val="2"/>
          <c:spPr>
            <a:solidFill>
              <a:srgbClr val="E9A16B"/>
            </a:solidFill>
            <a:ln>
              <a:noFill/>
            </a:ln>
          </c:spPr>
          <c:invertIfNegative val="0"/>
          <c:dLbls>
            <c:dLbl>
              <c:idx val="0"/>
              <c:layout>
                <c:manualLayout>
                  <c:x val="0"/>
                  <c:y val="-1.639344262295082E-3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A-93D9-4084-859B-D9EBCF2A7F79}"/>
                </c:ext>
              </c:extLst>
            </c:dLbl>
            <c:dLbl>
              <c:idx val="1"/>
              <c:layout>
                <c:manualLayout>
                  <c:x val="0"/>
                  <c:y val="-2.185792349726776E-3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B-93D9-4084-859B-D9EBCF2A7F79}"/>
                </c:ext>
              </c:extLst>
            </c:dLbl>
            <c:dLbl>
              <c:idx val="2"/>
              <c:layout>
                <c:manualLayout>
                  <c:x val="0"/>
                  <c:y val="-1.639344262295082E-3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C-93D9-4084-859B-D9EBCF2A7F79}"/>
                </c:ext>
              </c:extLst>
            </c:dLbl>
            <c:dLbl>
              <c:idx val="4"/>
              <c:layout>
                <c:manualLayout>
                  <c:x val="0"/>
                  <c:y val="-1.639344262295082E-3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D-93D9-4084-859B-D9EBCF2A7F79}"/>
                </c:ext>
              </c:extLst>
            </c:dLbl>
            <c:dLbl>
              <c:idx val="5"/>
              <c:layout>
                <c:manualLayout>
                  <c:x val="0"/>
                  <c:y val="-1.639344262295082E-3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E-93D9-4084-859B-D9EBCF2A7F79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Sheet1!$A$3:$F$3</c:f>
              <c:numCache>
                <c:formatCode>General</c:formatCode>
                <c:ptCount val="6"/>
                <c:pt idx="0">
                  <c:v>16.214272250689806</c:v>
                </c:pt>
                <c:pt idx="1">
                  <c:v>16.575241527730803</c:v>
                </c:pt>
                <c:pt idx="2">
                  <c:v>16.575241527730803</c:v>
                </c:pt>
                <c:pt idx="4">
                  <c:v>16.575241527730803</c:v>
                </c:pt>
                <c:pt idx="5">
                  <c:v>16.575241527730803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F-93D9-4084-859B-D9EBCF2A7F79}"/>
            </c:ext>
          </c:extLst>
        </c:ser>
        <c:ser>
          <c:idx val="3"/>
          <c:order val="3"/>
          <c:spPr>
            <a:solidFill>
              <a:srgbClr val="808080"/>
            </a:solidFill>
            <a:ln>
              <a:noFill/>
            </a:ln>
          </c:spPr>
          <c:invertIfNegative val="0"/>
          <c:dLbls>
            <c:dLbl>
              <c:idx val="0"/>
              <c:layout>
                <c:manualLayout>
                  <c:x val="0"/>
                  <c:y val="-2.185792349726776E-3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10-93D9-4084-859B-D9EBCF2A7F79}"/>
                </c:ext>
              </c:extLst>
            </c:dLbl>
            <c:dLbl>
              <c:idx val="1"/>
              <c:layout>
                <c:manualLayout>
                  <c:x val="0"/>
                  <c:y val="-1.639344262295082E-3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11-93D9-4084-859B-D9EBCF2A7F79}"/>
                </c:ext>
              </c:extLst>
            </c:dLbl>
            <c:dLbl>
              <c:idx val="2"/>
              <c:layout>
                <c:manualLayout>
                  <c:x val="0"/>
                  <c:y val="-1.639344262295082E-3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12-93D9-4084-859B-D9EBCF2A7F79}"/>
                </c:ext>
              </c:extLst>
            </c:dLbl>
            <c:dLbl>
              <c:idx val="4"/>
              <c:layout>
                <c:manualLayout>
                  <c:x val="0"/>
                  <c:y val="-1.639344262295082E-3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13-93D9-4084-859B-D9EBCF2A7F79}"/>
                </c:ext>
              </c:extLst>
            </c:dLbl>
            <c:dLbl>
              <c:idx val="5"/>
              <c:layout>
                <c:manualLayout>
                  <c:x val="0"/>
                  <c:y val="-1.639344262295082E-3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14-93D9-4084-859B-D9EBCF2A7F79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Sheet1!$A$4:$F$4</c:f>
              <c:numCache>
                <c:formatCode>General</c:formatCode>
                <c:ptCount val="6"/>
                <c:pt idx="0">
                  <c:v>10.455659175732727</c:v>
                </c:pt>
                <c:pt idx="1">
                  <c:v>9.9400651564351321</c:v>
                </c:pt>
                <c:pt idx="2">
                  <c:v>10.0328555452922</c:v>
                </c:pt>
                <c:pt idx="4">
                  <c:v>10.0328555452922</c:v>
                </c:pt>
                <c:pt idx="5">
                  <c:v>10.0328555452922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5-93D9-4084-859B-D9EBCF2A7F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100"/>
        <c:axId val="1848607423"/>
        <c:axId val="1"/>
      </c:barChart>
      <c:lineChart>
        <c:grouping val="standard"/>
        <c:varyColors val="0"/>
        <c:ser>
          <c:idx val="4"/>
          <c:order val="4"/>
          <c:spPr>
            <a:ln w="19050" cmpd="sng" algn="ctr">
              <a:solidFill>
                <a:srgbClr val="C30C3E"/>
              </a:solidFill>
              <a:prstDash val="solid"/>
            </a:ln>
          </c:spPr>
          <c:marker>
            <c:symbol val="none"/>
          </c:marker>
          <c:dLbls>
            <c:dLbl>
              <c:idx val="0"/>
              <c:layout>
                <c:manualLayout>
                  <c:x val="0"/>
                  <c:y val="-4.9180327868852458E-2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rgbClr val="C30C3E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16-93D9-4084-859B-D9EBCF2A7F79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Sheet1!$A$5:$F$5</c:f>
              <c:numCache>
                <c:formatCode>General</c:formatCode>
                <c:ptCount val="6"/>
                <c:pt idx="0">
                  <c:v>28.04209884982874</c:v>
                </c:pt>
                <c:pt idx="1">
                  <c:v>29</c:v>
                </c:pt>
                <c:pt idx="2">
                  <c:v>30</c:v>
                </c:pt>
                <c:pt idx="4">
                  <c:v>34</c:v>
                </c:pt>
                <c:pt idx="5">
                  <c:v>37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7-93D9-4084-859B-D9EBCF2A7F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848607423"/>
        <c:axId val="1"/>
      </c:lineChart>
      <c:catAx>
        <c:axId val="1848607423"/>
        <c:scaling>
          <c:orientation val="minMax"/>
        </c:scaling>
        <c:delete val="0"/>
        <c:axPos val="b"/>
        <c:majorGridlines>
          <c:spPr>
            <a:ln>
              <a:noFill/>
            </a:ln>
          </c:spPr>
        </c:majorGridlines>
        <c:majorTickMark val="none"/>
        <c:minorTickMark val="none"/>
        <c:tickLblPos val="none"/>
        <c:spPr>
          <a:ln w="9525" cmpd="sng" algn="ctr">
            <a:solidFill>
              <a:schemeClr val="tx1"/>
            </a:solidFill>
            <a:prstDash val="solid"/>
          </a:ln>
        </c:spPr>
        <c:crossAx val="1"/>
        <c:crosses val="min"/>
        <c:auto val="0"/>
        <c:lblAlgn val="ctr"/>
        <c:lblOffset val="100"/>
        <c:noMultiLvlLbl val="0"/>
      </c:catAx>
      <c:valAx>
        <c:axId val="1"/>
        <c:scaling>
          <c:orientation val="minMax"/>
          <c:max val="48.403097073023005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1848607423"/>
        <c:crosses val="min"/>
        <c:crossBetween val="between"/>
      </c:valAx>
    </c:plotArea>
    <c:plotVisOnly val="0"/>
    <c:dispBlanksAs val="gap"/>
    <c:showDLblsOverMax val="1"/>
  </c:chart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4.3122795767874318E-2"/>
          <c:y val="3.954802259887006E-2"/>
          <c:w val="0.92754087848669442"/>
          <c:h val="0.86521388216303474"/>
        </c:manualLayout>
      </c:layout>
      <c:scatterChart>
        <c:scatterStyle val="lineMarker"/>
        <c:varyColors val="0"/>
        <c:ser>
          <c:idx val="0"/>
          <c:order val="0"/>
          <c:spPr>
            <a:ln w="19050" cmpd="sng" algn="ctr">
              <a:solidFill>
                <a:schemeClr val="accent1"/>
              </a:solidFill>
              <a:prstDash val="solid"/>
            </a:ln>
          </c:spPr>
          <c:marker>
            <c:symbol val="none"/>
          </c:marker>
          <c:xVal>
            <c:numRef>
              <c:f>Sheet1!$A$1:$P$1</c:f>
              <c:numCache>
                <c:formatCode>General</c:formatCode>
                <c:ptCount val="16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</c:v>
                </c:pt>
                <c:pt idx="11">
                  <c:v>2020</c:v>
                </c:pt>
                <c:pt idx="12">
                  <c:v>2021</c:v>
                </c:pt>
                <c:pt idx="13">
                  <c:v>2023</c:v>
                </c:pt>
                <c:pt idx="14">
                  <c:v>2024</c:v>
                </c:pt>
                <c:pt idx="15">
                  <c:v>2025</c:v>
                </c:pt>
              </c:numCache>
            </c:numRef>
          </c:xVal>
          <c:yVal>
            <c:numRef>
              <c:f>Sheet1!$A$2:$P$2</c:f>
              <c:numCache>
                <c:formatCode>General</c:formatCode>
                <c:ptCount val="16"/>
                <c:pt idx="0">
                  <c:v>135</c:v>
                </c:pt>
                <c:pt idx="1">
                  <c:v>123.5</c:v>
                </c:pt>
                <c:pt idx="2">
                  <c:v>71</c:v>
                </c:pt>
                <c:pt idx="3">
                  <c:v>71.5</c:v>
                </c:pt>
                <c:pt idx="4">
                  <c:v>70</c:v>
                </c:pt>
                <c:pt idx="5">
                  <c:v>59</c:v>
                </c:pt>
                <c:pt idx="6">
                  <c:v>54.5</c:v>
                </c:pt>
                <c:pt idx="7">
                  <c:v>47</c:v>
                </c:pt>
                <c:pt idx="8">
                  <c:v>45</c:v>
                </c:pt>
                <c:pt idx="9">
                  <c:v>42</c:v>
                </c:pt>
                <c:pt idx="10">
                  <c:v>41</c:v>
                </c:pt>
                <c:pt idx="11">
                  <c:v>40</c:v>
                </c:pt>
                <c:pt idx="12">
                  <c:v>38</c:v>
                </c:pt>
                <c:pt idx="13">
                  <c:v>49.5</c:v>
                </c:pt>
                <c:pt idx="14">
                  <c:v>50</c:v>
                </c:pt>
                <c:pt idx="15">
                  <c:v>61.5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B80B-4C2E-BF75-615C184D19B3}"/>
            </c:ext>
          </c:extLst>
        </c:ser>
        <c:ser>
          <c:idx val="1"/>
          <c:order val="1"/>
          <c:spPr>
            <a:ln w="19050" cmpd="sng" algn="ctr">
              <a:solidFill>
                <a:schemeClr val="accent2"/>
              </a:solidFill>
              <a:prstDash val="solid"/>
            </a:ln>
          </c:spPr>
          <c:marker>
            <c:symbol val="none"/>
          </c:marker>
          <c:xVal>
            <c:numRef>
              <c:f>Sheet1!$A$1:$P$1</c:f>
              <c:numCache>
                <c:formatCode>General</c:formatCode>
                <c:ptCount val="16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</c:v>
                </c:pt>
                <c:pt idx="11">
                  <c:v>2020</c:v>
                </c:pt>
                <c:pt idx="12">
                  <c:v>2021</c:v>
                </c:pt>
                <c:pt idx="13">
                  <c:v>2023</c:v>
                </c:pt>
                <c:pt idx="14">
                  <c:v>2024</c:v>
                </c:pt>
                <c:pt idx="15">
                  <c:v>2025</c:v>
                </c:pt>
              </c:numCache>
            </c:numRef>
          </c:xVal>
          <c:yVal>
            <c:numRef>
              <c:f>Sheet1!$A$3:$P$3</c:f>
              <c:numCache>
                <c:formatCode>General</c:formatCode>
                <c:ptCount val="16"/>
                <c:pt idx="0">
                  <c:v>358.5</c:v>
                </c:pt>
                <c:pt idx="1">
                  <c:v>248</c:v>
                </c:pt>
                <c:pt idx="2">
                  <c:v>157</c:v>
                </c:pt>
                <c:pt idx="3">
                  <c:v>125</c:v>
                </c:pt>
                <c:pt idx="4">
                  <c:v>97.5</c:v>
                </c:pt>
                <c:pt idx="5">
                  <c:v>79</c:v>
                </c:pt>
                <c:pt idx="6">
                  <c:v>64</c:v>
                </c:pt>
                <c:pt idx="7">
                  <c:v>55</c:v>
                </c:pt>
                <c:pt idx="8">
                  <c:v>49.5</c:v>
                </c:pt>
                <c:pt idx="9">
                  <c:v>43</c:v>
                </c:pt>
                <c:pt idx="10">
                  <c:v>40</c:v>
                </c:pt>
                <c:pt idx="11">
                  <c:v>36.5</c:v>
                </c:pt>
                <c:pt idx="12">
                  <c:v>35.5</c:v>
                </c:pt>
                <c:pt idx="13">
                  <c:v>60</c:v>
                </c:pt>
                <c:pt idx="14">
                  <c:v>60.5</c:v>
                </c:pt>
                <c:pt idx="15">
                  <c:v>58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B80B-4C2E-BF75-615C184D19B3}"/>
            </c:ext>
          </c:extLst>
        </c:ser>
        <c:ser>
          <c:idx val="2"/>
          <c:order val="2"/>
          <c:spPr>
            <a:ln w="12700" cmpd="sng" algn="ctr">
              <a:solidFill>
                <a:schemeClr val="accent3"/>
              </a:solidFill>
              <a:prstDash val="lgDash"/>
            </a:ln>
          </c:spPr>
          <c:marker>
            <c:symbol val="none"/>
          </c:marker>
          <c:xVal>
            <c:numRef>
              <c:f>Sheet1!$A$1:$P$1</c:f>
              <c:numCache>
                <c:formatCode>General</c:formatCode>
                <c:ptCount val="16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</c:v>
                </c:pt>
                <c:pt idx="11">
                  <c:v>2020</c:v>
                </c:pt>
                <c:pt idx="12">
                  <c:v>2021</c:v>
                </c:pt>
                <c:pt idx="13">
                  <c:v>2023</c:v>
                </c:pt>
                <c:pt idx="14">
                  <c:v>2024</c:v>
                </c:pt>
                <c:pt idx="15">
                  <c:v>2025</c:v>
                </c:pt>
              </c:numCache>
            </c:numRef>
          </c:xVal>
          <c:yVal>
            <c:numRef>
              <c:f>Sheet1!$A$4:$P$4</c:f>
              <c:numCache>
                <c:formatCode>General</c:formatCode>
                <c:ptCount val="16"/>
                <c:pt idx="0">
                  <c:v>83</c:v>
                </c:pt>
                <c:pt idx="1">
                  <c:v>82</c:v>
                </c:pt>
                <c:pt idx="2">
                  <c:v>83</c:v>
                </c:pt>
                <c:pt idx="3">
                  <c:v>75</c:v>
                </c:pt>
                <c:pt idx="4">
                  <c:v>74</c:v>
                </c:pt>
                <c:pt idx="5">
                  <c:v>74</c:v>
                </c:pt>
                <c:pt idx="6">
                  <c:v>64</c:v>
                </c:pt>
                <c:pt idx="7">
                  <c:v>63</c:v>
                </c:pt>
                <c:pt idx="8">
                  <c:v>60</c:v>
                </c:pt>
                <c:pt idx="9">
                  <c:v>58</c:v>
                </c:pt>
                <c:pt idx="10">
                  <c:v>56</c:v>
                </c:pt>
                <c:pt idx="11">
                  <c:v>59</c:v>
                </c:pt>
                <c:pt idx="12">
                  <c:v>60</c:v>
                </c:pt>
                <c:pt idx="13">
                  <c:v>70</c:v>
                </c:pt>
                <c:pt idx="14">
                  <c:v>76</c:v>
                </c:pt>
                <c:pt idx="15">
                  <c:v>78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B80B-4C2E-BF75-615C184D19B3}"/>
            </c:ext>
          </c:extLst>
        </c:ser>
        <c:ser>
          <c:idx val="3"/>
          <c:order val="3"/>
          <c:spPr>
            <a:ln w="19050" cmpd="sng" algn="ctr">
              <a:solidFill>
                <a:schemeClr val="accent4"/>
              </a:solidFill>
              <a:prstDash val="lgDash"/>
            </a:ln>
          </c:spPr>
          <c:marker>
            <c:symbol val="none"/>
          </c:marker>
          <c:xVal>
            <c:numRef>
              <c:f>Sheet1!$A$1:$P$1</c:f>
              <c:numCache>
                <c:formatCode>General</c:formatCode>
                <c:ptCount val="16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</c:v>
                </c:pt>
                <c:pt idx="11">
                  <c:v>2020</c:v>
                </c:pt>
                <c:pt idx="12">
                  <c:v>2021</c:v>
                </c:pt>
                <c:pt idx="13">
                  <c:v>2023</c:v>
                </c:pt>
                <c:pt idx="14">
                  <c:v>2024</c:v>
                </c:pt>
                <c:pt idx="15">
                  <c:v>2025</c:v>
                </c:pt>
              </c:numCache>
            </c:numRef>
          </c:xVal>
          <c:yVal>
            <c:numRef>
              <c:f>Sheet1!$A$5:$P$5</c:f>
              <c:numCache>
                <c:formatCode>General</c:formatCode>
                <c:ptCount val="16"/>
                <c:pt idx="0">
                  <c:v>111</c:v>
                </c:pt>
                <c:pt idx="1">
                  <c:v>111</c:v>
                </c:pt>
                <c:pt idx="2">
                  <c:v>111</c:v>
                </c:pt>
                <c:pt idx="3">
                  <c:v>102</c:v>
                </c:pt>
                <c:pt idx="4">
                  <c:v>104</c:v>
                </c:pt>
                <c:pt idx="5">
                  <c:v>109</c:v>
                </c:pt>
                <c:pt idx="6">
                  <c:v>108</c:v>
                </c:pt>
                <c:pt idx="7">
                  <c:v>102</c:v>
                </c:pt>
                <c:pt idx="8">
                  <c:v>102</c:v>
                </c:pt>
                <c:pt idx="9">
                  <c:v>102</c:v>
                </c:pt>
                <c:pt idx="10">
                  <c:v>109</c:v>
                </c:pt>
                <c:pt idx="11">
                  <c:v>112</c:v>
                </c:pt>
                <c:pt idx="12">
                  <c:v>108</c:v>
                </c:pt>
                <c:pt idx="13">
                  <c:v>117</c:v>
                </c:pt>
                <c:pt idx="14">
                  <c:v>118</c:v>
                </c:pt>
                <c:pt idx="15">
                  <c:v>122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3-B80B-4C2E-BF75-615C184D19B3}"/>
            </c:ext>
          </c:extLst>
        </c:ser>
        <c:ser>
          <c:idx val="4"/>
          <c:order val="4"/>
          <c:spPr>
            <a:ln w="19050" cmpd="sng" algn="ctr">
              <a:solidFill>
                <a:srgbClr val="808080"/>
              </a:solidFill>
              <a:prstDash val="lgDash"/>
            </a:ln>
          </c:spPr>
          <c:marker>
            <c:symbol val="none"/>
          </c:marker>
          <c:xVal>
            <c:numRef>
              <c:f>Sheet1!$A$1:$P$1</c:f>
              <c:numCache>
                <c:formatCode>General</c:formatCode>
                <c:ptCount val="16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</c:v>
                </c:pt>
                <c:pt idx="11">
                  <c:v>2020</c:v>
                </c:pt>
                <c:pt idx="12">
                  <c:v>2021</c:v>
                </c:pt>
                <c:pt idx="13">
                  <c:v>2023</c:v>
                </c:pt>
                <c:pt idx="14">
                  <c:v>2024</c:v>
                </c:pt>
                <c:pt idx="15">
                  <c:v>2025</c:v>
                </c:pt>
              </c:numCache>
            </c:numRef>
          </c:xVal>
          <c:yVal>
            <c:numRef>
              <c:f>Sheet1!$A$6:$P$6</c:f>
              <c:numCache>
                <c:formatCode>General</c:formatCode>
                <c:ptCount val="16"/>
                <c:pt idx="0">
                  <c:v>123</c:v>
                </c:pt>
                <c:pt idx="1">
                  <c:v>107</c:v>
                </c:pt>
                <c:pt idx="2">
                  <c:v>104</c:v>
                </c:pt>
                <c:pt idx="3">
                  <c:v>96</c:v>
                </c:pt>
                <c:pt idx="4">
                  <c:v>105</c:v>
                </c:pt>
                <c:pt idx="5">
                  <c:v>112</c:v>
                </c:pt>
                <c:pt idx="6">
                  <c:v>117</c:v>
                </c:pt>
                <c:pt idx="7">
                  <c:v>117</c:v>
                </c:pt>
                <c:pt idx="8">
                  <c:v>148</c:v>
                </c:pt>
                <c:pt idx="9">
                  <c:v>151</c:v>
                </c:pt>
                <c:pt idx="10">
                  <c:v>155</c:v>
                </c:pt>
                <c:pt idx="11">
                  <c:v>163</c:v>
                </c:pt>
                <c:pt idx="12">
                  <c:v>167</c:v>
                </c:pt>
                <c:pt idx="13">
                  <c:v>180</c:v>
                </c:pt>
                <c:pt idx="14">
                  <c:v>182</c:v>
                </c:pt>
                <c:pt idx="15">
                  <c:v>180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4-B80B-4C2E-BF75-615C184D19B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"/>
        <c:axId val="5"/>
      </c:scatterChart>
      <c:valAx>
        <c:axId val="4"/>
        <c:scaling>
          <c:orientation val="minMax"/>
          <c:max val="2025"/>
          <c:min val="2009"/>
        </c:scaling>
        <c:delete val="0"/>
        <c:axPos val="b"/>
        <c:majorGridlines>
          <c:spPr>
            <a:ln>
              <a:noFill/>
            </a:ln>
          </c:spPr>
        </c:majorGridlines>
        <c:numFmt formatCode="0;&quot;-&quot;0" sourceLinked="0"/>
        <c:majorTickMark val="out"/>
        <c:minorTickMark val="none"/>
        <c:tickLblPos val="nextTo"/>
        <c:spPr>
          <a:ln w="9525" cmpd="sng" algn="ctr">
            <a:solidFill>
              <a:schemeClr val="tx1"/>
            </a:solidFill>
            <a:prstDash val="solid"/>
          </a:ln>
        </c:spPr>
        <c:txPr>
          <a:bodyPr wrap="none"/>
          <a:lstStyle/>
          <a:p>
            <a:pPr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5"/>
        <c:crosses val="min"/>
        <c:crossBetween val="midCat"/>
        <c:majorUnit val="1"/>
      </c:valAx>
      <c:valAx>
        <c:axId val="5"/>
        <c:scaling>
          <c:orientation val="minMax"/>
          <c:max val="360"/>
          <c:min val="0"/>
        </c:scaling>
        <c:delete val="0"/>
        <c:axPos val="l"/>
        <c:majorGridlines>
          <c:spPr>
            <a:ln>
              <a:noFill/>
            </a:ln>
          </c:spPr>
        </c:majorGridlines>
        <c:numFmt formatCode="#,##0;&quot;-&quot;#,##0" sourceLinked="0"/>
        <c:majorTickMark val="out"/>
        <c:minorTickMark val="none"/>
        <c:tickLblPos val="nextTo"/>
        <c:spPr>
          <a:ln w="9525" cmpd="sng" algn="ctr">
            <a:solidFill>
              <a:schemeClr val="tx1"/>
            </a:solidFill>
            <a:prstDash val="solid"/>
          </a:ln>
        </c:spPr>
        <c:txPr>
          <a:bodyPr wrap="none"/>
          <a:lstStyle/>
          <a:p>
            <a:pPr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4"/>
        <c:crosses val="min"/>
        <c:crossBetween val="midCat"/>
        <c:majorUnit val="20"/>
      </c:valAx>
    </c:plotArea>
    <c:plotVisOnly val="0"/>
    <c:dispBlanksAs val="gap"/>
    <c:showDLblsOverMax val="1"/>
  </c:chart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1.4647887323943662E-2"/>
          <c:y val="7.8651685393258425E-2"/>
          <c:w val="0.96169014084507043"/>
          <c:h val="0.84269662921348309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rgbClr val="93F4AF"/>
            </a:solidFill>
            <a:ln>
              <a:noFill/>
            </a:ln>
          </c:spPr>
          <c:invertIfNegative val="0"/>
          <c:dLbls>
            <c:dLbl>
              <c:idx val="0"/>
              <c:layout>
                <c:manualLayout>
                  <c:x val="0"/>
                  <c:y val="-0.11423220973782772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418A-4333-A2B4-03F4C5A51154}"/>
                </c:ext>
              </c:extLst>
            </c:dLbl>
            <c:dLbl>
              <c:idx val="1"/>
              <c:layout>
                <c:manualLayout>
                  <c:x val="0"/>
                  <c:y val="-0.19616104868913858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1-418A-4333-A2B4-03F4C5A51154}"/>
                </c:ext>
              </c:extLst>
            </c:dLbl>
            <c:dLbl>
              <c:idx val="2"/>
              <c:layout>
                <c:manualLayout>
                  <c:x val="0"/>
                  <c:y val="-0.22705992509363296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2-418A-4333-A2B4-03F4C5A51154}"/>
                </c:ext>
              </c:extLst>
            </c:dLbl>
            <c:dLbl>
              <c:idx val="3"/>
              <c:layout>
                <c:manualLayout>
                  <c:x val="0"/>
                  <c:y val="-0.25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3-418A-4333-A2B4-03F4C5A51154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Sheet1!$A$1:$J$1</c:f>
              <c:numCache>
                <c:formatCode>General</c:formatCode>
                <c:ptCount val="10"/>
                <c:pt idx="0">
                  <c:v>1.8031959296024997</c:v>
                </c:pt>
                <c:pt idx="1">
                  <c:v>3.6063918592049995</c:v>
                </c:pt>
                <c:pt idx="2">
                  <c:v>4.3003918592049999</c:v>
                </c:pt>
                <c:pt idx="3">
                  <c:v>4.8003918592049999</c:v>
                </c:pt>
                <c:pt idx="4">
                  <c:v>5.4860859768520598</c:v>
                </c:pt>
                <c:pt idx="5">
                  <c:v>6.6764859768520601</c:v>
                </c:pt>
                <c:pt idx="9">
                  <c:v>5.8436941176470603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18A-4333-A2B4-03F4C5A51154}"/>
            </c:ext>
          </c:extLst>
        </c:ser>
        <c:ser>
          <c:idx val="1"/>
          <c:order val="1"/>
          <c:spPr>
            <a:solidFill>
              <a:srgbClr val="4EBD75"/>
            </a:solidFill>
            <a:ln>
              <a:noFill/>
            </a:ln>
          </c:spPr>
          <c:invertIfNegative val="0"/>
          <c:dPt>
            <c:idx val="7"/>
            <c:invertIfNegative val="0"/>
            <c:bubble3D val="0"/>
            <c:spPr>
              <a:pattFill prst="wdDnDiag">
                <a:fgClr>
                  <a:schemeClr val="tx1"/>
                </a:fgClr>
                <a:bgClr>
                  <a:schemeClr val="bg1"/>
                </a:bgClr>
              </a:patt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5-418A-4333-A2B4-03F4C5A51154}"/>
              </c:ext>
            </c:extLst>
          </c:dPt>
          <c:dPt>
            <c:idx val="9"/>
            <c:invertIfNegative val="0"/>
            <c:bubble3D val="0"/>
            <c:spPr>
              <a:pattFill prst="wdDnDiag">
                <a:fgClr>
                  <a:schemeClr val="tx1"/>
                </a:fgClr>
                <a:bgClr>
                  <a:schemeClr val="bg1"/>
                </a:bgClr>
              </a:patt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6-418A-4333-A2B4-03F4C5A51154}"/>
              </c:ext>
            </c:extLst>
          </c:dPt>
          <c:dLbls>
            <c:dLbl>
              <c:idx val="7"/>
              <c:layout>
                <c:manualLayout>
                  <c:x val="0"/>
                  <c:y val="-0.14606741573033707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5-418A-4333-A2B4-03F4C5A51154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Sheet1!$A$2:$J$2</c:f>
              <c:numCache>
                <c:formatCode>General</c:formatCode>
                <c:ptCount val="10"/>
                <c:pt idx="0">
                  <c:v>0.375</c:v>
                </c:pt>
                <c:pt idx="1">
                  <c:v>0.375</c:v>
                </c:pt>
                <c:pt idx="2">
                  <c:v>0.375</c:v>
                </c:pt>
                <c:pt idx="3">
                  <c:v>0.41199999999999998</c:v>
                </c:pt>
                <c:pt idx="4">
                  <c:v>0.67200000000000004</c:v>
                </c:pt>
                <c:pt idx="5">
                  <c:v>1.01</c:v>
                </c:pt>
                <c:pt idx="7">
                  <c:v>2.5</c:v>
                </c:pt>
                <c:pt idx="9">
                  <c:v>4.7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418A-4333-A2B4-03F4C5A51154}"/>
            </c:ext>
          </c:extLst>
        </c:ser>
        <c:ser>
          <c:idx val="2"/>
          <c:order val="2"/>
          <c:invertIfNegative val="0"/>
          <c:val>
            <c:numRef>
              <c:f>Sheet1!$A$3:$J$3</c:f>
              <c:numCache>
                <c:formatCode>General</c:formatCode>
                <c:ptCount val="10"/>
                <c:pt idx="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418A-4333-A2B4-03F4C5A51154}"/>
            </c:ext>
          </c:extLst>
        </c:ser>
        <c:ser>
          <c:idx val="3"/>
          <c:order val="3"/>
          <c:spPr>
            <a:solidFill>
              <a:srgbClr val="FFD966"/>
            </a:solidFill>
            <a:ln>
              <a:noFill/>
            </a:ln>
          </c:spPr>
          <c:invertIfNegative val="0"/>
          <c:dLbls>
            <c:dLbl>
              <c:idx val="0"/>
              <c:layout>
                <c:manualLayout>
                  <c:x val="0"/>
                  <c:y val="-0.11423220973782772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9-418A-4333-A2B4-03F4C5A51154}"/>
                </c:ext>
              </c:extLst>
            </c:dLbl>
            <c:dLbl>
              <c:idx val="1"/>
              <c:layout>
                <c:manualLayout>
                  <c:x val="0"/>
                  <c:y val="-0.19616104868913858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A-418A-4333-A2B4-03F4C5A51154}"/>
                </c:ext>
              </c:extLst>
            </c:dLbl>
            <c:dLbl>
              <c:idx val="2"/>
              <c:layout>
                <c:manualLayout>
                  <c:x val="0"/>
                  <c:y val="-0.22331460674157302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B-418A-4333-A2B4-03F4C5A51154}"/>
                </c:ext>
              </c:extLst>
            </c:dLbl>
            <c:dLbl>
              <c:idx val="3"/>
              <c:layout>
                <c:manualLayout>
                  <c:x val="0"/>
                  <c:y val="-0.23080524344569289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C-418A-4333-A2B4-03F4C5A51154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Sheet1!$A$4:$J$4</c:f>
              <c:numCache>
                <c:formatCode>General</c:formatCode>
                <c:ptCount val="10"/>
                <c:pt idx="0">
                  <c:v>1.8031959296024997</c:v>
                </c:pt>
                <c:pt idx="1">
                  <c:v>3.6063918592049995</c:v>
                </c:pt>
                <c:pt idx="2">
                  <c:v>4.2163918592049994</c:v>
                </c:pt>
                <c:pt idx="3">
                  <c:v>4.3733918592049994</c:v>
                </c:pt>
                <c:pt idx="4">
                  <c:v>5.319485976852059</c:v>
                </c:pt>
                <c:pt idx="5">
                  <c:v>7.098485976852059</c:v>
                </c:pt>
                <c:pt idx="9">
                  <c:v>9.3436941176470594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418A-4333-A2B4-03F4C5A51154}"/>
            </c:ext>
          </c:extLst>
        </c:ser>
        <c:ser>
          <c:idx val="4"/>
          <c:order val="4"/>
          <c:spPr>
            <a:solidFill>
              <a:srgbClr val="E0C773"/>
            </a:solidFill>
            <a:ln>
              <a:noFill/>
            </a:ln>
          </c:spPr>
          <c:invertIfNegative val="0"/>
          <c:dPt>
            <c:idx val="7"/>
            <c:invertIfNegative val="0"/>
            <c:bubble3D val="0"/>
            <c:spPr>
              <a:pattFill prst="wdDnDiag">
                <a:fgClr>
                  <a:schemeClr val="tx1"/>
                </a:fgClr>
                <a:bgClr>
                  <a:schemeClr val="bg1"/>
                </a:bgClr>
              </a:patt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E-418A-4333-A2B4-03F4C5A51154}"/>
              </c:ext>
            </c:extLst>
          </c:dPt>
          <c:dPt>
            <c:idx val="9"/>
            <c:invertIfNegative val="0"/>
            <c:bubble3D val="0"/>
            <c:spPr>
              <a:pattFill prst="wdDnDiag">
                <a:fgClr>
                  <a:schemeClr val="tx1"/>
                </a:fgClr>
                <a:bgClr>
                  <a:schemeClr val="bg1"/>
                </a:bgClr>
              </a:patt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F-418A-4333-A2B4-03F4C5A51154}"/>
              </c:ext>
            </c:extLst>
          </c:dPt>
          <c:dLbls>
            <c:dLbl>
              <c:idx val="5"/>
              <c:layout>
                <c:manualLayout>
                  <c:x val="1.3521126760563381E-2"/>
                  <c:y val="-2.4812734082397005E-2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10-418A-4333-A2B4-03F4C5A51154}"/>
                </c:ext>
              </c:extLst>
            </c:dLbl>
            <c:dLbl>
              <c:idx val="7"/>
              <c:layout>
                <c:manualLayout>
                  <c:x val="0"/>
                  <c:y val="-8.7078651685393263E-2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E-418A-4333-A2B4-03F4C5A51154}"/>
                </c:ext>
              </c:extLst>
            </c:dLbl>
            <c:dLbl>
              <c:idx val="9"/>
              <c:layout>
                <c:manualLayout>
                  <c:x val="1.3521126760563381E-2"/>
                  <c:y val="-0.15308988764044945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F-418A-4333-A2B4-03F4C5A51154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Sheet1!$A$5:$J$5</c:f>
              <c:numCache>
                <c:formatCode>General</c:formatCode>
                <c:ptCount val="10"/>
                <c:pt idx="0">
                  <c:v>0.28499999999999998</c:v>
                </c:pt>
                <c:pt idx="1">
                  <c:v>0.28499999999999998</c:v>
                </c:pt>
                <c:pt idx="2">
                  <c:v>0.28499999999999998</c:v>
                </c:pt>
                <c:pt idx="3">
                  <c:v>0.28199999999999997</c:v>
                </c:pt>
                <c:pt idx="4">
                  <c:v>0.28199999999999997</c:v>
                </c:pt>
                <c:pt idx="5">
                  <c:v>0.39800000000000002</c:v>
                </c:pt>
                <c:pt idx="7">
                  <c:v>1.2</c:v>
                </c:pt>
                <c:pt idx="9">
                  <c:v>2.65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1-418A-4333-A2B4-03F4C5A5115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axId val="1897544960"/>
        <c:axId val="1"/>
      </c:barChart>
      <c:catAx>
        <c:axId val="1897544960"/>
        <c:scaling>
          <c:orientation val="minMax"/>
        </c:scaling>
        <c:delete val="0"/>
        <c:axPos val="b"/>
        <c:majorGridlines>
          <c:spPr>
            <a:ln>
              <a:noFill/>
            </a:ln>
          </c:spPr>
        </c:majorGridlines>
        <c:majorTickMark val="none"/>
        <c:minorTickMark val="none"/>
        <c:tickLblPos val="none"/>
        <c:spPr>
          <a:ln w="9525" cmpd="sng" algn="ctr">
            <a:solidFill>
              <a:schemeClr val="tx1"/>
            </a:solidFill>
            <a:prstDash val="solid"/>
          </a:ln>
        </c:spPr>
        <c:crossAx val="1"/>
        <c:crosses val="min"/>
        <c:auto val="0"/>
        <c:lblAlgn val="ctr"/>
        <c:lblOffset val="100"/>
        <c:noMultiLvlLbl val="0"/>
      </c:catAx>
      <c:valAx>
        <c:axId val="1"/>
        <c:scaling>
          <c:orientation val="minMax"/>
          <c:max val="9.3436941176470594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1897544960"/>
        <c:crosses val="min"/>
        <c:crossBetween val="between"/>
      </c:valAx>
    </c:plotArea>
    <c:plotVisOnly val="0"/>
    <c:dispBlanksAs val="gap"/>
    <c:showDLblsOverMax val="1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2.3276633840644583E-2"/>
          <c:y val="0.47068965517241379"/>
          <c:w val="0.9534467323187108"/>
          <c:h val="0.19655172413793104"/>
        </c:manualLayout>
      </c:layout>
      <c:barChart>
        <c:barDir val="col"/>
        <c:grouping val="stacked"/>
        <c:varyColors val="0"/>
        <c:ser>
          <c:idx val="0"/>
          <c:order val="0"/>
          <c:spPr>
            <a:solidFill>
              <a:srgbClr val="969696"/>
            </a:solidFill>
            <a:ln>
              <a:noFill/>
            </a:ln>
          </c:spPr>
          <c:invertIfNegative val="0"/>
          <c:dLbls>
            <c:dLbl>
              <c:idx val="0"/>
              <c:layout>
                <c:manualLayout>
                  <c:x val="0"/>
                  <c:y val="-0.21206896551724139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9351-4AC9-8BE7-5F9D896F6480}"/>
                </c:ext>
              </c:extLst>
            </c:dLbl>
            <c:dLbl>
              <c:idx val="1"/>
              <c:layout>
                <c:manualLayout>
                  <c:x val="0"/>
                  <c:y val="-0.23620689655172414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1-9351-4AC9-8BE7-5F9D896F6480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Sheet1!$A$1:$B$1</c:f>
              <c:numCache>
                <c:formatCode>General</c:formatCode>
                <c:ptCount val="2"/>
                <c:pt idx="0">
                  <c:v>18.567060325709932</c:v>
                </c:pt>
                <c:pt idx="1">
                  <c:v>24.546334991205033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351-4AC9-8BE7-5F9D896F648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100"/>
        <c:axId val="15249008"/>
        <c:axId val="1"/>
      </c:barChart>
      <c:catAx>
        <c:axId val="15249008"/>
        <c:scaling>
          <c:orientation val="minMax"/>
        </c:scaling>
        <c:delete val="0"/>
        <c:axPos val="b"/>
        <c:majorGridlines>
          <c:spPr>
            <a:ln>
              <a:noFill/>
            </a:ln>
          </c:spPr>
        </c:majorGridlines>
        <c:majorTickMark val="none"/>
        <c:minorTickMark val="none"/>
        <c:tickLblPos val="none"/>
        <c:spPr>
          <a:ln w="9525" cmpd="sng" algn="ctr">
            <a:solidFill>
              <a:schemeClr val="tx1"/>
            </a:solidFill>
            <a:prstDash val="solid"/>
          </a:ln>
        </c:spPr>
        <c:crossAx val="1"/>
        <c:crosses val="min"/>
        <c:auto val="0"/>
        <c:lblAlgn val="ctr"/>
        <c:lblOffset val="100"/>
        <c:noMultiLvlLbl val="0"/>
      </c:catAx>
      <c:valAx>
        <c:axId val="1"/>
        <c:scaling>
          <c:orientation val="minMax"/>
          <c:max val="24.546334991205033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15249008"/>
        <c:crosses val="min"/>
        <c:crossBetween val="between"/>
      </c:valAx>
    </c:plotArea>
    <c:plotVisOnly val="0"/>
    <c:dispBlanksAs val="gap"/>
    <c:showDLblsOverMax val="1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2.3276633840644583E-2"/>
          <c:y val="0.46507666098807493"/>
          <c:w val="0.9534467323187108"/>
          <c:h val="0.20613287904599659"/>
        </c:manualLayout>
      </c:layout>
      <c:barChart>
        <c:barDir val="col"/>
        <c:grouping val="stacked"/>
        <c:varyColors val="0"/>
        <c:ser>
          <c:idx val="0"/>
          <c:order val="0"/>
          <c:spPr>
            <a:solidFill>
              <a:schemeClr val="bg1"/>
            </a:solidFill>
            <a:ln>
              <a:noFill/>
            </a:ln>
          </c:spPr>
          <c:invertIfNegative val="0"/>
          <c:dPt>
            <c:idx val="1"/>
            <c:invertIfNegative val="0"/>
            <c:bubble3D val="0"/>
            <c:spPr>
              <a:pattFill prst="pct10">
                <a:fgClr>
                  <a:schemeClr val="tx1"/>
                </a:fgClr>
                <a:bgClr>
                  <a:schemeClr val="bg1"/>
                </a:bgClr>
              </a:patt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0-C643-4D8F-98E6-AE1650DC1C4E}"/>
              </c:ext>
            </c:extLst>
          </c:dPt>
          <c:dLbls>
            <c:dLbl>
              <c:idx val="0"/>
              <c:layout>
                <c:manualLayout>
                  <c:x val="0"/>
                  <c:y val="-0.14991482112436116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1-C643-4D8F-98E6-AE1650DC1C4E}"/>
                </c:ext>
              </c:extLst>
            </c:dLbl>
            <c:dLbl>
              <c:idx val="1"/>
              <c:layout>
                <c:manualLayout>
                  <c:x val="0"/>
                  <c:y val="-0.23850085178875638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C643-4D8F-98E6-AE1650DC1C4E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Sheet1!$A$1:$B$1</c:f>
              <c:numCache>
                <c:formatCode>General</c:formatCode>
                <c:ptCount val="2"/>
                <c:pt idx="0">
                  <c:v>0.22500000000000001</c:v>
                </c:pt>
                <c:pt idx="1">
                  <c:v>1.7612297920161757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643-4D8F-98E6-AE1650DC1C4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100"/>
        <c:axId val="15246128"/>
        <c:axId val="1"/>
      </c:barChart>
      <c:catAx>
        <c:axId val="15246128"/>
        <c:scaling>
          <c:orientation val="minMax"/>
        </c:scaling>
        <c:delete val="0"/>
        <c:axPos val="b"/>
        <c:majorGridlines>
          <c:spPr>
            <a:ln>
              <a:noFill/>
            </a:ln>
          </c:spPr>
        </c:majorGridlines>
        <c:majorTickMark val="none"/>
        <c:minorTickMark val="none"/>
        <c:tickLblPos val="none"/>
        <c:spPr>
          <a:ln w="9525" cmpd="sng" algn="ctr">
            <a:solidFill>
              <a:schemeClr val="tx1"/>
            </a:solidFill>
            <a:prstDash val="solid"/>
          </a:ln>
        </c:spPr>
        <c:crossAx val="1"/>
        <c:crosses val="min"/>
        <c:auto val="0"/>
        <c:lblAlgn val="ctr"/>
        <c:lblOffset val="100"/>
        <c:noMultiLvlLbl val="0"/>
      </c:catAx>
      <c:valAx>
        <c:axId val="1"/>
        <c:scaling>
          <c:orientation val="minMax"/>
          <c:max val="1.7612297920161757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15246128"/>
        <c:crosses val="min"/>
        <c:crossBetween val="between"/>
      </c:valAx>
    </c:plotArea>
    <c:plotVisOnly val="0"/>
    <c:dispBlanksAs val="gap"/>
    <c:showDLblsOverMax val="1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2.3276633840644583E-2"/>
          <c:y val="0.49367088607594939"/>
          <c:w val="0.9534467323187108"/>
          <c:h val="0.15732368896925858"/>
        </c:manualLayout>
      </c:layout>
      <c:barChart>
        <c:barDir val="col"/>
        <c:grouping val="stacked"/>
        <c:varyColors val="0"/>
        <c:ser>
          <c:idx val="0"/>
          <c:order val="0"/>
          <c:spPr>
            <a:solidFill>
              <a:srgbClr val="111111"/>
            </a:solidFill>
            <a:ln>
              <a:noFill/>
            </a:ln>
          </c:spPr>
          <c:invertIfNegative val="0"/>
          <c:dLbls>
            <c:dLbl>
              <c:idx val="0"/>
              <c:layout>
                <c:manualLayout>
                  <c:x val="0"/>
                  <c:y val="-0.21699819168173598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2929-499D-A6D7-F6D7B7817CDB}"/>
                </c:ext>
              </c:extLst>
            </c:dLbl>
            <c:dLbl>
              <c:idx val="1"/>
              <c:layout>
                <c:manualLayout>
                  <c:x val="0"/>
                  <c:y val="-0.22242314647377939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1-2929-499D-A6D7-F6D7B7817CDB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Sheet1!$A$1:$B$1</c:f>
              <c:numCache>
                <c:formatCode>General</c:formatCode>
                <c:ptCount val="2"/>
                <c:pt idx="0">
                  <c:v>13.974601740021399</c:v>
                </c:pt>
                <c:pt idx="1">
                  <c:v>15.321151464642202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929-499D-A6D7-F6D7B7817CD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100"/>
        <c:axId val="1100980399"/>
        <c:axId val="1"/>
      </c:barChart>
      <c:catAx>
        <c:axId val="1100980399"/>
        <c:scaling>
          <c:orientation val="minMax"/>
        </c:scaling>
        <c:delete val="0"/>
        <c:axPos val="b"/>
        <c:majorGridlines>
          <c:spPr>
            <a:ln>
              <a:noFill/>
            </a:ln>
          </c:spPr>
        </c:majorGridlines>
        <c:majorTickMark val="none"/>
        <c:minorTickMark val="none"/>
        <c:tickLblPos val="none"/>
        <c:spPr>
          <a:ln w="9525" cmpd="sng" algn="ctr">
            <a:solidFill>
              <a:schemeClr val="tx1"/>
            </a:solidFill>
            <a:prstDash val="solid"/>
          </a:ln>
        </c:spPr>
        <c:crossAx val="1"/>
        <c:crosses val="min"/>
        <c:auto val="0"/>
        <c:lblAlgn val="ctr"/>
        <c:lblOffset val="100"/>
        <c:noMultiLvlLbl val="0"/>
      </c:catAx>
      <c:valAx>
        <c:axId val="1"/>
        <c:scaling>
          <c:orientation val="minMax"/>
          <c:max val="15.321151464642202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1100980399"/>
        <c:crosses val="min"/>
        <c:crossBetween val="between"/>
      </c:valAx>
    </c:plotArea>
    <c:plotVisOnly val="0"/>
    <c:dispBlanksAs val="gap"/>
    <c:showDLblsOverMax val="1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2.3276633840644583E-2"/>
          <c:y val="0.4747826086956522"/>
          <c:w val="0.9534467323187108"/>
          <c:h val="0.18956521739130436"/>
        </c:manualLayout>
      </c:layout>
      <c:barChart>
        <c:barDir val="col"/>
        <c:grouping val="stacked"/>
        <c:varyColors val="0"/>
        <c:ser>
          <c:idx val="0"/>
          <c:order val="0"/>
          <c:spPr>
            <a:solidFill>
              <a:srgbClr val="F85809"/>
            </a:solidFill>
            <a:ln>
              <a:noFill/>
            </a:ln>
          </c:spPr>
          <c:invertIfNegative val="0"/>
          <c:dLbls>
            <c:dLbl>
              <c:idx val="0"/>
              <c:layout>
                <c:manualLayout>
                  <c:x val="0"/>
                  <c:y val="-0.17739130434782607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AD46-476F-9F08-35DDCE5D1EBA}"/>
                </c:ext>
              </c:extLst>
            </c:dLbl>
            <c:dLbl>
              <c:idx val="1"/>
              <c:layout>
                <c:manualLayout>
                  <c:x val="0"/>
                  <c:y val="-0.23304347826086957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1-AD46-476F-9F08-35DDCE5D1EBA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Sheet1!$A$1:$B$1</c:f>
              <c:numCache>
                <c:formatCode>General</c:formatCode>
                <c:ptCount val="2"/>
                <c:pt idx="0">
                  <c:v>23.361433309163036</c:v>
                </c:pt>
                <c:pt idx="1">
                  <c:v>56.253665008794968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D46-476F-9F08-35DDCE5D1EB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100"/>
        <c:axId val="1094375791"/>
        <c:axId val="1"/>
      </c:barChart>
      <c:catAx>
        <c:axId val="1094375791"/>
        <c:scaling>
          <c:orientation val="minMax"/>
        </c:scaling>
        <c:delete val="0"/>
        <c:axPos val="b"/>
        <c:majorGridlines>
          <c:spPr>
            <a:ln>
              <a:noFill/>
            </a:ln>
          </c:spPr>
        </c:majorGridlines>
        <c:majorTickMark val="none"/>
        <c:minorTickMark val="none"/>
        <c:tickLblPos val="none"/>
        <c:spPr>
          <a:ln w="9525" cmpd="sng" algn="ctr">
            <a:solidFill>
              <a:schemeClr val="tx1"/>
            </a:solidFill>
            <a:prstDash val="solid"/>
          </a:ln>
        </c:spPr>
        <c:crossAx val="1"/>
        <c:crosses val="min"/>
        <c:auto val="0"/>
        <c:lblAlgn val="ctr"/>
        <c:lblOffset val="100"/>
        <c:noMultiLvlLbl val="0"/>
      </c:catAx>
      <c:valAx>
        <c:axId val="1"/>
        <c:scaling>
          <c:orientation val="minMax"/>
          <c:max val="56.253665008794968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1094375791"/>
        <c:crosses val="min"/>
        <c:crossBetween val="between"/>
      </c:valAx>
    </c:plotArea>
    <c:plotVisOnly val="0"/>
    <c:dispBlanksAs val="gap"/>
    <c:showDLblsOverMax val="1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1.5294117647058824E-2"/>
          <c:y val="2.7310924369747899E-2"/>
          <c:w val="0.96941176470588231"/>
          <c:h val="0.94537815126050417"/>
        </c:manualLayout>
      </c:layout>
      <c:areaChart>
        <c:grouping val="stacked"/>
        <c:varyColors val="0"/>
        <c:ser>
          <c:idx val="0"/>
          <c:order val="0"/>
          <c:spPr>
            <a:solidFill>
              <a:srgbClr val="E9A36F"/>
            </a:solidFill>
            <a:ln>
              <a:noFill/>
            </a:ln>
          </c:spPr>
          <c:val>
            <c:numRef>
              <c:f>Sheet1!$A$1:$J$1</c:f>
              <c:numCache>
                <c:formatCode>General</c:formatCode>
                <c:ptCount val="10"/>
                <c:pt idx="0">
                  <c:v>21.245418620225003</c:v>
                </c:pt>
                <c:pt idx="1">
                  <c:v>23.996534756744992</c:v>
                </c:pt>
                <c:pt idx="2">
                  <c:v>19.898436519024994</c:v>
                </c:pt>
                <c:pt idx="3">
                  <c:v>19.220044509157503</c:v>
                </c:pt>
                <c:pt idx="4">
                  <c:v>20.312826648202517</c:v>
                </c:pt>
                <c:pt idx="5">
                  <c:v>17.28802122684499</c:v>
                </c:pt>
                <c:pt idx="6">
                  <c:v>20.723380587247519</c:v>
                </c:pt>
                <c:pt idx="7">
                  <c:v>24.846557101917504</c:v>
                </c:pt>
                <c:pt idx="8">
                  <c:v>27.21998427996747</c:v>
                </c:pt>
                <c:pt idx="9">
                  <c:v>24.041809806130001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EEA-4FEA-A96E-ABF887E5BA8F}"/>
            </c:ext>
          </c:extLst>
        </c:ser>
        <c:ser>
          <c:idx val="1"/>
          <c:order val="1"/>
          <c:spPr>
            <a:solidFill>
              <a:srgbClr val="E5621B"/>
            </a:solidFill>
            <a:ln>
              <a:noFill/>
            </a:ln>
          </c:spPr>
          <c:val>
            <c:numRef>
              <c:f>Sheet1!$A$2:$J$2</c:f>
              <c:numCache>
                <c:formatCode>General</c:formatCode>
                <c:ptCount val="10"/>
                <c:pt idx="0">
                  <c:v>22.21077320537001</c:v>
                </c:pt>
                <c:pt idx="1">
                  <c:v>22.361095364219992</c:v>
                </c:pt>
                <c:pt idx="2">
                  <c:v>27.741419164380002</c:v>
                </c:pt>
                <c:pt idx="3">
                  <c:v>29.357914165614979</c:v>
                </c:pt>
                <c:pt idx="4">
                  <c:v>30.168429254412459</c:v>
                </c:pt>
                <c:pt idx="5">
                  <c:v>29.317562410900045</c:v>
                </c:pt>
                <c:pt idx="6">
                  <c:v>30.664412630482516</c:v>
                </c:pt>
                <c:pt idx="7">
                  <c:v>28.48635016572247</c:v>
                </c:pt>
                <c:pt idx="8">
                  <c:v>27.863812958634973</c:v>
                </c:pt>
                <c:pt idx="9">
                  <c:v>30.810990660834999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EEA-4FEA-A96E-ABF887E5BA8F}"/>
            </c:ext>
          </c:extLst>
        </c:ser>
        <c:ser>
          <c:idx val="2"/>
          <c:order val="2"/>
          <c:spPr>
            <a:solidFill>
              <a:srgbClr val="939393"/>
            </a:solidFill>
            <a:ln>
              <a:noFill/>
            </a:ln>
          </c:spPr>
          <c:val>
            <c:numRef>
              <c:f>Sheet1!$A$3:$J$3</c:f>
              <c:numCache>
                <c:formatCode>General</c:formatCode>
                <c:ptCount val="10"/>
                <c:pt idx="0">
                  <c:v>0.23095330763249677</c:v>
                </c:pt>
                <c:pt idx="1">
                  <c:v>0.24181878222000108</c:v>
                </c:pt>
                <c:pt idx="2">
                  <c:v>0.28816779261750014</c:v>
                </c:pt>
                <c:pt idx="3">
                  <c:v>0.74519271519000085</c:v>
                </c:pt>
                <c:pt idx="4">
                  <c:v>0.7617257604775034</c:v>
                </c:pt>
                <c:pt idx="5">
                  <c:v>0.77786027249749878</c:v>
                </c:pt>
                <c:pt idx="6">
                  <c:v>0.80191851950750248</c:v>
                </c:pt>
                <c:pt idx="7">
                  <c:v>0.82118880002249739</c:v>
                </c:pt>
                <c:pt idx="8">
                  <c:v>0.95617148231750093</c:v>
                </c:pt>
                <c:pt idx="9">
                  <c:v>1.2623841832575025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EEA-4FEA-A96E-ABF887E5BA8F}"/>
            </c:ext>
          </c:extLst>
        </c:ser>
        <c:ser>
          <c:idx val="3"/>
          <c:order val="3"/>
          <c:spPr>
            <a:solidFill>
              <a:srgbClr val="B54A14"/>
            </a:solidFill>
            <a:ln>
              <a:noFill/>
            </a:ln>
          </c:spPr>
          <c:val>
            <c:numRef>
              <c:f>Sheet1!$A$4:$J$4</c:f>
              <c:numCache>
                <c:formatCode>General</c:formatCode>
                <c:ptCount val="10"/>
                <c:pt idx="0">
                  <c:v>0.59072240368750073</c:v>
                </c:pt>
                <c:pt idx="1">
                  <c:v>1.0541146281275005</c:v>
                </c:pt>
                <c:pt idx="2">
                  <c:v>1.0652272607100031</c:v>
                </c:pt>
                <c:pt idx="3">
                  <c:v>1.4936338640475029</c:v>
                </c:pt>
                <c:pt idx="4">
                  <c:v>1.6461619703124981</c:v>
                </c:pt>
                <c:pt idx="5">
                  <c:v>1.8031959296025022</c:v>
                </c:pt>
                <c:pt idx="6">
                  <c:v>1.8006359013999997</c:v>
                </c:pt>
                <c:pt idx="7">
                  <c:v>1.9301016319950008</c:v>
                </c:pt>
                <c:pt idx="8">
                  <c:v>2.3533671320999971</c:v>
                </c:pt>
                <c:pt idx="9">
                  <c:v>3.9135067821975014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EEA-4FEA-A96E-ABF887E5BA8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094378191"/>
        <c:axId val="1"/>
      </c:areaChart>
      <c:catAx>
        <c:axId val="1094378191"/>
        <c:scaling>
          <c:orientation val="minMax"/>
        </c:scaling>
        <c:delete val="0"/>
        <c:axPos val="b"/>
        <c:majorGridlines>
          <c:spPr>
            <a:ln>
              <a:noFill/>
            </a:ln>
          </c:spPr>
        </c:majorGridlines>
        <c:majorTickMark val="none"/>
        <c:minorTickMark val="none"/>
        <c:tickLblPos val="none"/>
        <c:spPr>
          <a:ln w="9525" cmpd="sng" algn="ctr">
            <a:solidFill>
              <a:schemeClr val="tx1"/>
            </a:solidFill>
            <a:prstDash val="solid"/>
          </a:ln>
        </c:spPr>
        <c:crossAx val="1"/>
        <c:crosses val="min"/>
        <c:auto val="0"/>
        <c:lblAlgn val="ctr"/>
        <c:lblOffset val="100"/>
        <c:noMultiLvlLbl val="0"/>
      </c:catAx>
      <c:valAx>
        <c:axId val="1"/>
        <c:scaling>
          <c:orientation val="minMax"/>
          <c:max val="60.028691432420004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1094378191"/>
        <c:crosses val="min"/>
        <c:crossBetween val="midCat"/>
      </c:valAx>
    </c:plotArea>
    <c:plotVisOnly val="0"/>
    <c:dispBlanksAs val="zero"/>
    <c:showDLblsOverMax val="1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4.1751527494908347E-2"/>
          <c:y val="0.10698689956331878"/>
          <c:w val="0.91649694501018331"/>
          <c:h val="0.78602620087336239"/>
        </c:manualLayout>
      </c:layout>
      <c:pieChart>
        <c:varyColors val="0"/>
        <c:ser>
          <c:idx val="0"/>
          <c:order val="0"/>
          <c:dPt>
            <c:idx val="1"/>
            <c:bubble3D val="0"/>
            <c:spPr>
              <a:solidFill>
                <a:srgbClr val="B54A14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0-F04D-401C-B5AA-FD5AF8C10CF6}"/>
              </c:ext>
            </c:extLst>
          </c:dPt>
          <c:dPt>
            <c:idx val="2"/>
            <c:bubble3D val="0"/>
            <c:spPr>
              <a:solidFill>
                <a:srgbClr val="969696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1-F04D-401C-B5AA-FD5AF8C10CF6}"/>
              </c:ext>
            </c:extLst>
          </c:dPt>
          <c:dPt>
            <c:idx val="3"/>
            <c:bubble3D val="0"/>
            <c:spPr>
              <a:solidFill>
                <a:srgbClr val="E5621B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2-F04D-401C-B5AA-FD5AF8C10CF6}"/>
              </c:ext>
            </c:extLst>
          </c:dPt>
          <c:dPt>
            <c:idx val="4"/>
            <c:bubble3D val="0"/>
            <c:spPr>
              <a:solidFill>
                <a:srgbClr val="F5E9E2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3-F04D-401C-B5AA-FD5AF8C10CF6}"/>
              </c:ext>
            </c:extLst>
          </c:dPt>
          <c:dPt>
            <c:idx val="5"/>
            <c:bubble3D val="0"/>
            <c:spPr>
              <a:solidFill>
                <a:srgbClr val="E9A16B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4-F04D-401C-B5AA-FD5AF8C10CF6}"/>
              </c:ext>
            </c:extLst>
          </c:dPt>
          <c:dLbls>
            <c:dLbl>
              <c:idx val="1"/>
              <c:layout>
                <c:manualLayout>
                  <c:x val="4.1242362525458251E-2"/>
                  <c:y val="-0.15109170305676856"/>
                </c:manualLayout>
              </c:layout>
              <c:numFmt formatCode="#,##0.0&quot;%&quot;;&quot;-&quot;#,##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400" kern="120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F04D-401C-B5AA-FD5AF8C10CF6}"/>
                </c:ext>
              </c:extLst>
            </c:dLbl>
            <c:dLbl>
              <c:idx val="3"/>
              <c:layout>
                <c:manualLayout>
                  <c:x val="0.1410386965376782"/>
                  <c:y val="3.6681222707423577E-2"/>
                </c:manualLayout>
              </c:layout>
              <c:numFmt formatCode="#,##0.0&quot;%&quot;;&quot;-&quot;#,##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400" kern="120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2-F04D-401C-B5AA-FD5AF8C10CF6}"/>
                </c:ext>
              </c:extLst>
            </c:dLbl>
            <c:dLbl>
              <c:idx val="4"/>
              <c:layout>
                <c:manualLayout>
                  <c:x val="-8.2993890020366598E-2"/>
                  <c:y val="0.11528384279475982"/>
                </c:manualLayout>
              </c:layout>
              <c:numFmt formatCode="#,##0.0&quot;%&quot;;&quot;-&quot;#,##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3-F04D-401C-B5AA-FD5AF8C10CF6}"/>
                </c:ext>
              </c:extLst>
            </c:dLbl>
            <c:dLbl>
              <c:idx val="5"/>
              <c:layout>
                <c:manualLayout>
                  <c:x val="-0.12423625254582485"/>
                  <c:y val="-7.2052401746724892E-2"/>
                </c:manualLayout>
              </c:layout>
              <c:numFmt formatCode="#,##0.0&quot;%&quot;;&quot;-&quot;#,##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4-F04D-401C-B5AA-FD5AF8C10CF6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val>
            <c:numRef>
              <c:f>Sheet1!$A$1:$A$6</c:f>
              <c:numCache>
                <c:formatCode>General</c:formatCode>
                <c:ptCount val="6"/>
                <c:pt idx="1">
                  <c:v>7.4051367259999363</c:v>
                </c:pt>
                <c:pt idx="2">
                  <c:v>3.4640566890532654</c:v>
                </c:pt>
                <c:pt idx="3">
                  <c:v>37.98179901486332</c:v>
                </c:pt>
                <c:pt idx="4">
                  <c:v>19.747966850920896</c:v>
                </c:pt>
                <c:pt idx="5">
                  <c:v>31.401040719162594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F04D-401C-B5AA-FD5AF8C10CF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0"/>
    <c:dispBlanksAs val="gap"/>
    <c:showDLblsOverMax val="1"/>
  </c:chart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1.0381313635456179E-2"/>
          <c:y val="7.695374800637958E-2"/>
          <c:w val="0.97923737272908762"/>
          <c:h val="0.84609250398724078"/>
        </c:manualLayout>
      </c:layout>
      <c:barChart>
        <c:barDir val="col"/>
        <c:grouping val="stacked"/>
        <c:varyColors val="0"/>
        <c:ser>
          <c:idx val="0"/>
          <c:order val="0"/>
          <c:spPr>
            <a:solidFill>
              <a:srgbClr val="969696"/>
            </a:solidFill>
            <a:ln>
              <a:noFill/>
            </a:ln>
          </c:spPr>
          <c:invertIfNegative val="0"/>
          <c:dLbls>
            <c:dLbl>
              <c:idx val="1"/>
              <c:layout>
                <c:manualLayout>
                  <c:x val="0"/>
                  <c:y val="-1.1961722488038277E-3"/>
                </c:manualLayout>
              </c:layout>
              <c:numFmt formatCode="#,##0;&quot;-&quot;#,##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AEF3-4DA7-B503-FE69E61476D8}"/>
                </c:ext>
              </c:extLst>
            </c:dLbl>
            <c:dLbl>
              <c:idx val="2"/>
              <c:layout>
                <c:manualLayout>
                  <c:x val="0"/>
                  <c:y val="-1.1961722488038277E-3"/>
                </c:manualLayout>
              </c:layout>
              <c:numFmt formatCode="#,##0;&quot;-&quot;#,##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1-AEF3-4DA7-B503-FE69E61476D8}"/>
                </c:ext>
              </c:extLst>
            </c:dLbl>
            <c:dLbl>
              <c:idx val="3"/>
              <c:layout>
                <c:manualLayout>
                  <c:x val="0"/>
                  <c:y val="-1.594896331738437E-3"/>
                </c:manualLayout>
              </c:layout>
              <c:numFmt formatCode="#,##0;&quot;-&quot;#,##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2-AEF3-4DA7-B503-FE69E61476D8}"/>
                </c:ext>
              </c:extLst>
            </c:dLbl>
            <c:dLbl>
              <c:idx val="4"/>
              <c:layout>
                <c:manualLayout>
                  <c:x val="0"/>
                  <c:y val="-1.1961722488038277E-3"/>
                </c:manualLayout>
              </c:layout>
              <c:numFmt formatCode="#,##0;&quot;-&quot;#,##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3-AEF3-4DA7-B503-FE69E61476D8}"/>
                </c:ext>
              </c:extLst>
            </c:dLbl>
            <c:dLbl>
              <c:idx val="5"/>
              <c:layout>
                <c:manualLayout>
                  <c:x val="0"/>
                  <c:y val="-1.1961722488038277E-3"/>
                </c:manualLayout>
              </c:layout>
              <c:numFmt formatCode="#,##0;&quot;-&quot;#,##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4-AEF3-4DA7-B503-FE69E61476D8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Sheet1!$A$1:$F$1</c:f>
              <c:numCache>
                <c:formatCode>General</c:formatCode>
                <c:ptCount val="6"/>
                <c:pt idx="0">
                  <c:v>2.2080000000000002</c:v>
                </c:pt>
                <c:pt idx="1">
                  <c:v>4.1500000000000004</c:v>
                </c:pt>
                <c:pt idx="2">
                  <c:v>5.25</c:v>
                </c:pt>
                <c:pt idx="3">
                  <c:v>5.76</c:v>
                </c:pt>
                <c:pt idx="4">
                  <c:v>6.27</c:v>
                </c:pt>
                <c:pt idx="5">
                  <c:v>6.78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AEF3-4DA7-B503-FE69E61476D8}"/>
            </c:ext>
          </c:extLst>
        </c:ser>
        <c:ser>
          <c:idx val="1"/>
          <c:order val="1"/>
          <c:spPr>
            <a:solidFill>
              <a:schemeClr val="accent3"/>
            </a:solidFill>
            <a:ln>
              <a:noFill/>
            </a:ln>
          </c:spPr>
          <c:invertIfNegative val="0"/>
          <c:dLbls>
            <c:dLbl>
              <c:idx val="0"/>
              <c:layout>
                <c:manualLayout>
                  <c:x val="2.2759033739269314E-2"/>
                  <c:y val="-1.1961722488038277E-3"/>
                </c:manualLayout>
              </c:layout>
              <c:numFmt formatCode="#,##0;&quot;-&quot;#,##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400" kern="120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6-AEF3-4DA7-B503-FE69E61476D8}"/>
                </c:ext>
              </c:extLst>
            </c:dLbl>
            <c:dLbl>
              <c:idx val="1"/>
              <c:layout>
                <c:manualLayout>
                  <c:x val="0"/>
                  <c:y val="-1.1961722488038277E-3"/>
                </c:manualLayout>
              </c:layout>
              <c:numFmt formatCode="#,##0;&quot;-&quot;#,##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400" kern="120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7-AEF3-4DA7-B503-FE69E61476D8}"/>
                </c:ext>
              </c:extLst>
            </c:dLbl>
            <c:dLbl>
              <c:idx val="2"/>
              <c:layout>
                <c:manualLayout>
                  <c:x val="0"/>
                  <c:y val="-1.1961722488038277E-3"/>
                </c:manualLayout>
              </c:layout>
              <c:numFmt formatCode="#,##0;&quot;-&quot;#,##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400" kern="120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8-AEF3-4DA7-B503-FE69E61476D8}"/>
                </c:ext>
              </c:extLst>
            </c:dLbl>
            <c:dLbl>
              <c:idx val="3"/>
              <c:layout>
                <c:manualLayout>
                  <c:x val="0"/>
                  <c:y val="-1.1961722488038277E-3"/>
                </c:manualLayout>
              </c:layout>
              <c:numFmt formatCode="#,##0;&quot;-&quot;#,##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400" kern="120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9-AEF3-4DA7-B503-FE69E61476D8}"/>
                </c:ext>
              </c:extLst>
            </c:dLbl>
            <c:dLbl>
              <c:idx val="4"/>
              <c:layout>
                <c:manualLayout>
                  <c:x val="0"/>
                  <c:y val="-1.1961722488038277E-3"/>
                </c:manualLayout>
              </c:layout>
              <c:numFmt formatCode="#,##0;&quot;-&quot;#,##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400" kern="120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A-AEF3-4DA7-B503-FE69E61476D8}"/>
                </c:ext>
              </c:extLst>
            </c:dLbl>
            <c:dLbl>
              <c:idx val="5"/>
              <c:layout>
                <c:manualLayout>
                  <c:x val="0"/>
                  <c:y val="-1.1961722488038277E-3"/>
                </c:manualLayout>
              </c:layout>
              <c:numFmt formatCode="#,##0;&quot;-&quot;#,##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400" kern="120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B-AEF3-4DA7-B503-FE69E61476D8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Sheet1!$A$2:$F$2</c:f>
              <c:numCache>
                <c:formatCode>General</c:formatCode>
                <c:ptCount val="6"/>
                <c:pt idx="0">
                  <c:v>3.6920000000000002</c:v>
                </c:pt>
                <c:pt idx="1">
                  <c:v>5.4</c:v>
                </c:pt>
                <c:pt idx="2">
                  <c:v>7.870000000000001</c:v>
                </c:pt>
                <c:pt idx="3">
                  <c:v>9.0269999999999992</c:v>
                </c:pt>
                <c:pt idx="4">
                  <c:v>10.183</c:v>
                </c:pt>
                <c:pt idx="5">
                  <c:v>11.34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AEF3-4DA7-B503-FE69E61476D8}"/>
            </c:ext>
          </c:extLst>
        </c:ser>
        <c:ser>
          <c:idx val="2"/>
          <c:order val="2"/>
          <c:spPr>
            <a:solidFill>
              <a:schemeClr val="accent2"/>
            </a:solidFill>
            <a:ln>
              <a:noFill/>
            </a:ln>
          </c:spPr>
          <c:invertIfNegative val="0"/>
          <c:dLbls>
            <c:dLbl>
              <c:idx val="0"/>
              <c:layout>
                <c:manualLayout>
                  <c:x val="0"/>
                  <c:y val="-1.594896331738437E-3"/>
                </c:manualLayout>
              </c:layout>
              <c:numFmt formatCode="#,##0;&quot;-&quot;#,##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D-AEF3-4DA7-B503-FE69E61476D8}"/>
                </c:ext>
              </c:extLst>
            </c:dLbl>
            <c:dLbl>
              <c:idx val="1"/>
              <c:layout>
                <c:manualLayout>
                  <c:x val="0"/>
                  <c:y val="-1.1961722488038277E-3"/>
                </c:manualLayout>
              </c:layout>
              <c:numFmt formatCode="#,##0;&quot;-&quot;#,##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E-AEF3-4DA7-B503-FE69E61476D8}"/>
                </c:ext>
              </c:extLst>
            </c:dLbl>
            <c:dLbl>
              <c:idx val="2"/>
              <c:layout>
                <c:manualLayout>
                  <c:x val="0"/>
                  <c:y val="-1.1961722488038277E-3"/>
                </c:manualLayout>
              </c:layout>
              <c:numFmt formatCode="#,##0;&quot;-&quot;#,##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F-AEF3-4DA7-B503-FE69E61476D8}"/>
                </c:ext>
              </c:extLst>
            </c:dLbl>
            <c:dLbl>
              <c:idx val="3"/>
              <c:layout>
                <c:manualLayout>
                  <c:x val="0"/>
                  <c:y val="-1.1961722488038277E-3"/>
                </c:manualLayout>
              </c:layout>
              <c:numFmt formatCode="#,##0;&quot;-&quot;#,##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10-AEF3-4DA7-B503-FE69E61476D8}"/>
                </c:ext>
              </c:extLst>
            </c:dLbl>
            <c:dLbl>
              <c:idx val="4"/>
              <c:layout>
                <c:manualLayout>
                  <c:x val="0"/>
                  <c:y val="-1.1961722488038277E-3"/>
                </c:manualLayout>
              </c:layout>
              <c:numFmt formatCode="#,##0;&quot;-&quot;#,##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11-AEF3-4DA7-B503-FE69E61476D8}"/>
                </c:ext>
              </c:extLst>
            </c:dLbl>
            <c:dLbl>
              <c:idx val="5"/>
              <c:layout>
                <c:manualLayout>
                  <c:x val="0"/>
                  <c:y val="-1.1961722488038277E-3"/>
                </c:manualLayout>
              </c:layout>
              <c:numFmt formatCode="#,##0;&quot;-&quot;#,##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12-AEF3-4DA7-B503-FE69E61476D8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Sheet1!$A$3:$F$3</c:f>
              <c:numCache>
                <c:formatCode>General</c:formatCode>
                <c:ptCount val="6"/>
                <c:pt idx="0">
                  <c:v>23.9</c:v>
                </c:pt>
                <c:pt idx="1">
                  <c:v>22.891000000000002</c:v>
                </c:pt>
                <c:pt idx="2">
                  <c:v>21.102999999999998</c:v>
                </c:pt>
                <c:pt idx="3">
                  <c:v>21.964999999999996</c:v>
                </c:pt>
                <c:pt idx="4">
                  <c:v>22.786000000000005</c:v>
                </c:pt>
                <c:pt idx="5">
                  <c:v>23.614000000000001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3-AEF3-4DA7-B503-FE69E61476D8}"/>
            </c:ext>
          </c:extLst>
        </c:ser>
        <c:ser>
          <c:idx val="3"/>
          <c:order val="3"/>
          <c:spPr>
            <a:solidFill>
              <a:schemeClr val="accent1"/>
            </a:solidFill>
            <a:ln>
              <a:noFill/>
            </a:ln>
          </c:spPr>
          <c:invertIfNegative val="0"/>
          <c:dLbls>
            <c:dLbl>
              <c:idx val="0"/>
              <c:layout>
                <c:manualLayout>
                  <c:x val="0"/>
                  <c:y val="-1.1961722488038277E-3"/>
                </c:manualLayout>
              </c:layout>
              <c:numFmt formatCode="#,##0;&quot;-&quot;#,##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400" kern="120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14-AEF3-4DA7-B503-FE69E61476D8}"/>
                </c:ext>
              </c:extLst>
            </c:dLbl>
            <c:dLbl>
              <c:idx val="1"/>
              <c:layout>
                <c:manualLayout>
                  <c:x val="0"/>
                  <c:y val="-1.594896331738437E-3"/>
                </c:manualLayout>
              </c:layout>
              <c:numFmt formatCode="#,##0;&quot;-&quot;#,##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400" kern="120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15-AEF3-4DA7-B503-FE69E61476D8}"/>
                </c:ext>
              </c:extLst>
            </c:dLbl>
            <c:dLbl>
              <c:idx val="2"/>
              <c:layout>
                <c:manualLayout>
                  <c:x val="0"/>
                  <c:y val="-1.1961722488038277E-3"/>
                </c:manualLayout>
              </c:layout>
              <c:numFmt formatCode="#,##0;&quot;-&quot;#,##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400" kern="120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16-AEF3-4DA7-B503-FE69E61476D8}"/>
                </c:ext>
              </c:extLst>
            </c:dLbl>
            <c:dLbl>
              <c:idx val="3"/>
              <c:layout>
                <c:manualLayout>
                  <c:x val="0"/>
                  <c:y val="-1.1961722488038277E-3"/>
                </c:manualLayout>
              </c:layout>
              <c:numFmt formatCode="#,##0;&quot;-&quot;#,##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400" kern="120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17-AEF3-4DA7-B503-FE69E61476D8}"/>
                </c:ext>
              </c:extLst>
            </c:dLbl>
            <c:dLbl>
              <c:idx val="4"/>
              <c:layout>
                <c:manualLayout>
                  <c:x val="0"/>
                  <c:y val="-1.594896331738437E-3"/>
                </c:manualLayout>
              </c:layout>
              <c:numFmt formatCode="#,##0;&quot;-&quot;#,##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400" kern="120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18-AEF3-4DA7-B503-FE69E61476D8}"/>
                </c:ext>
              </c:extLst>
            </c:dLbl>
            <c:dLbl>
              <c:idx val="5"/>
              <c:layout>
                <c:manualLayout>
                  <c:x val="0"/>
                  <c:y val="-1.594896331738437E-3"/>
                </c:manualLayout>
              </c:layout>
              <c:numFmt formatCode="#,##0;&quot;-&quot;#,##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400" kern="120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19-AEF3-4DA7-B503-FE69E61476D8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Sheet1!$A$4:$F$4</c:f>
              <c:numCache>
                <c:formatCode>General</c:formatCode>
                <c:ptCount val="6"/>
                <c:pt idx="0">
                  <c:v>31.799999999999997</c:v>
                </c:pt>
                <c:pt idx="1">
                  <c:v>31.599999999999994</c:v>
                </c:pt>
                <c:pt idx="2">
                  <c:v>31.399999999999991</c:v>
                </c:pt>
                <c:pt idx="3">
                  <c:v>31.200000000000003</c:v>
                </c:pt>
                <c:pt idx="4">
                  <c:v>31</c:v>
                </c:pt>
                <c:pt idx="5">
                  <c:v>30.800000000000004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A-AEF3-4DA7-B503-FE69E61476D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100"/>
        <c:axId val="11117983"/>
        <c:axId val="1"/>
      </c:barChart>
      <c:lineChart>
        <c:grouping val="standard"/>
        <c:varyColors val="0"/>
        <c:ser>
          <c:idx val="4"/>
          <c:order val="4"/>
          <c:spPr>
            <a:ln w="19050" cmpd="sng" algn="ctr">
              <a:solidFill>
                <a:srgbClr val="C30C3E"/>
              </a:solidFill>
              <a:prstDash val="solid"/>
            </a:ln>
          </c:spPr>
          <c:marker>
            <c:symbol val="none"/>
          </c:marker>
          <c:val>
            <c:numRef>
              <c:f>Sheet1!$A$5:$F$5</c:f>
              <c:numCache>
                <c:formatCode>General</c:formatCode>
                <c:ptCount val="6"/>
                <c:pt idx="0">
                  <c:v>61.6</c:v>
                </c:pt>
                <c:pt idx="1">
                  <c:v>64.040999999999997</c:v>
                </c:pt>
                <c:pt idx="2">
                  <c:v>65.623000000000005</c:v>
                </c:pt>
                <c:pt idx="3">
                  <c:v>67.951999999999998</c:v>
                </c:pt>
                <c:pt idx="4">
                  <c:v>70.239000000000004</c:v>
                </c:pt>
                <c:pt idx="5">
                  <c:v>72.534000000000006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B-AEF3-4DA7-B503-FE69E61476D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117983"/>
        <c:axId val="1"/>
      </c:lineChart>
      <c:catAx>
        <c:axId val="11117983"/>
        <c:scaling>
          <c:orientation val="minMax"/>
        </c:scaling>
        <c:delete val="0"/>
        <c:axPos val="b"/>
        <c:majorGridlines>
          <c:spPr>
            <a:ln>
              <a:noFill/>
            </a:ln>
          </c:spPr>
        </c:majorGridlines>
        <c:majorTickMark val="none"/>
        <c:minorTickMark val="none"/>
        <c:tickLblPos val="none"/>
        <c:spPr>
          <a:ln w="9525" cmpd="sng" algn="ctr">
            <a:solidFill>
              <a:schemeClr val="tx1"/>
            </a:solidFill>
            <a:prstDash val="solid"/>
          </a:ln>
        </c:spPr>
        <c:crossAx val="1"/>
        <c:crosses val="min"/>
        <c:auto val="0"/>
        <c:lblAlgn val="ctr"/>
        <c:lblOffset val="100"/>
        <c:noMultiLvlLbl val="0"/>
      </c:catAx>
      <c:valAx>
        <c:axId val="1"/>
        <c:scaling>
          <c:orientation val="minMax"/>
          <c:max val="72.534000000000006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11117983"/>
        <c:crosses val="min"/>
        <c:crossBetween val="between"/>
      </c:valAx>
    </c:plotArea>
    <c:plotVisOnly val="0"/>
    <c:dispBlanksAs val="gap"/>
    <c:showDLblsOverMax val="1"/>
  </c:chart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3.5986622073578597E-2"/>
          <c:y val="0.14672489082969431"/>
          <c:w val="0.91973244147157196"/>
          <c:h val="0.70655021834061138"/>
        </c:manualLayout>
      </c:layout>
      <c:barChart>
        <c:barDir val="col"/>
        <c:grouping val="stacked"/>
        <c:varyColors val="0"/>
        <c:ser>
          <c:idx val="0"/>
          <c:order val="0"/>
          <c:spPr>
            <a:solidFill>
              <a:srgbClr val="969696"/>
            </a:solidFill>
            <a:ln>
              <a:noFill/>
            </a:ln>
          </c:spPr>
          <c:invertIfNegative val="0"/>
          <c:dLbls>
            <c:dLbl>
              <c:idx val="0"/>
              <c:layout>
                <c:manualLayout>
                  <c:x val="0"/>
                  <c:y val="-0.31790393013100438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rgbClr val="969696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3132-473A-92FA-FDA3483E264C}"/>
                </c:ext>
              </c:extLst>
            </c:dLbl>
            <c:dLbl>
              <c:idx val="1"/>
              <c:layout>
                <c:manualLayout>
                  <c:x val="0"/>
                  <c:y val="-0.31703056768558951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rgbClr val="969696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1-3132-473A-92FA-FDA3483E264C}"/>
                </c:ext>
              </c:extLst>
            </c:dLbl>
            <c:dLbl>
              <c:idx val="2"/>
              <c:layout>
                <c:manualLayout>
                  <c:x val="0"/>
                  <c:y val="-0.3441048034934498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rgbClr val="969696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2-3132-473A-92FA-FDA3483E264C}"/>
                </c:ext>
              </c:extLst>
            </c:dLbl>
            <c:dLbl>
              <c:idx val="3"/>
              <c:layout>
                <c:manualLayout>
                  <c:x val="0"/>
                  <c:y val="-0.3353711790393013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rgbClr val="969696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3-3132-473A-92FA-FDA3483E264C}"/>
                </c:ext>
              </c:extLst>
            </c:dLbl>
            <c:dLbl>
              <c:idx val="4"/>
              <c:layout>
                <c:manualLayout>
                  <c:x val="0"/>
                  <c:y val="-0.29257641921397382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rgbClr val="969696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4-3132-473A-92FA-FDA3483E264C}"/>
                </c:ext>
              </c:extLst>
            </c:dLbl>
            <c:dLbl>
              <c:idx val="5"/>
              <c:layout>
                <c:manualLayout>
                  <c:x val="0"/>
                  <c:y val="-0.25589519650655024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rgbClr val="969696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5-3132-473A-92FA-FDA3483E264C}"/>
                </c:ext>
              </c:extLst>
            </c:dLbl>
            <c:dLbl>
              <c:idx val="6"/>
              <c:layout>
                <c:manualLayout>
                  <c:x val="0"/>
                  <c:y val="-0.23668122270742359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rgbClr val="969696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6-3132-473A-92FA-FDA3483E264C}"/>
                </c:ext>
              </c:extLst>
            </c:dLbl>
            <c:dLbl>
              <c:idx val="7"/>
              <c:layout>
                <c:manualLayout>
                  <c:x val="0"/>
                  <c:y val="-0.23406113537117904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rgbClr val="969696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7-3132-473A-92FA-FDA3483E264C}"/>
                </c:ext>
              </c:extLst>
            </c:dLbl>
            <c:dLbl>
              <c:idx val="8"/>
              <c:layout>
                <c:manualLayout>
                  <c:x val="0"/>
                  <c:y val="-0.2262008733624454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rgbClr val="969696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8-3132-473A-92FA-FDA3483E264C}"/>
                </c:ext>
              </c:extLst>
            </c:dLbl>
            <c:dLbl>
              <c:idx val="9"/>
              <c:layout>
                <c:manualLayout>
                  <c:x val="0"/>
                  <c:y val="-0.2349344978165939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rgbClr val="969696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9-3132-473A-92FA-FDA3483E264C}"/>
                </c:ext>
              </c:extLst>
            </c:dLbl>
            <c:dLbl>
              <c:idx val="10"/>
              <c:layout>
                <c:manualLayout>
                  <c:x val="0"/>
                  <c:y val="-0.22008733624454149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rgbClr val="969696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A-3132-473A-92FA-FDA3483E264C}"/>
                </c:ext>
              </c:extLst>
            </c:dLbl>
            <c:dLbl>
              <c:idx val="11"/>
              <c:layout>
                <c:manualLayout>
                  <c:x val="0"/>
                  <c:y val="-0.24454148471615719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rgbClr val="969696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B-3132-473A-92FA-FDA3483E264C}"/>
                </c:ext>
              </c:extLst>
            </c:dLbl>
            <c:dLbl>
              <c:idx val="12"/>
              <c:layout>
                <c:manualLayout>
                  <c:x val="0"/>
                  <c:y val="-0.30917030567685588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rgbClr val="969696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C-3132-473A-92FA-FDA3483E264C}"/>
                </c:ext>
              </c:extLst>
            </c:dLbl>
            <c:dLbl>
              <c:idx val="13"/>
              <c:layout>
                <c:manualLayout>
                  <c:x val="0"/>
                  <c:y val="-0.32139737991266376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rgbClr val="969696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D-3132-473A-92FA-FDA3483E264C}"/>
                </c:ext>
              </c:extLst>
            </c:dLbl>
            <c:dLbl>
              <c:idx val="14"/>
              <c:layout>
                <c:manualLayout>
                  <c:x val="0"/>
                  <c:y val="-0.31179039301310046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rgbClr val="969696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E-3132-473A-92FA-FDA3483E264C}"/>
                </c:ext>
              </c:extLst>
            </c:dLbl>
            <c:dLbl>
              <c:idx val="15"/>
              <c:layout>
                <c:manualLayout>
                  <c:x val="0"/>
                  <c:y val="-0.31790393013100438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rgbClr val="969696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F-3132-473A-92FA-FDA3483E264C}"/>
                </c:ext>
              </c:extLst>
            </c:dLbl>
            <c:dLbl>
              <c:idx val="16"/>
              <c:layout>
                <c:manualLayout>
                  <c:x val="0"/>
                  <c:y val="-0.27685589519650655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rgbClr val="969696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10-3132-473A-92FA-FDA3483E264C}"/>
                </c:ext>
              </c:extLst>
            </c:dLbl>
            <c:dLbl>
              <c:idx val="18"/>
              <c:layout>
                <c:manualLayout>
                  <c:x val="0"/>
                  <c:y val="-0.21048034934497817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rgbClr val="969696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11-3132-473A-92FA-FDA3483E264C}"/>
                </c:ext>
              </c:extLst>
            </c:dLbl>
            <c:dLbl>
              <c:idx val="19"/>
              <c:layout>
                <c:manualLayout>
                  <c:x val="0"/>
                  <c:y val="-0.20873362445414848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rgbClr val="969696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12-3132-473A-92FA-FDA3483E264C}"/>
                </c:ext>
              </c:extLst>
            </c:dLbl>
            <c:dLbl>
              <c:idx val="20"/>
              <c:layout>
                <c:manualLayout>
                  <c:x val="0"/>
                  <c:y val="-0.19563318777292577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rgbClr val="969696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13-3132-473A-92FA-FDA3483E264C}"/>
                </c:ext>
              </c:extLst>
            </c:dLbl>
            <c:dLbl>
              <c:idx val="21"/>
              <c:layout>
                <c:manualLayout>
                  <c:x val="0"/>
                  <c:y val="-0.23755458515283842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rgbClr val="969696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14-3132-473A-92FA-FDA3483E264C}"/>
                </c:ext>
              </c:extLst>
            </c:dLbl>
            <c:dLbl>
              <c:idx val="22"/>
              <c:layout>
                <c:manualLayout>
                  <c:x val="0"/>
                  <c:y val="-0.2576419213973799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rgbClr val="969696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15-3132-473A-92FA-FDA3483E264C}"/>
                </c:ext>
              </c:extLst>
            </c:dLbl>
            <c:dLbl>
              <c:idx val="23"/>
              <c:layout>
                <c:manualLayout>
                  <c:x val="0"/>
                  <c:y val="-0.34148471615720521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rgbClr val="969696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16-3132-473A-92FA-FDA3483E264C}"/>
                </c:ext>
              </c:extLst>
            </c:dLbl>
            <c:dLbl>
              <c:idx val="24"/>
              <c:layout>
                <c:manualLayout>
                  <c:x val="0"/>
                  <c:y val="-0.35196506550218343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rgbClr val="969696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17-3132-473A-92FA-FDA3483E264C}"/>
                </c:ext>
              </c:extLst>
            </c:dLbl>
            <c:dLbl>
              <c:idx val="25"/>
              <c:layout>
                <c:manualLayout>
                  <c:x val="0"/>
                  <c:y val="-0.32838427947598253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rgbClr val="969696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18-3132-473A-92FA-FDA3483E264C}"/>
                </c:ext>
              </c:extLst>
            </c:dLbl>
            <c:dLbl>
              <c:idx val="26"/>
              <c:layout>
                <c:manualLayout>
                  <c:x val="0"/>
                  <c:y val="-0.3353711790393013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rgbClr val="969696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19-3132-473A-92FA-FDA3483E264C}"/>
                </c:ext>
              </c:extLst>
            </c:dLbl>
            <c:dLbl>
              <c:idx val="27"/>
              <c:layout>
                <c:manualLayout>
                  <c:x val="0"/>
                  <c:y val="-0.34847161572052404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rgbClr val="969696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1A-3132-473A-92FA-FDA3483E264C}"/>
                </c:ext>
              </c:extLst>
            </c:dLbl>
            <c:dLbl>
              <c:idx val="28"/>
              <c:layout>
                <c:manualLayout>
                  <c:x val="0"/>
                  <c:y val="-0.29956331877729259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rgbClr val="969696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1B-3132-473A-92FA-FDA3483E264C}"/>
                </c:ext>
              </c:extLst>
            </c:dLbl>
            <c:dLbl>
              <c:idx val="29"/>
              <c:layout>
                <c:manualLayout>
                  <c:x val="0"/>
                  <c:y val="-0.24541484716157205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rgbClr val="969696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1C-3132-473A-92FA-FDA3483E264C}"/>
                </c:ext>
              </c:extLst>
            </c:dLbl>
            <c:dLbl>
              <c:idx val="30"/>
              <c:layout>
                <c:manualLayout>
                  <c:x val="0"/>
                  <c:y val="-0.2349344978165939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rgbClr val="969696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1D-3132-473A-92FA-FDA3483E264C}"/>
                </c:ext>
              </c:extLst>
            </c:dLbl>
            <c:dLbl>
              <c:idx val="31"/>
              <c:layout>
                <c:manualLayout>
                  <c:x val="0"/>
                  <c:y val="-0.23406113537117904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rgbClr val="969696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1E-3132-473A-92FA-FDA3483E264C}"/>
                </c:ext>
              </c:extLst>
            </c:dLbl>
            <c:dLbl>
              <c:idx val="32"/>
              <c:layout>
                <c:manualLayout>
                  <c:x val="0"/>
                  <c:y val="-0.2262008733624454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rgbClr val="969696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1F-3132-473A-92FA-FDA3483E264C}"/>
                </c:ext>
              </c:extLst>
            </c:dLbl>
            <c:dLbl>
              <c:idx val="33"/>
              <c:layout>
                <c:manualLayout>
                  <c:x val="0"/>
                  <c:y val="-0.23668122270742359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rgbClr val="969696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20-3132-473A-92FA-FDA3483E264C}"/>
                </c:ext>
              </c:extLst>
            </c:dLbl>
            <c:dLbl>
              <c:idx val="34"/>
              <c:layout>
                <c:manualLayout>
                  <c:x val="0"/>
                  <c:y val="-0.27336244541484717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rgbClr val="969696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21-3132-473A-92FA-FDA3483E264C}"/>
                </c:ext>
              </c:extLst>
            </c:dLbl>
            <c:dLbl>
              <c:idx val="35"/>
              <c:layout>
                <c:manualLayout>
                  <c:x val="0"/>
                  <c:y val="-0.34934497816593885"/>
                </c:manualLayout>
              </c:layout>
              <c:numFmt formatCode="#,##0.0;&quot;-&quot;#,##0.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200" kern="1200">
                      <a:solidFill>
                        <a:srgbClr val="969696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22-3132-473A-92FA-FDA3483E264C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Sheet1!$A$1:$AJ$1</c:f>
              <c:numCache>
                <c:formatCode>General</c:formatCode>
                <c:ptCount val="36"/>
                <c:pt idx="0">
                  <c:v>2.8955062710800008</c:v>
                </c:pt>
                <c:pt idx="1">
                  <c:v>2.8870896490399987</c:v>
                </c:pt>
                <c:pt idx="2">
                  <c:v>3.1928469781499995</c:v>
                </c:pt>
                <c:pt idx="3">
                  <c:v>3.0928270764450008</c:v>
                </c:pt>
                <c:pt idx="4">
                  <c:v>2.6168815129024994</c:v>
                </c:pt>
                <c:pt idx="5">
                  <c:v>2.2015643961099989</c:v>
                </c:pt>
                <c:pt idx="6">
                  <c:v>1.9785844673275004</c:v>
                </c:pt>
                <c:pt idx="7">
                  <c:v>1.9480065738899994</c:v>
                </c:pt>
                <c:pt idx="8">
                  <c:v>1.8606528517199998</c:v>
                </c:pt>
                <c:pt idx="9">
                  <c:v>1.9600373353424994</c:v>
                </c:pt>
                <c:pt idx="10">
                  <c:v>1.7841788579074997</c:v>
                </c:pt>
                <c:pt idx="11">
                  <c:v>2.0681741958075004</c:v>
                </c:pt>
                <c:pt idx="12">
                  <c:v>2.7993981183775012</c:v>
                </c:pt>
                <c:pt idx="13">
                  <c:v>2.9304305026500006</c:v>
                </c:pt>
                <c:pt idx="14">
                  <c:v>2.8283647186824994</c:v>
                </c:pt>
                <c:pt idx="15">
                  <c:v>2.9039310002000001</c:v>
                </c:pt>
                <c:pt idx="16">
                  <c:v>2.4378056477075005</c:v>
                </c:pt>
                <c:pt idx="17">
                  <c:v>1.74727663811</c:v>
                </c:pt>
                <c:pt idx="18">
                  <c:v>1.6754177320999997</c:v>
                </c:pt>
                <c:pt idx="19">
                  <c:v>1.6633805131774995</c:v>
                </c:pt>
                <c:pt idx="20">
                  <c:v>1.5116390969975004</c:v>
                </c:pt>
                <c:pt idx="21">
                  <c:v>1.9943885794524996</c:v>
                </c:pt>
                <c:pt idx="22">
                  <c:v>2.2135146418275005</c:v>
                </c:pt>
                <c:pt idx="23">
                  <c:v>3.1582657693524987</c:v>
                </c:pt>
                <c:pt idx="24">
                  <c:v>3.2825098539200002</c:v>
                </c:pt>
                <c:pt idx="25">
                  <c:v>3.010347708637501</c:v>
                </c:pt>
                <c:pt idx="26">
                  <c:v>3.1012354639850011</c:v>
                </c:pt>
                <c:pt idx="27">
                  <c:v>3.243511274292501</c:v>
                </c:pt>
                <c:pt idx="28">
                  <c:v>2.6891808162449982</c:v>
                </c:pt>
                <c:pt idx="29">
                  <c:v>2.0714774495874999</c:v>
                </c:pt>
                <c:pt idx="30">
                  <c:v>1.9603560780674991</c:v>
                </c:pt>
                <c:pt idx="31">
                  <c:v>1.9498305072574995</c:v>
                </c:pt>
                <c:pt idx="32">
                  <c:v>1.86</c:v>
                </c:pt>
                <c:pt idx="33">
                  <c:v>1.98</c:v>
                </c:pt>
                <c:pt idx="34">
                  <c:v>2.4</c:v>
                </c:pt>
                <c:pt idx="35">
                  <c:v>3.26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3-3132-473A-92FA-FDA3483E264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100"/>
        <c:axId val="1094372431"/>
        <c:axId val="1"/>
      </c:barChart>
      <c:lineChart>
        <c:grouping val="standard"/>
        <c:varyColors val="0"/>
        <c:ser>
          <c:idx val="1"/>
          <c:order val="1"/>
          <c:spPr>
            <a:ln w="19050" cmpd="sng" algn="ctr">
              <a:solidFill>
                <a:srgbClr val="E5621B"/>
              </a:solidFill>
              <a:prstDash val="solid"/>
            </a:ln>
          </c:spPr>
          <c:marker>
            <c:symbol val="none"/>
          </c:marker>
          <c:val>
            <c:numRef>
              <c:f>Sheet1!$A$2:$AJ$2</c:f>
              <c:numCache>
                <c:formatCode>General</c:formatCode>
                <c:ptCount val="36"/>
                <c:pt idx="0">
                  <c:v>25.749750448028699</c:v>
                </c:pt>
                <c:pt idx="1">
                  <c:v>21.552951846322799</c:v>
                </c:pt>
                <c:pt idx="2">
                  <c:v>22.210587499418899</c:v>
                </c:pt>
                <c:pt idx="3">
                  <c:v>22.1832102143767</c:v>
                </c:pt>
                <c:pt idx="4">
                  <c:v>28.8837141230192</c:v>
                </c:pt>
                <c:pt idx="5">
                  <c:v>30.669383802037999</c:v>
                </c:pt>
                <c:pt idx="6">
                  <c:v>32.540588193702497</c:v>
                </c:pt>
                <c:pt idx="7">
                  <c:v>31.102197575055001</c:v>
                </c:pt>
                <c:pt idx="8">
                  <c:v>31.705172716822101</c:v>
                </c:pt>
                <c:pt idx="9">
                  <c:v>32.030737952286799</c:v>
                </c:pt>
                <c:pt idx="10">
                  <c:v>84.965925817062399</c:v>
                </c:pt>
                <c:pt idx="11">
                  <c:v>86.295149352410903</c:v>
                </c:pt>
                <c:pt idx="12">
                  <c:v>30.788923963420299</c:v>
                </c:pt>
                <c:pt idx="13">
                  <c:v>30.324727825037499</c:v>
                </c:pt>
                <c:pt idx="14">
                  <c:v>34.274524232460799</c:v>
                </c:pt>
                <c:pt idx="15">
                  <c:v>42.095784370798597</c:v>
                </c:pt>
                <c:pt idx="16">
                  <c:v>57.268981194294497</c:v>
                </c:pt>
                <c:pt idx="17">
                  <c:v>92.346186886411601</c:v>
                </c:pt>
                <c:pt idx="18">
                  <c:v>149.25420406844501</c:v>
                </c:pt>
                <c:pt idx="19">
                  <c:v>170.17135630761101</c:v>
                </c:pt>
                <c:pt idx="20">
                  <c:v>179.129695604717</c:v>
                </c:pt>
                <c:pt idx="21">
                  <c:v>38.018422762631999</c:v>
                </c:pt>
                <c:pt idx="22">
                  <c:v>30.417898494286899</c:v>
                </c:pt>
                <c:pt idx="23">
                  <c:v>27.032158561969101</c:v>
                </c:pt>
                <c:pt idx="24">
                  <c:v>30.702872241764702</c:v>
                </c:pt>
                <c:pt idx="25">
                  <c:v>34.365569445710797</c:v>
                </c:pt>
                <c:pt idx="26">
                  <c:v>26.565737368625602</c:v>
                </c:pt>
                <c:pt idx="27">
                  <c:v>24.7260655998282</c:v>
                </c:pt>
                <c:pt idx="28">
                  <c:v>27.240394091159299</c:v>
                </c:pt>
                <c:pt idx="29">
                  <c:v>40.678000924659003</c:v>
                </c:pt>
                <c:pt idx="30">
                  <c:v>34.532895756234403</c:v>
                </c:pt>
                <c:pt idx="31">
                  <c:v>30.009763579211501</c:v>
                </c:pt>
                <c:pt idx="32">
                  <c:v>31.2</c:v>
                </c:pt>
                <c:pt idx="33">
                  <c:v>31.6</c:v>
                </c:pt>
                <c:pt idx="34">
                  <c:v>28.3</c:v>
                </c:pt>
                <c:pt idx="35">
                  <c:v>29.7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24-3132-473A-92FA-FDA3483E264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"/>
        <c:axId val="3"/>
      </c:lineChart>
      <c:catAx>
        <c:axId val="1094372431"/>
        <c:scaling>
          <c:orientation val="minMax"/>
        </c:scaling>
        <c:delete val="0"/>
        <c:axPos val="b"/>
        <c:majorGridlines>
          <c:spPr>
            <a:ln>
              <a:noFill/>
            </a:ln>
          </c:spPr>
        </c:majorGridlines>
        <c:majorTickMark val="none"/>
        <c:minorTickMark val="none"/>
        <c:tickLblPos val="none"/>
        <c:spPr>
          <a:ln w="9525" cmpd="sng" algn="ctr">
            <a:solidFill>
              <a:schemeClr val="tx1"/>
            </a:solidFill>
            <a:prstDash val="solid"/>
          </a:ln>
        </c:spPr>
        <c:crossAx val="1"/>
        <c:crosses val="min"/>
        <c:auto val="0"/>
        <c:lblAlgn val="ctr"/>
        <c:lblOffset val="100"/>
        <c:noMultiLvlLbl val="0"/>
      </c:catAx>
      <c:valAx>
        <c:axId val="1"/>
        <c:scaling>
          <c:orientation val="minMax"/>
          <c:max val="4"/>
          <c:min val="0"/>
        </c:scaling>
        <c:delete val="0"/>
        <c:axPos val="r"/>
        <c:majorGridlines>
          <c:spPr>
            <a:ln>
              <a:noFill/>
            </a:ln>
          </c:spPr>
        </c:majorGridlines>
        <c:numFmt formatCode="#,##0.0;&quot;-&quot;#,##0.0" sourceLinked="0"/>
        <c:majorTickMark val="out"/>
        <c:minorTickMark val="none"/>
        <c:tickLblPos val="nextTo"/>
        <c:spPr>
          <a:ln w="9525" cmpd="sng" algn="ctr">
            <a:solidFill>
              <a:srgbClr val="969696"/>
            </a:solidFill>
            <a:prstDash val="solid"/>
          </a:ln>
        </c:spPr>
        <c:txPr>
          <a:bodyPr wrap="none"/>
          <a:lstStyle/>
          <a:p>
            <a:pPr>
              <a:defRPr sz="1400" kern="1200">
                <a:solidFill>
                  <a:srgbClr val="969696"/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1094372431"/>
        <c:crosses val="max"/>
        <c:crossBetween val="between"/>
        <c:majorUnit val="1"/>
      </c:valAx>
      <c:catAx>
        <c:axId val="2"/>
        <c:scaling>
          <c:orientation val="minMax"/>
        </c:scaling>
        <c:delete val="1"/>
        <c:axPos val="b"/>
        <c:majorGridlines>
          <c:spPr>
            <a:ln>
              <a:noFill/>
            </a:ln>
          </c:spPr>
        </c:majorGridlines>
        <c:majorTickMark val="none"/>
        <c:minorTickMark val="none"/>
        <c:tickLblPos val="none"/>
        <c:crossAx val="3"/>
        <c:crosses val="min"/>
        <c:auto val="0"/>
        <c:lblAlgn val="ctr"/>
        <c:lblOffset val="100"/>
        <c:noMultiLvlLbl val="0"/>
      </c:catAx>
      <c:valAx>
        <c:axId val="3"/>
        <c:scaling>
          <c:orientation val="minMax"/>
          <c:max val="200"/>
          <c:min val="0"/>
        </c:scaling>
        <c:delete val="0"/>
        <c:axPos val="l"/>
        <c:majorGridlines>
          <c:spPr>
            <a:ln>
              <a:noFill/>
            </a:ln>
          </c:spPr>
        </c:majorGridlines>
        <c:numFmt formatCode="#,##0;&quot;-&quot;#,##0" sourceLinked="0"/>
        <c:majorTickMark val="out"/>
        <c:minorTickMark val="none"/>
        <c:tickLblPos val="nextTo"/>
        <c:spPr>
          <a:ln w="9525" cmpd="sng" algn="ctr">
            <a:solidFill>
              <a:schemeClr val="tx1"/>
            </a:solidFill>
            <a:prstDash val="solid"/>
          </a:ln>
        </c:spPr>
        <c:txPr>
          <a:bodyPr wrap="none"/>
          <a:lstStyle/>
          <a:p>
            <a:pPr>
              <a:defRPr sz="1000" kern="1200">
                <a:solidFill>
                  <a:srgbClr val="E5621B"/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2"/>
        <c:crosses val="min"/>
        <c:crossBetween val="between"/>
        <c:majorUnit val="50"/>
      </c:valAx>
    </c:plotArea>
    <c:plotVisOnly val="0"/>
    <c:dispBlanksAs val="gap"/>
    <c:showDLblsOverMax val="1"/>
  </c:chart>
  <c:externalData r:id="rId1">
    <c:autoUpdate val="0"/>
  </c:externalData>
</c:chartSpac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image" Target="../media/image35.jpe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image" Target="../media/image39.jpeg"/><Relationship Id="rId5" Type="http://schemas.openxmlformats.org/officeDocument/2006/relationships/image" Target="../media/image42.jpeg"/><Relationship Id="rId4" Type="http://schemas.openxmlformats.org/officeDocument/2006/relationships/image" Target="../media/image36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image" Target="../media/image35.jpe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image" Target="../media/image42.jpeg"/><Relationship Id="rId5" Type="http://schemas.openxmlformats.org/officeDocument/2006/relationships/image" Target="../media/image36.jpeg"/><Relationship Id="rId4" Type="http://schemas.openxmlformats.org/officeDocument/2006/relationships/image" Target="../media/image4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744CDDD-32C5-471E-BD12-D84C8461582F}" type="doc">
      <dgm:prSet loTypeId="urn:microsoft.com/office/officeart/2008/layout/HexagonCluster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198B6280-0D95-4733-A2CC-863905E62D02}">
      <dgm:prSet phldrT="[Texto]" custT="1"/>
      <dgm:spPr/>
      <dgm:t>
        <a:bodyPr/>
        <a:lstStyle/>
        <a:p>
          <a:pPr rtl="0">
            <a:buFont typeface="Wingdings" panose="05000000000000000000" pitchFamily="2" charset="2"/>
            <a:buChar char="Ø"/>
          </a:pPr>
          <a:r>
            <a:rPr lang="es-PE" sz="1100" noProof="0"/>
            <a:t>Demoras en los permisos</a:t>
          </a:r>
        </a:p>
      </dgm:t>
    </dgm:pt>
    <dgm:pt modelId="{90319D38-426E-4BC4-9A54-DD5E4211404A}" type="parTrans" cxnId="{8023578C-308D-468C-8E98-148F18C93243}">
      <dgm:prSet/>
      <dgm:spPr/>
      <dgm:t>
        <a:bodyPr/>
        <a:lstStyle/>
        <a:p>
          <a:endParaRPr lang="es-ES"/>
        </a:p>
      </dgm:t>
    </dgm:pt>
    <dgm:pt modelId="{688837CF-095D-44C2-B2F1-C62DC9391FAB}" type="sibTrans" cxnId="{8023578C-308D-468C-8E98-148F18C93243}">
      <dgm:prSet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" b="-8000"/>
          </a:stretch>
        </a:blipFill>
      </dgm:spPr>
      <dgm:t>
        <a:bodyPr/>
        <a:lstStyle/>
        <a:p>
          <a:pPr rtl="0"/>
          <a:endParaRPr lang="es-PE"/>
        </a:p>
      </dgm:t>
    </dgm:pt>
    <dgm:pt modelId="{8F9207CB-D324-4C92-B459-F8E29E1FEF53}">
      <dgm:prSet phldrT="[Texto]" custT="1"/>
      <dgm:spPr/>
      <dgm:t>
        <a:bodyPr/>
        <a:lstStyle/>
        <a:p>
          <a:pPr rtl="0">
            <a:buFont typeface="Wingdings" panose="05000000000000000000" pitchFamily="2" charset="2"/>
            <a:buChar char="Ø"/>
          </a:pPr>
          <a:r>
            <a:rPr lang="es-PE" sz="1100" noProof="0"/>
            <a:t>Plan de Transmisión</a:t>
          </a:r>
        </a:p>
      </dgm:t>
    </dgm:pt>
    <dgm:pt modelId="{7330B081-67C8-4373-8C71-2CF9DB28FA9D}" type="parTrans" cxnId="{92ACCCDB-36AD-44BF-8E64-28EED603E228}">
      <dgm:prSet/>
      <dgm:spPr/>
      <dgm:t>
        <a:bodyPr/>
        <a:lstStyle/>
        <a:p>
          <a:endParaRPr lang="es-ES"/>
        </a:p>
      </dgm:t>
    </dgm:pt>
    <dgm:pt modelId="{E317027A-9897-4E0A-9ADB-D2C3D2743B62}" type="sibTrans" cxnId="{92ACCCDB-36AD-44BF-8E64-28EED603E228}">
      <dgm:prSet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" b="-8000"/>
          </a:stretch>
        </a:blipFill>
      </dgm:spPr>
      <dgm:t>
        <a:bodyPr/>
        <a:lstStyle/>
        <a:p>
          <a:pPr rtl="0"/>
          <a:endParaRPr lang="es-PE"/>
        </a:p>
      </dgm:t>
    </dgm:pt>
    <dgm:pt modelId="{62EC8C1E-D402-4280-8FA7-FE35E2D721F6}">
      <dgm:prSet phldrT="[Texto]" custT="1"/>
      <dgm:spPr/>
      <dgm:t>
        <a:bodyPr/>
        <a:lstStyle/>
        <a:p>
          <a:pPr rtl="0">
            <a:buFont typeface="Wingdings" panose="05000000000000000000" pitchFamily="2" charset="2"/>
            <a:buChar char="Ø"/>
          </a:pPr>
          <a:r>
            <a:rPr lang="es-PE" sz="1100" noProof="0"/>
            <a:t>Muchos desarrolladores sin capacidad de inversión</a:t>
          </a:r>
        </a:p>
      </dgm:t>
    </dgm:pt>
    <dgm:pt modelId="{1C060AA2-3820-4901-B637-E2F7981C2C32}" type="parTrans" cxnId="{3382969D-42C3-41E8-9E27-2DEAF5569716}">
      <dgm:prSet/>
      <dgm:spPr/>
      <dgm:t>
        <a:bodyPr/>
        <a:lstStyle/>
        <a:p>
          <a:endParaRPr lang="es-ES"/>
        </a:p>
      </dgm:t>
    </dgm:pt>
    <dgm:pt modelId="{C427BDDE-AA51-4163-91F3-DD7BC485CE90}" type="sibTrans" cxnId="{3382969D-42C3-41E8-9E27-2DEAF5569716}">
      <dgm:prSet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" b="-8000"/>
          </a:stretch>
        </a:blipFill>
      </dgm:spPr>
      <dgm:t>
        <a:bodyPr/>
        <a:lstStyle/>
        <a:p>
          <a:pPr rtl="0"/>
          <a:endParaRPr lang="es-PE"/>
        </a:p>
      </dgm:t>
    </dgm:pt>
    <dgm:pt modelId="{17A5DA3C-D32B-47F2-8E8A-13FF6AFC8433}" type="pres">
      <dgm:prSet presAssocID="{C744CDDD-32C5-471E-BD12-D84C8461582F}" presName="Name0" presStyleCnt="0">
        <dgm:presLayoutVars>
          <dgm:chMax val="21"/>
          <dgm:chPref val="21"/>
        </dgm:presLayoutVars>
      </dgm:prSet>
      <dgm:spPr/>
    </dgm:pt>
    <dgm:pt modelId="{29A133D6-DCAD-4E58-871D-875B16E65A56}" type="pres">
      <dgm:prSet presAssocID="{198B6280-0D95-4733-A2CC-863905E62D02}" presName="text1" presStyleCnt="0"/>
      <dgm:spPr/>
    </dgm:pt>
    <dgm:pt modelId="{97511238-ACC3-4EB2-BC33-57D2C28D6FEF}" type="pres">
      <dgm:prSet presAssocID="{198B6280-0D95-4733-A2CC-863905E62D02}" presName="textRepeatNode" presStyleLbl="alignNode1" presStyleIdx="0" presStyleCnt="3">
        <dgm:presLayoutVars>
          <dgm:chMax val="0"/>
          <dgm:chPref val="0"/>
          <dgm:bulletEnabled val="1"/>
        </dgm:presLayoutVars>
      </dgm:prSet>
      <dgm:spPr/>
    </dgm:pt>
    <dgm:pt modelId="{2045A245-1C6D-4FA5-ABC8-BF1B372A1781}" type="pres">
      <dgm:prSet presAssocID="{198B6280-0D95-4733-A2CC-863905E62D02}" presName="textaccent1" presStyleCnt="0"/>
      <dgm:spPr/>
    </dgm:pt>
    <dgm:pt modelId="{C65BDBE9-6900-40D8-AA2C-A644694593FF}" type="pres">
      <dgm:prSet presAssocID="{198B6280-0D95-4733-A2CC-863905E62D02}" presName="accentRepeatNode" presStyleLbl="solidAlignAcc1" presStyleIdx="0" presStyleCnt="6"/>
      <dgm:spPr/>
    </dgm:pt>
    <dgm:pt modelId="{22227C51-005C-4437-973D-455DEA4DF6F6}" type="pres">
      <dgm:prSet presAssocID="{688837CF-095D-44C2-B2F1-C62DC9391FAB}" presName="image1" presStyleCnt="0"/>
      <dgm:spPr/>
    </dgm:pt>
    <dgm:pt modelId="{20A4E992-4E82-4D02-B167-D04207CAB666}" type="pres">
      <dgm:prSet presAssocID="{688837CF-095D-44C2-B2F1-C62DC9391FAB}" presName="imageRepeatNode" presStyleLbl="alignAcc1" presStyleIdx="0" presStyleCnt="3"/>
      <dgm:spPr/>
    </dgm:pt>
    <dgm:pt modelId="{8061300B-4AEB-4D9B-A092-D2623BE68D9C}" type="pres">
      <dgm:prSet presAssocID="{688837CF-095D-44C2-B2F1-C62DC9391FAB}" presName="imageaccent1" presStyleCnt="0"/>
      <dgm:spPr/>
    </dgm:pt>
    <dgm:pt modelId="{1499DC19-5052-4C22-8A73-7310AB165D34}" type="pres">
      <dgm:prSet presAssocID="{688837CF-095D-44C2-B2F1-C62DC9391FAB}" presName="accentRepeatNode" presStyleLbl="solidAlignAcc1" presStyleIdx="1" presStyleCnt="6"/>
      <dgm:spPr/>
    </dgm:pt>
    <dgm:pt modelId="{D40FB16B-370E-4A16-9AB6-11D60A08947B}" type="pres">
      <dgm:prSet presAssocID="{8F9207CB-D324-4C92-B459-F8E29E1FEF53}" presName="text2" presStyleCnt="0"/>
      <dgm:spPr/>
    </dgm:pt>
    <dgm:pt modelId="{FA9DE130-29CC-48F4-AB79-5AD122845498}" type="pres">
      <dgm:prSet presAssocID="{8F9207CB-D324-4C92-B459-F8E29E1FEF53}" presName="textRepeatNode" presStyleLbl="alignNode1" presStyleIdx="1" presStyleCnt="3">
        <dgm:presLayoutVars>
          <dgm:chMax val="0"/>
          <dgm:chPref val="0"/>
          <dgm:bulletEnabled val="1"/>
        </dgm:presLayoutVars>
      </dgm:prSet>
      <dgm:spPr/>
    </dgm:pt>
    <dgm:pt modelId="{947FB927-E263-4F34-BF95-E2F0E5F67185}" type="pres">
      <dgm:prSet presAssocID="{8F9207CB-D324-4C92-B459-F8E29E1FEF53}" presName="textaccent2" presStyleCnt="0"/>
      <dgm:spPr/>
    </dgm:pt>
    <dgm:pt modelId="{89300C31-0068-4D70-8F08-EAB1EF76A6E2}" type="pres">
      <dgm:prSet presAssocID="{8F9207CB-D324-4C92-B459-F8E29E1FEF53}" presName="accentRepeatNode" presStyleLbl="solidAlignAcc1" presStyleIdx="2" presStyleCnt="6"/>
      <dgm:spPr/>
    </dgm:pt>
    <dgm:pt modelId="{7CE9542F-06D0-4DF2-904B-6158EB77FF1F}" type="pres">
      <dgm:prSet presAssocID="{E317027A-9897-4E0A-9ADB-D2C3D2743B62}" presName="image2" presStyleCnt="0"/>
      <dgm:spPr/>
    </dgm:pt>
    <dgm:pt modelId="{39B8D7ED-64BF-40D3-A99E-BB1D760BC143}" type="pres">
      <dgm:prSet presAssocID="{E317027A-9897-4E0A-9ADB-D2C3D2743B62}" presName="imageRepeatNode" presStyleLbl="alignAcc1" presStyleIdx="1" presStyleCnt="3"/>
      <dgm:spPr/>
    </dgm:pt>
    <dgm:pt modelId="{7BD207A7-3189-4929-8F8C-8BC9DC028EFD}" type="pres">
      <dgm:prSet presAssocID="{E317027A-9897-4E0A-9ADB-D2C3D2743B62}" presName="imageaccent2" presStyleCnt="0"/>
      <dgm:spPr/>
    </dgm:pt>
    <dgm:pt modelId="{11E15A08-B9A8-4EAF-ADE6-988D9FB1B5A4}" type="pres">
      <dgm:prSet presAssocID="{E317027A-9897-4E0A-9ADB-D2C3D2743B62}" presName="accentRepeatNode" presStyleLbl="solidAlignAcc1" presStyleIdx="3" presStyleCnt="6"/>
      <dgm:spPr/>
    </dgm:pt>
    <dgm:pt modelId="{2BDE0037-BE33-4A46-BA2D-10CC36DA470D}" type="pres">
      <dgm:prSet presAssocID="{62EC8C1E-D402-4280-8FA7-FE35E2D721F6}" presName="text3" presStyleCnt="0"/>
      <dgm:spPr/>
    </dgm:pt>
    <dgm:pt modelId="{DB669051-597B-44C3-A188-479F85C9CDB9}" type="pres">
      <dgm:prSet presAssocID="{62EC8C1E-D402-4280-8FA7-FE35E2D721F6}" presName="textRepeatNode" presStyleLbl="alignNode1" presStyleIdx="2" presStyleCnt="3">
        <dgm:presLayoutVars>
          <dgm:chMax val="0"/>
          <dgm:chPref val="0"/>
          <dgm:bulletEnabled val="1"/>
        </dgm:presLayoutVars>
      </dgm:prSet>
      <dgm:spPr/>
    </dgm:pt>
    <dgm:pt modelId="{6DF62710-08C9-446F-BD7C-0CA2BFC6C757}" type="pres">
      <dgm:prSet presAssocID="{62EC8C1E-D402-4280-8FA7-FE35E2D721F6}" presName="textaccent3" presStyleCnt="0"/>
      <dgm:spPr/>
    </dgm:pt>
    <dgm:pt modelId="{7B223C75-D4D7-4D62-A860-98491F8ACA2C}" type="pres">
      <dgm:prSet presAssocID="{62EC8C1E-D402-4280-8FA7-FE35E2D721F6}" presName="accentRepeatNode" presStyleLbl="solidAlignAcc1" presStyleIdx="4" presStyleCnt="6"/>
      <dgm:spPr/>
    </dgm:pt>
    <dgm:pt modelId="{E7FAE22D-E66C-494C-B9FD-4B5AE58BDAE8}" type="pres">
      <dgm:prSet presAssocID="{C427BDDE-AA51-4163-91F3-DD7BC485CE90}" presName="image3" presStyleCnt="0"/>
      <dgm:spPr/>
    </dgm:pt>
    <dgm:pt modelId="{857823BD-DD5A-41DA-95B0-332066105775}" type="pres">
      <dgm:prSet presAssocID="{C427BDDE-AA51-4163-91F3-DD7BC485CE90}" presName="imageRepeatNode" presStyleLbl="alignAcc1" presStyleIdx="2" presStyleCnt="3"/>
      <dgm:spPr/>
    </dgm:pt>
    <dgm:pt modelId="{43109652-C74A-4AE5-A2ED-37C18135B012}" type="pres">
      <dgm:prSet presAssocID="{C427BDDE-AA51-4163-91F3-DD7BC485CE90}" presName="imageaccent3" presStyleCnt="0"/>
      <dgm:spPr/>
    </dgm:pt>
    <dgm:pt modelId="{B2DF8E0C-106D-462D-B3E3-86DAE033CC7A}" type="pres">
      <dgm:prSet presAssocID="{C427BDDE-AA51-4163-91F3-DD7BC485CE90}" presName="accentRepeatNode" presStyleLbl="solidAlignAcc1" presStyleIdx="5" presStyleCnt="6"/>
      <dgm:spPr/>
    </dgm:pt>
  </dgm:ptLst>
  <dgm:cxnLst>
    <dgm:cxn modelId="{D159726C-971B-4A45-85D5-9EE6FBE68C2D}" type="presOf" srcId="{C427BDDE-AA51-4163-91F3-DD7BC485CE90}" destId="{857823BD-DD5A-41DA-95B0-332066105775}" srcOrd="0" destOrd="0" presId="urn:microsoft.com/office/officeart/2008/layout/HexagonCluster"/>
    <dgm:cxn modelId="{6ECDC27A-A571-4488-A93C-CF75AF784F49}" type="presOf" srcId="{E317027A-9897-4E0A-9ADB-D2C3D2743B62}" destId="{39B8D7ED-64BF-40D3-A99E-BB1D760BC143}" srcOrd="0" destOrd="0" presId="urn:microsoft.com/office/officeart/2008/layout/HexagonCluster"/>
    <dgm:cxn modelId="{8023578C-308D-468C-8E98-148F18C93243}" srcId="{C744CDDD-32C5-471E-BD12-D84C8461582F}" destId="{198B6280-0D95-4733-A2CC-863905E62D02}" srcOrd="0" destOrd="0" parTransId="{90319D38-426E-4BC4-9A54-DD5E4211404A}" sibTransId="{688837CF-095D-44C2-B2F1-C62DC9391FAB}"/>
    <dgm:cxn modelId="{79D57691-C9FF-4236-9211-9D065D65AE96}" type="presOf" srcId="{688837CF-095D-44C2-B2F1-C62DC9391FAB}" destId="{20A4E992-4E82-4D02-B167-D04207CAB666}" srcOrd="0" destOrd="0" presId="urn:microsoft.com/office/officeart/2008/layout/HexagonCluster"/>
    <dgm:cxn modelId="{3382969D-42C3-41E8-9E27-2DEAF5569716}" srcId="{C744CDDD-32C5-471E-BD12-D84C8461582F}" destId="{62EC8C1E-D402-4280-8FA7-FE35E2D721F6}" srcOrd="2" destOrd="0" parTransId="{1C060AA2-3820-4901-B637-E2F7981C2C32}" sibTransId="{C427BDDE-AA51-4163-91F3-DD7BC485CE90}"/>
    <dgm:cxn modelId="{ACD236C5-6B92-4F4E-892B-435F3E8C64E7}" type="presOf" srcId="{62EC8C1E-D402-4280-8FA7-FE35E2D721F6}" destId="{DB669051-597B-44C3-A188-479F85C9CDB9}" srcOrd="0" destOrd="0" presId="urn:microsoft.com/office/officeart/2008/layout/HexagonCluster"/>
    <dgm:cxn modelId="{EAAB5ACA-7A1C-4A56-9AB7-196EFC28885E}" type="presOf" srcId="{C744CDDD-32C5-471E-BD12-D84C8461582F}" destId="{17A5DA3C-D32B-47F2-8E8A-13FF6AFC8433}" srcOrd="0" destOrd="0" presId="urn:microsoft.com/office/officeart/2008/layout/HexagonCluster"/>
    <dgm:cxn modelId="{CCF5CBCA-7A2E-48A4-BE34-B04BA01B0BAD}" type="presOf" srcId="{8F9207CB-D324-4C92-B459-F8E29E1FEF53}" destId="{FA9DE130-29CC-48F4-AB79-5AD122845498}" srcOrd="0" destOrd="0" presId="urn:microsoft.com/office/officeart/2008/layout/HexagonCluster"/>
    <dgm:cxn modelId="{92ACCCDB-36AD-44BF-8E64-28EED603E228}" srcId="{C744CDDD-32C5-471E-BD12-D84C8461582F}" destId="{8F9207CB-D324-4C92-B459-F8E29E1FEF53}" srcOrd="1" destOrd="0" parTransId="{7330B081-67C8-4373-8C71-2CF9DB28FA9D}" sibTransId="{E317027A-9897-4E0A-9ADB-D2C3D2743B62}"/>
    <dgm:cxn modelId="{2E406DDE-5685-4E6D-81F1-DD2F8BDEBB8E}" type="presOf" srcId="{198B6280-0D95-4733-A2CC-863905E62D02}" destId="{97511238-ACC3-4EB2-BC33-57D2C28D6FEF}" srcOrd="0" destOrd="0" presId="urn:microsoft.com/office/officeart/2008/layout/HexagonCluster"/>
    <dgm:cxn modelId="{6794785D-AE1C-4F75-A1CB-28AF21EA3C85}" type="presParOf" srcId="{17A5DA3C-D32B-47F2-8E8A-13FF6AFC8433}" destId="{29A133D6-DCAD-4E58-871D-875B16E65A56}" srcOrd="0" destOrd="0" presId="urn:microsoft.com/office/officeart/2008/layout/HexagonCluster"/>
    <dgm:cxn modelId="{65E8ADF4-BAAF-49F6-8F5F-216133E71B79}" type="presParOf" srcId="{29A133D6-DCAD-4E58-871D-875B16E65A56}" destId="{97511238-ACC3-4EB2-BC33-57D2C28D6FEF}" srcOrd="0" destOrd="0" presId="urn:microsoft.com/office/officeart/2008/layout/HexagonCluster"/>
    <dgm:cxn modelId="{90BE319D-58BF-411B-AC8F-AA40C3D8A100}" type="presParOf" srcId="{17A5DA3C-D32B-47F2-8E8A-13FF6AFC8433}" destId="{2045A245-1C6D-4FA5-ABC8-BF1B372A1781}" srcOrd="1" destOrd="0" presId="urn:microsoft.com/office/officeart/2008/layout/HexagonCluster"/>
    <dgm:cxn modelId="{BCF2F7C8-6B06-488C-9CC2-20BBC50FAE6A}" type="presParOf" srcId="{2045A245-1C6D-4FA5-ABC8-BF1B372A1781}" destId="{C65BDBE9-6900-40D8-AA2C-A644694593FF}" srcOrd="0" destOrd="0" presId="urn:microsoft.com/office/officeart/2008/layout/HexagonCluster"/>
    <dgm:cxn modelId="{1E432AA5-B8D6-4B48-8C6F-0EE2946C119D}" type="presParOf" srcId="{17A5DA3C-D32B-47F2-8E8A-13FF6AFC8433}" destId="{22227C51-005C-4437-973D-455DEA4DF6F6}" srcOrd="2" destOrd="0" presId="urn:microsoft.com/office/officeart/2008/layout/HexagonCluster"/>
    <dgm:cxn modelId="{0CB9A458-D9FF-48B7-8632-503945B927DA}" type="presParOf" srcId="{22227C51-005C-4437-973D-455DEA4DF6F6}" destId="{20A4E992-4E82-4D02-B167-D04207CAB666}" srcOrd="0" destOrd="0" presId="urn:microsoft.com/office/officeart/2008/layout/HexagonCluster"/>
    <dgm:cxn modelId="{07E2AD87-F458-4AA6-83B4-BD2674869481}" type="presParOf" srcId="{17A5DA3C-D32B-47F2-8E8A-13FF6AFC8433}" destId="{8061300B-4AEB-4D9B-A092-D2623BE68D9C}" srcOrd="3" destOrd="0" presId="urn:microsoft.com/office/officeart/2008/layout/HexagonCluster"/>
    <dgm:cxn modelId="{C68D77FA-506C-4765-8124-69C2B273587F}" type="presParOf" srcId="{8061300B-4AEB-4D9B-A092-D2623BE68D9C}" destId="{1499DC19-5052-4C22-8A73-7310AB165D34}" srcOrd="0" destOrd="0" presId="urn:microsoft.com/office/officeart/2008/layout/HexagonCluster"/>
    <dgm:cxn modelId="{7B5AD6F5-61C7-4C68-BBEF-F8F7F8527BF9}" type="presParOf" srcId="{17A5DA3C-D32B-47F2-8E8A-13FF6AFC8433}" destId="{D40FB16B-370E-4A16-9AB6-11D60A08947B}" srcOrd="4" destOrd="0" presId="urn:microsoft.com/office/officeart/2008/layout/HexagonCluster"/>
    <dgm:cxn modelId="{DDD66927-A5F5-44D3-A308-8FBE3356EBDA}" type="presParOf" srcId="{D40FB16B-370E-4A16-9AB6-11D60A08947B}" destId="{FA9DE130-29CC-48F4-AB79-5AD122845498}" srcOrd="0" destOrd="0" presId="urn:microsoft.com/office/officeart/2008/layout/HexagonCluster"/>
    <dgm:cxn modelId="{01C5206B-BFF0-4C57-B258-2C1DD0E21BDB}" type="presParOf" srcId="{17A5DA3C-D32B-47F2-8E8A-13FF6AFC8433}" destId="{947FB927-E263-4F34-BF95-E2F0E5F67185}" srcOrd="5" destOrd="0" presId="urn:microsoft.com/office/officeart/2008/layout/HexagonCluster"/>
    <dgm:cxn modelId="{FF89A02F-B701-4357-9BB5-E732D89AAEE7}" type="presParOf" srcId="{947FB927-E263-4F34-BF95-E2F0E5F67185}" destId="{89300C31-0068-4D70-8F08-EAB1EF76A6E2}" srcOrd="0" destOrd="0" presId="urn:microsoft.com/office/officeart/2008/layout/HexagonCluster"/>
    <dgm:cxn modelId="{BFEBE37F-F5CF-4B0F-9B15-14797A596D4C}" type="presParOf" srcId="{17A5DA3C-D32B-47F2-8E8A-13FF6AFC8433}" destId="{7CE9542F-06D0-4DF2-904B-6158EB77FF1F}" srcOrd="6" destOrd="0" presId="urn:microsoft.com/office/officeart/2008/layout/HexagonCluster"/>
    <dgm:cxn modelId="{8E3CE62D-AAF6-410C-988F-BEB2C8309A43}" type="presParOf" srcId="{7CE9542F-06D0-4DF2-904B-6158EB77FF1F}" destId="{39B8D7ED-64BF-40D3-A99E-BB1D760BC143}" srcOrd="0" destOrd="0" presId="urn:microsoft.com/office/officeart/2008/layout/HexagonCluster"/>
    <dgm:cxn modelId="{2FC35122-C897-4B57-A5C4-DC426DF6BA6B}" type="presParOf" srcId="{17A5DA3C-D32B-47F2-8E8A-13FF6AFC8433}" destId="{7BD207A7-3189-4929-8F8C-8BC9DC028EFD}" srcOrd="7" destOrd="0" presId="urn:microsoft.com/office/officeart/2008/layout/HexagonCluster"/>
    <dgm:cxn modelId="{46A5B00F-0701-48B1-A80A-2334A130C2BB}" type="presParOf" srcId="{7BD207A7-3189-4929-8F8C-8BC9DC028EFD}" destId="{11E15A08-B9A8-4EAF-ADE6-988D9FB1B5A4}" srcOrd="0" destOrd="0" presId="urn:microsoft.com/office/officeart/2008/layout/HexagonCluster"/>
    <dgm:cxn modelId="{EBF9005F-0E4A-456B-BB63-70CBF2108342}" type="presParOf" srcId="{17A5DA3C-D32B-47F2-8E8A-13FF6AFC8433}" destId="{2BDE0037-BE33-4A46-BA2D-10CC36DA470D}" srcOrd="8" destOrd="0" presId="urn:microsoft.com/office/officeart/2008/layout/HexagonCluster"/>
    <dgm:cxn modelId="{FB25056F-1C23-4320-977C-EBE83FD46C22}" type="presParOf" srcId="{2BDE0037-BE33-4A46-BA2D-10CC36DA470D}" destId="{DB669051-597B-44C3-A188-479F85C9CDB9}" srcOrd="0" destOrd="0" presId="urn:microsoft.com/office/officeart/2008/layout/HexagonCluster"/>
    <dgm:cxn modelId="{48CAF9B4-E36C-4518-B600-1856303E3F07}" type="presParOf" srcId="{17A5DA3C-D32B-47F2-8E8A-13FF6AFC8433}" destId="{6DF62710-08C9-446F-BD7C-0CA2BFC6C757}" srcOrd="9" destOrd="0" presId="urn:microsoft.com/office/officeart/2008/layout/HexagonCluster"/>
    <dgm:cxn modelId="{0A7B86BF-57AF-4186-9793-C489FA4E7298}" type="presParOf" srcId="{6DF62710-08C9-446F-BD7C-0CA2BFC6C757}" destId="{7B223C75-D4D7-4D62-A860-98491F8ACA2C}" srcOrd="0" destOrd="0" presId="urn:microsoft.com/office/officeart/2008/layout/HexagonCluster"/>
    <dgm:cxn modelId="{AF3DD652-EE72-4185-B90F-3D0D9F20C508}" type="presParOf" srcId="{17A5DA3C-D32B-47F2-8E8A-13FF6AFC8433}" destId="{E7FAE22D-E66C-494C-B9FD-4B5AE58BDAE8}" srcOrd="10" destOrd="0" presId="urn:microsoft.com/office/officeart/2008/layout/HexagonCluster"/>
    <dgm:cxn modelId="{109B1552-B491-4926-8DA4-9840FB943EF0}" type="presParOf" srcId="{E7FAE22D-E66C-494C-B9FD-4B5AE58BDAE8}" destId="{857823BD-DD5A-41DA-95B0-332066105775}" srcOrd="0" destOrd="0" presId="urn:microsoft.com/office/officeart/2008/layout/HexagonCluster"/>
    <dgm:cxn modelId="{0DE2D97F-A565-4266-9017-B5489F80D220}" type="presParOf" srcId="{17A5DA3C-D32B-47F2-8E8A-13FF6AFC8433}" destId="{43109652-C74A-4AE5-A2ED-37C18135B012}" srcOrd="11" destOrd="0" presId="urn:microsoft.com/office/officeart/2008/layout/HexagonCluster"/>
    <dgm:cxn modelId="{045E4AB8-344F-455F-9940-CE6CC1D1423F}" type="presParOf" srcId="{43109652-C74A-4AE5-A2ED-37C18135B012}" destId="{B2DF8E0C-106D-462D-B3E3-86DAE033CC7A}" srcOrd="0" destOrd="0" presId="urn:microsoft.com/office/officeart/2008/layout/HexagonCluster"/>
  </dgm:cxnLst>
  <dgm:bg/>
  <dgm:whole/>
  <dgm:extLst>
    <a:ext uri="http://schemas.microsoft.com/office/drawing/2008/diagram">
      <dsp:dataModelExt xmlns:dsp="http://schemas.microsoft.com/office/drawing/2008/diagram" relId="rId9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4765026-E198-4764-8665-244A1037023E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5D9BD73A-FE37-4602-9E26-E65A0768CAFD}">
      <dgm:prSet phldrT="[Texto]"/>
      <dgm:spPr/>
      <dgm:t>
        <a:bodyPr/>
        <a:lstStyle/>
        <a:p>
          <a:pPr rtl="0">
            <a:buFont typeface="Arial" panose="020B0604020202020204" pitchFamily="34" charset="0"/>
            <a:buChar char="•"/>
          </a:pPr>
          <a:r>
            <a:rPr lang="es-PE" noProof="0"/>
            <a:t>Respuesta Rápida de Frecuencia (Inercia Sintética)</a:t>
          </a:r>
        </a:p>
      </dgm:t>
    </dgm:pt>
    <dgm:pt modelId="{3AED51F6-F188-4AB0-A653-E7A83B7CD23F}" type="parTrans" cxnId="{ED403A83-FAB1-48D1-8446-2447C696E05F}">
      <dgm:prSet/>
      <dgm:spPr/>
      <dgm:t>
        <a:bodyPr/>
        <a:lstStyle/>
        <a:p>
          <a:endParaRPr lang="es-ES"/>
        </a:p>
      </dgm:t>
    </dgm:pt>
    <dgm:pt modelId="{1AC65C16-A909-40B3-9E90-E302EF89CDF0}" type="sibTrans" cxnId="{ED403A83-FAB1-48D1-8446-2447C696E05F}">
      <dgm:prSet/>
      <dgm:spPr/>
      <dgm:t>
        <a:bodyPr/>
        <a:lstStyle/>
        <a:p>
          <a:pPr rtl="0"/>
          <a:endParaRPr lang="es-PE"/>
        </a:p>
      </dgm:t>
    </dgm:pt>
    <dgm:pt modelId="{81AA2265-88DE-4566-B664-1720986BE195}">
      <dgm:prSet phldrT="[Texto]"/>
      <dgm:spPr/>
      <dgm:t>
        <a:bodyPr/>
        <a:lstStyle/>
        <a:p>
          <a:pPr rtl="0"/>
          <a:r>
            <a:rPr lang="es-PE" noProof="0"/>
            <a:t>Regulación Primaria de Frecuencia</a:t>
          </a:r>
        </a:p>
      </dgm:t>
    </dgm:pt>
    <dgm:pt modelId="{ECE4124C-9251-45F1-8F79-11872D5F5714}" type="parTrans" cxnId="{96391765-3E07-4F90-967B-7372E7E4D0B1}">
      <dgm:prSet/>
      <dgm:spPr/>
      <dgm:t>
        <a:bodyPr/>
        <a:lstStyle/>
        <a:p>
          <a:endParaRPr lang="es-ES"/>
        </a:p>
      </dgm:t>
    </dgm:pt>
    <dgm:pt modelId="{304A719D-2835-4BD3-B2DD-AC1CAF506963}" type="sibTrans" cxnId="{96391765-3E07-4F90-967B-7372E7E4D0B1}">
      <dgm:prSet/>
      <dgm:spPr/>
      <dgm:t>
        <a:bodyPr/>
        <a:lstStyle/>
        <a:p>
          <a:endParaRPr lang="es-ES"/>
        </a:p>
      </dgm:t>
    </dgm:pt>
    <dgm:pt modelId="{8E29DE02-F7F9-40E3-8F85-895F8BECED35}">
      <dgm:prSet phldrT="[Texto]"/>
      <dgm:spPr/>
      <dgm:t>
        <a:bodyPr/>
        <a:lstStyle/>
        <a:p>
          <a:pPr rtl="0">
            <a:buFont typeface="Arial" panose="020B0604020202020204" pitchFamily="34" charset="0"/>
            <a:buChar char="•"/>
          </a:pPr>
          <a:r>
            <a:rPr lang="es-PE" noProof="0"/>
            <a:t>Regulación Secundaria de Frecuencia</a:t>
          </a:r>
        </a:p>
      </dgm:t>
    </dgm:pt>
    <dgm:pt modelId="{DD066835-125D-40C7-968C-6FFABAB8F6EC}" type="parTrans" cxnId="{A58DBD85-3224-4586-A03E-F98D47C0FCA5}">
      <dgm:prSet/>
      <dgm:spPr/>
      <dgm:t>
        <a:bodyPr/>
        <a:lstStyle/>
        <a:p>
          <a:endParaRPr lang="es-ES"/>
        </a:p>
      </dgm:t>
    </dgm:pt>
    <dgm:pt modelId="{A58E49F1-3F44-488E-8737-77C3960F39A7}" type="sibTrans" cxnId="{A58DBD85-3224-4586-A03E-F98D47C0FCA5}">
      <dgm:prSet/>
      <dgm:spPr/>
      <dgm:t>
        <a:bodyPr/>
        <a:lstStyle/>
        <a:p>
          <a:endParaRPr lang="es-ES"/>
        </a:p>
      </dgm:t>
    </dgm:pt>
    <dgm:pt modelId="{75DA7CCC-F584-44F8-9D11-ED3A802036BA}">
      <dgm:prSet phldrT="[Texto]"/>
      <dgm:spPr/>
      <dgm:t>
        <a:bodyPr/>
        <a:lstStyle/>
        <a:p>
          <a:pPr rtl="0">
            <a:buFont typeface="Arial" panose="020B0604020202020204" pitchFamily="34" charset="0"/>
            <a:buChar char="•"/>
          </a:pPr>
          <a:r>
            <a:rPr lang="es-PE" noProof="0"/>
            <a:t>Regulación de Tensión</a:t>
          </a:r>
        </a:p>
      </dgm:t>
    </dgm:pt>
    <dgm:pt modelId="{577DD22E-5B39-41C5-ABA4-7549BDEC9CAC}" type="parTrans" cxnId="{093A9DC5-F3BE-4805-930F-B211EF05FD67}">
      <dgm:prSet/>
      <dgm:spPr/>
      <dgm:t>
        <a:bodyPr/>
        <a:lstStyle/>
        <a:p>
          <a:endParaRPr lang="es-ES"/>
        </a:p>
      </dgm:t>
    </dgm:pt>
    <dgm:pt modelId="{D04FE9BD-4364-44D1-80D0-BD73EF678865}" type="sibTrans" cxnId="{093A9DC5-F3BE-4805-930F-B211EF05FD67}">
      <dgm:prSet/>
      <dgm:spPr/>
      <dgm:t>
        <a:bodyPr/>
        <a:lstStyle/>
        <a:p>
          <a:endParaRPr lang="es-ES"/>
        </a:p>
      </dgm:t>
    </dgm:pt>
    <dgm:pt modelId="{A3D58386-C00B-4EFA-A24E-4F1C9C538205}">
      <dgm:prSet phldrT="[Texto]"/>
      <dgm:spPr/>
      <dgm:t>
        <a:bodyPr/>
        <a:lstStyle/>
        <a:p>
          <a:pPr rtl="0"/>
          <a:r>
            <a:rPr lang="es-PE" noProof="0"/>
            <a:t>Flexibilidad</a:t>
          </a:r>
        </a:p>
      </dgm:t>
    </dgm:pt>
    <dgm:pt modelId="{A44B152F-F9BF-4215-9942-C5F31B586EB1}" type="parTrans" cxnId="{B0507276-7810-4183-8D0B-9E37E16505F2}">
      <dgm:prSet/>
      <dgm:spPr/>
      <dgm:t>
        <a:bodyPr/>
        <a:lstStyle/>
        <a:p>
          <a:endParaRPr lang="es-ES"/>
        </a:p>
      </dgm:t>
    </dgm:pt>
    <dgm:pt modelId="{289BB031-5237-46ED-B08D-799777C5897C}" type="sibTrans" cxnId="{B0507276-7810-4183-8D0B-9E37E16505F2}">
      <dgm:prSet/>
      <dgm:spPr/>
      <dgm:t>
        <a:bodyPr/>
        <a:lstStyle/>
        <a:p>
          <a:endParaRPr lang="es-ES"/>
        </a:p>
      </dgm:t>
    </dgm:pt>
    <dgm:pt modelId="{FA570461-3A61-4A8B-BB0E-4A6E8A0D61A6}">
      <dgm:prSet phldrT="[Texto]"/>
      <dgm:spPr/>
      <dgm:t>
        <a:bodyPr/>
        <a:lstStyle/>
        <a:p>
          <a:pPr rtl="0"/>
          <a:r>
            <a:rPr lang="es-PE" noProof="0"/>
            <a:t>Black </a:t>
          </a:r>
          <a:r>
            <a:rPr lang="es-PE" noProof="0" err="1"/>
            <a:t>Start</a:t>
          </a:r>
          <a:endParaRPr lang="es-PE" noProof="0"/>
        </a:p>
      </dgm:t>
    </dgm:pt>
    <dgm:pt modelId="{18C21F5D-3796-462F-8EB8-0BACC3892E74}" type="parTrans" cxnId="{71079CC5-EB7D-4002-A9D3-0857D378E435}">
      <dgm:prSet/>
      <dgm:spPr/>
      <dgm:t>
        <a:bodyPr/>
        <a:lstStyle/>
        <a:p>
          <a:endParaRPr lang="es-PE"/>
        </a:p>
      </dgm:t>
    </dgm:pt>
    <dgm:pt modelId="{1F10401D-58E4-45F8-BB56-FC6062DA39AB}" type="sibTrans" cxnId="{71079CC5-EB7D-4002-A9D3-0857D378E435}">
      <dgm:prSet/>
      <dgm:spPr/>
      <dgm:t>
        <a:bodyPr/>
        <a:lstStyle/>
        <a:p>
          <a:endParaRPr lang="es-PE"/>
        </a:p>
      </dgm:t>
    </dgm:pt>
    <dgm:pt modelId="{112CDD1E-B055-4656-8ABE-2ADFF980117D}" type="pres">
      <dgm:prSet presAssocID="{A4765026-E198-4764-8665-244A1037023E}" presName="Name0" presStyleCnt="0">
        <dgm:presLayoutVars>
          <dgm:chMax val="7"/>
          <dgm:chPref val="7"/>
          <dgm:dir/>
        </dgm:presLayoutVars>
      </dgm:prSet>
      <dgm:spPr/>
    </dgm:pt>
    <dgm:pt modelId="{92E7B321-B67E-468F-ADCD-A7B0E0052327}" type="pres">
      <dgm:prSet presAssocID="{A4765026-E198-4764-8665-244A1037023E}" presName="Name1" presStyleCnt="0"/>
      <dgm:spPr/>
    </dgm:pt>
    <dgm:pt modelId="{47E082DE-0860-4740-9F2C-3D87E54D9CC5}" type="pres">
      <dgm:prSet presAssocID="{A4765026-E198-4764-8665-244A1037023E}" presName="cycle" presStyleCnt="0"/>
      <dgm:spPr/>
    </dgm:pt>
    <dgm:pt modelId="{7737D415-209C-489D-A0F3-0B59B86605F0}" type="pres">
      <dgm:prSet presAssocID="{A4765026-E198-4764-8665-244A1037023E}" presName="srcNode" presStyleLbl="node1" presStyleIdx="0" presStyleCnt="6"/>
      <dgm:spPr/>
    </dgm:pt>
    <dgm:pt modelId="{998E0073-A03F-4C7D-9862-A2D8980F37F7}" type="pres">
      <dgm:prSet presAssocID="{A4765026-E198-4764-8665-244A1037023E}" presName="conn" presStyleLbl="parChTrans1D2" presStyleIdx="0" presStyleCnt="1"/>
      <dgm:spPr/>
    </dgm:pt>
    <dgm:pt modelId="{140A9AD5-B395-4E50-B448-5E3011604ECE}" type="pres">
      <dgm:prSet presAssocID="{A4765026-E198-4764-8665-244A1037023E}" presName="extraNode" presStyleLbl="node1" presStyleIdx="0" presStyleCnt="6"/>
      <dgm:spPr/>
    </dgm:pt>
    <dgm:pt modelId="{A6A85176-90F1-4F06-BFF5-8C830EC165BE}" type="pres">
      <dgm:prSet presAssocID="{A4765026-E198-4764-8665-244A1037023E}" presName="dstNode" presStyleLbl="node1" presStyleIdx="0" presStyleCnt="6"/>
      <dgm:spPr/>
    </dgm:pt>
    <dgm:pt modelId="{38A0F491-4E42-4E90-B75E-A05BB5928452}" type="pres">
      <dgm:prSet presAssocID="{5D9BD73A-FE37-4602-9E26-E65A0768CAFD}" presName="text_1" presStyleLbl="node1" presStyleIdx="0" presStyleCnt="6">
        <dgm:presLayoutVars>
          <dgm:bulletEnabled val="1"/>
        </dgm:presLayoutVars>
      </dgm:prSet>
      <dgm:spPr/>
    </dgm:pt>
    <dgm:pt modelId="{CEE404BB-753B-4AAE-9A6A-B9BE0D205765}" type="pres">
      <dgm:prSet presAssocID="{5D9BD73A-FE37-4602-9E26-E65A0768CAFD}" presName="accent_1" presStyleCnt="0"/>
      <dgm:spPr/>
    </dgm:pt>
    <dgm:pt modelId="{0EF862DE-DDF3-42CC-B4F5-9F62BBC41F66}" type="pres">
      <dgm:prSet presAssocID="{5D9BD73A-FE37-4602-9E26-E65A0768CAFD}" presName="accentRepeatNode" presStyleLbl="solidFgAcc1" presStyleIdx="0" presStyleCnt="6"/>
      <dgm:spPr/>
    </dgm:pt>
    <dgm:pt modelId="{928C51E8-EA47-4299-BD3A-CF920E2A8667}" type="pres">
      <dgm:prSet presAssocID="{81AA2265-88DE-4566-B664-1720986BE195}" presName="text_2" presStyleLbl="node1" presStyleIdx="1" presStyleCnt="6">
        <dgm:presLayoutVars>
          <dgm:bulletEnabled val="1"/>
        </dgm:presLayoutVars>
      </dgm:prSet>
      <dgm:spPr/>
    </dgm:pt>
    <dgm:pt modelId="{FDC97074-4AC7-48B2-B83A-A5E58F772E2F}" type="pres">
      <dgm:prSet presAssocID="{81AA2265-88DE-4566-B664-1720986BE195}" presName="accent_2" presStyleCnt="0"/>
      <dgm:spPr/>
    </dgm:pt>
    <dgm:pt modelId="{2C3A0CFC-92A2-4AD2-A8D9-FA7E2AC56DEC}" type="pres">
      <dgm:prSet presAssocID="{81AA2265-88DE-4566-B664-1720986BE195}" presName="accentRepeatNode" presStyleLbl="solidFgAcc1" presStyleIdx="1" presStyleCnt="6"/>
      <dgm:spPr/>
    </dgm:pt>
    <dgm:pt modelId="{03EEA323-9169-4039-BF7A-D686E868B80B}" type="pres">
      <dgm:prSet presAssocID="{8E29DE02-F7F9-40E3-8F85-895F8BECED35}" presName="text_3" presStyleLbl="node1" presStyleIdx="2" presStyleCnt="6">
        <dgm:presLayoutVars>
          <dgm:bulletEnabled val="1"/>
        </dgm:presLayoutVars>
      </dgm:prSet>
      <dgm:spPr/>
    </dgm:pt>
    <dgm:pt modelId="{D8E80992-62CA-49C2-A3DD-737953B29FF3}" type="pres">
      <dgm:prSet presAssocID="{8E29DE02-F7F9-40E3-8F85-895F8BECED35}" presName="accent_3" presStyleCnt="0"/>
      <dgm:spPr/>
    </dgm:pt>
    <dgm:pt modelId="{7B380FF4-3424-4481-9C2A-729A11144C1F}" type="pres">
      <dgm:prSet presAssocID="{8E29DE02-F7F9-40E3-8F85-895F8BECED35}" presName="accentRepeatNode" presStyleLbl="solidFgAcc1" presStyleIdx="2" presStyleCnt="6"/>
      <dgm:spPr/>
    </dgm:pt>
    <dgm:pt modelId="{A37655C3-FF10-48B5-9B77-5E320A8C1844}" type="pres">
      <dgm:prSet presAssocID="{75DA7CCC-F584-44F8-9D11-ED3A802036BA}" presName="text_4" presStyleLbl="node1" presStyleIdx="3" presStyleCnt="6">
        <dgm:presLayoutVars>
          <dgm:bulletEnabled val="1"/>
        </dgm:presLayoutVars>
      </dgm:prSet>
      <dgm:spPr/>
    </dgm:pt>
    <dgm:pt modelId="{875BA8FB-E2A2-45C7-A131-556ED9C0A963}" type="pres">
      <dgm:prSet presAssocID="{75DA7CCC-F584-44F8-9D11-ED3A802036BA}" presName="accent_4" presStyleCnt="0"/>
      <dgm:spPr/>
    </dgm:pt>
    <dgm:pt modelId="{32F401AA-FE4E-48C9-8AE3-262B6D9E828E}" type="pres">
      <dgm:prSet presAssocID="{75DA7CCC-F584-44F8-9D11-ED3A802036BA}" presName="accentRepeatNode" presStyleLbl="solidFgAcc1" presStyleIdx="3" presStyleCnt="6"/>
      <dgm:spPr/>
    </dgm:pt>
    <dgm:pt modelId="{18BE97B6-DA0B-4BBA-A7EA-C724B69799A2}" type="pres">
      <dgm:prSet presAssocID="{A3D58386-C00B-4EFA-A24E-4F1C9C538205}" presName="text_5" presStyleLbl="node1" presStyleIdx="4" presStyleCnt="6">
        <dgm:presLayoutVars>
          <dgm:bulletEnabled val="1"/>
        </dgm:presLayoutVars>
      </dgm:prSet>
      <dgm:spPr/>
    </dgm:pt>
    <dgm:pt modelId="{A0FEB1A1-7911-490D-A68C-44EC755DB945}" type="pres">
      <dgm:prSet presAssocID="{A3D58386-C00B-4EFA-A24E-4F1C9C538205}" presName="accent_5" presStyleCnt="0"/>
      <dgm:spPr/>
    </dgm:pt>
    <dgm:pt modelId="{ABE54D8F-14B4-47BA-B92F-0CA98C1B0E4F}" type="pres">
      <dgm:prSet presAssocID="{A3D58386-C00B-4EFA-A24E-4F1C9C538205}" presName="accentRepeatNode" presStyleLbl="solidFgAcc1" presStyleIdx="4" presStyleCnt="6"/>
      <dgm:spPr/>
    </dgm:pt>
    <dgm:pt modelId="{08AC653F-07AC-4A6C-9969-629EC6D95895}" type="pres">
      <dgm:prSet presAssocID="{FA570461-3A61-4A8B-BB0E-4A6E8A0D61A6}" presName="text_6" presStyleLbl="node1" presStyleIdx="5" presStyleCnt="6">
        <dgm:presLayoutVars>
          <dgm:bulletEnabled val="1"/>
        </dgm:presLayoutVars>
      </dgm:prSet>
      <dgm:spPr/>
    </dgm:pt>
    <dgm:pt modelId="{4418D7E6-6889-47FE-9760-C68EFD075B04}" type="pres">
      <dgm:prSet presAssocID="{FA570461-3A61-4A8B-BB0E-4A6E8A0D61A6}" presName="accent_6" presStyleCnt="0"/>
      <dgm:spPr/>
    </dgm:pt>
    <dgm:pt modelId="{748CEDAB-EE68-49D2-9BE0-FF9B114EEFAF}" type="pres">
      <dgm:prSet presAssocID="{FA570461-3A61-4A8B-BB0E-4A6E8A0D61A6}" presName="accentRepeatNode" presStyleLbl="solidFgAcc1" presStyleIdx="5" presStyleCnt="6"/>
      <dgm:spPr/>
    </dgm:pt>
  </dgm:ptLst>
  <dgm:cxnLst>
    <dgm:cxn modelId="{414DB307-F234-477C-BEA6-9C038407A3E4}" type="presOf" srcId="{8E29DE02-F7F9-40E3-8F85-895F8BECED35}" destId="{03EEA323-9169-4039-BF7A-D686E868B80B}" srcOrd="0" destOrd="0" presId="urn:microsoft.com/office/officeart/2008/layout/VerticalCurvedList"/>
    <dgm:cxn modelId="{1E128210-81DE-4C77-9EC9-2C36BFBEA380}" type="presOf" srcId="{5D9BD73A-FE37-4602-9E26-E65A0768CAFD}" destId="{38A0F491-4E42-4E90-B75E-A05BB5928452}" srcOrd="0" destOrd="0" presId="urn:microsoft.com/office/officeart/2008/layout/VerticalCurvedList"/>
    <dgm:cxn modelId="{C0D57320-B5A7-4B8E-AC11-9740F678864D}" type="presOf" srcId="{FA570461-3A61-4A8B-BB0E-4A6E8A0D61A6}" destId="{08AC653F-07AC-4A6C-9969-629EC6D95895}" srcOrd="0" destOrd="0" presId="urn:microsoft.com/office/officeart/2008/layout/VerticalCurvedList"/>
    <dgm:cxn modelId="{1D9DF120-BE43-4250-912B-B32C3C036F2E}" type="presOf" srcId="{A3D58386-C00B-4EFA-A24E-4F1C9C538205}" destId="{18BE97B6-DA0B-4BBA-A7EA-C724B69799A2}" srcOrd="0" destOrd="0" presId="urn:microsoft.com/office/officeart/2008/layout/VerticalCurvedList"/>
    <dgm:cxn modelId="{FB20BA44-088E-4505-A64C-C379E4B937A1}" type="presOf" srcId="{A4765026-E198-4764-8665-244A1037023E}" destId="{112CDD1E-B055-4656-8ABE-2ADFF980117D}" srcOrd="0" destOrd="0" presId="urn:microsoft.com/office/officeart/2008/layout/VerticalCurvedList"/>
    <dgm:cxn modelId="{96391765-3E07-4F90-967B-7372E7E4D0B1}" srcId="{A4765026-E198-4764-8665-244A1037023E}" destId="{81AA2265-88DE-4566-B664-1720986BE195}" srcOrd="1" destOrd="0" parTransId="{ECE4124C-9251-45F1-8F79-11872D5F5714}" sibTransId="{304A719D-2835-4BD3-B2DD-AC1CAF506963}"/>
    <dgm:cxn modelId="{B0507276-7810-4183-8D0B-9E37E16505F2}" srcId="{A4765026-E198-4764-8665-244A1037023E}" destId="{A3D58386-C00B-4EFA-A24E-4F1C9C538205}" srcOrd="4" destOrd="0" parTransId="{A44B152F-F9BF-4215-9942-C5F31B586EB1}" sibTransId="{289BB031-5237-46ED-B08D-799777C5897C}"/>
    <dgm:cxn modelId="{ED403A83-FAB1-48D1-8446-2447C696E05F}" srcId="{A4765026-E198-4764-8665-244A1037023E}" destId="{5D9BD73A-FE37-4602-9E26-E65A0768CAFD}" srcOrd="0" destOrd="0" parTransId="{3AED51F6-F188-4AB0-A653-E7A83B7CD23F}" sibTransId="{1AC65C16-A909-40B3-9E90-E302EF89CDF0}"/>
    <dgm:cxn modelId="{A58DBD85-3224-4586-A03E-F98D47C0FCA5}" srcId="{A4765026-E198-4764-8665-244A1037023E}" destId="{8E29DE02-F7F9-40E3-8F85-895F8BECED35}" srcOrd="2" destOrd="0" parTransId="{DD066835-125D-40C7-968C-6FFABAB8F6EC}" sibTransId="{A58E49F1-3F44-488E-8737-77C3960F39A7}"/>
    <dgm:cxn modelId="{466D3AAE-4026-4CF3-AC21-2843FC1C0FE9}" type="presOf" srcId="{1AC65C16-A909-40B3-9E90-E302EF89CDF0}" destId="{998E0073-A03F-4C7D-9862-A2D8980F37F7}" srcOrd="0" destOrd="0" presId="urn:microsoft.com/office/officeart/2008/layout/VerticalCurvedList"/>
    <dgm:cxn modelId="{97B7BEB7-2877-41A7-912F-C1B55851FB37}" type="presOf" srcId="{81AA2265-88DE-4566-B664-1720986BE195}" destId="{928C51E8-EA47-4299-BD3A-CF920E2A8667}" srcOrd="0" destOrd="0" presId="urn:microsoft.com/office/officeart/2008/layout/VerticalCurvedList"/>
    <dgm:cxn modelId="{71079CC5-EB7D-4002-A9D3-0857D378E435}" srcId="{A4765026-E198-4764-8665-244A1037023E}" destId="{FA570461-3A61-4A8B-BB0E-4A6E8A0D61A6}" srcOrd="5" destOrd="0" parTransId="{18C21F5D-3796-462F-8EB8-0BACC3892E74}" sibTransId="{1F10401D-58E4-45F8-BB56-FC6062DA39AB}"/>
    <dgm:cxn modelId="{093A9DC5-F3BE-4805-930F-B211EF05FD67}" srcId="{A4765026-E198-4764-8665-244A1037023E}" destId="{75DA7CCC-F584-44F8-9D11-ED3A802036BA}" srcOrd="3" destOrd="0" parTransId="{577DD22E-5B39-41C5-ABA4-7549BDEC9CAC}" sibTransId="{D04FE9BD-4364-44D1-80D0-BD73EF678865}"/>
    <dgm:cxn modelId="{268A83D7-89B6-4957-A5EC-FA54CF340E7F}" type="presOf" srcId="{75DA7CCC-F584-44F8-9D11-ED3A802036BA}" destId="{A37655C3-FF10-48B5-9B77-5E320A8C1844}" srcOrd="0" destOrd="0" presId="urn:microsoft.com/office/officeart/2008/layout/VerticalCurvedList"/>
    <dgm:cxn modelId="{36117D4D-651A-4233-BACC-F3336A9B0E2E}" type="presParOf" srcId="{112CDD1E-B055-4656-8ABE-2ADFF980117D}" destId="{92E7B321-B67E-468F-ADCD-A7B0E0052327}" srcOrd="0" destOrd="0" presId="urn:microsoft.com/office/officeart/2008/layout/VerticalCurvedList"/>
    <dgm:cxn modelId="{F8BBBEE1-EDC1-47E4-A5C9-657ED3A192DF}" type="presParOf" srcId="{92E7B321-B67E-468F-ADCD-A7B0E0052327}" destId="{47E082DE-0860-4740-9F2C-3D87E54D9CC5}" srcOrd="0" destOrd="0" presId="urn:microsoft.com/office/officeart/2008/layout/VerticalCurvedList"/>
    <dgm:cxn modelId="{256E9601-C4AE-4FA6-A8D3-360CD5C0804C}" type="presParOf" srcId="{47E082DE-0860-4740-9F2C-3D87E54D9CC5}" destId="{7737D415-209C-489D-A0F3-0B59B86605F0}" srcOrd="0" destOrd="0" presId="urn:microsoft.com/office/officeart/2008/layout/VerticalCurvedList"/>
    <dgm:cxn modelId="{10BE976E-3EB1-4D0A-A591-6CFC57BC9A1A}" type="presParOf" srcId="{47E082DE-0860-4740-9F2C-3D87E54D9CC5}" destId="{998E0073-A03F-4C7D-9862-A2D8980F37F7}" srcOrd="1" destOrd="0" presId="urn:microsoft.com/office/officeart/2008/layout/VerticalCurvedList"/>
    <dgm:cxn modelId="{EAF22668-EA35-454B-A465-3CA7E7965E95}" type="presParOf" srcId="{47E082DE-0860-4740-9F2C-3D87E54D9CC5}" destId="{140A9AD5-B395-4E50-B448-5E3011604ECE}" srcOrd="2" destOrd="0" presId="urn:microsoft.com/office/officeart/2008/layout/VerticalCurvedList"/>
    <dgm:cxn modelId="{0FC837E0-284E-4B5C-B555-588D1973D811}" type="presParOf" srcId="{47E082DE-0860-4740-9F2C-3D87E54D9CC5}" destId="{A6A85176-90F1-4F06-BFF5-8C830EC165BE}" srcOrd="3" destOrd="0" presId="urn:microsoft.com/office/officeart/2008/layout/VerticalCurvedList"/>
    <dgm:cxn modelId="{565AFB2A-06AB-4FFC-95B9-357D81233800}" type="presParOf" srcId="{92E7B321-B67E-468F-ADCD-A7B0E0052327}" destId="{38A0F491-4E42-4E90-B75E-A05BB5928452}" srcOrd="1" destOrd="0" presId="urn:microsoft.com/office/officeart/2008/layout/VerticalCurvedList"/>
    <dgm:cxn modelId="{0973C099-0634-4FEF-8678-7638A1BDE2C9}" type="presParOf" srcId="{92E7B321-B67E-468F-ADCD-A7B0E0052327}" destId="{CEE404BB-753B-4AAE-9A6A-B9BE0D205765}" srcOrd="2" destOrd="0" presId="urn:microsoft.com/office/officeart/2008/layout/VerticalCurvedList"/>
    <dgm:cxn modelId="{DE77857E-5F4E-4C8D-929B-F4EABF3DB10E}" type="presParOf" srcId="{CEE404BB-753B-4AAE-9A6A-B9BE0D205765}" destId="{0EF862DE-DDF3-42CC-B4F5-9F62BBC41F66}" srcOrd="0" destOrd="0" presId="urn:microsoft.com/office/officeart/2008/layout/VerticalCurvedList"/>
    <dgm:cxn modelId="{06F9F46A-F804-4443-AE82-BFFEE4AEC817}" type="presParOf" srcId="{92E7B321-B67E-468F-ADCD-A7B0E0052327}" destId="{928C51E8-EA47-4299-BD3A-CF920E2A8667}" srcOrd="3" destOrd="0" presId="urn:microsoft.com/office/officeart/2008/layout/VerticalCurvedList"/>
    <dgm:cxn modelId="{E058FA09-C56F-4997-A931-1BDB7697E7EB}" type="presParOf" srcId="{92E7B321-B67E-468F-ADCD-A7B0E0052327}" destId="{FDC97074-4AC7-48B2-B83A-A5E58F772E2F}" srcOrd="4" destOrd="0" presId="urn:microsoft.com/office/officeart/2008/layout/VerticalCurvedList"/>
    <dgm:cxn modelId="{D7779855-F633-436E-9CFD-D208E3FC7100}" type="presParOf" srcId="{FDC97074-4AC7-48B2-B83A-A5E58F772E2F}" destId="{2C3A0CFC-92A2-4AD2-A8D9-FA7E2AC56DEC}" srcOrd="0" destOrd="0" presId="urn:microsoft.com/office/officeart/2008/layout/VerticalCurvedList"/>
    <dgm:cxn modelId="{B72FE7C1-04C3-491B-B33B-ADF35AF0E355}" type="presParOf" srcId="{92E7B321-B67E-468F-ADCD-A7B0E0052327}" destId="{03EEA323-9169-4039-BF7A-D686E868B80B}" srcOrd="5" destOrd="0" presId="urn:microsoft.com/office/officeart/2008/layout/VerticalCurvedList"/>
    <dgm:cxn modelId="{6D4BA06B-ECDE-460B-9F88-2BB793BB80FF}" type="presParOf" srcId="{92E7B321-B67E-468F-ADCD-A7B0E0052327}" destId="{D8E80992-62CA-49C2-A3DD-737953B29FF3}" srcOrd="6" destOrd="0" presId="urn:microsoft.com/office/officeart/2008/layout/VerticalCurvedList"/>
    <dgm:cxn modelId="{6DB65692-4F44-4B2E-A856-9160AB90DDF5}" type="presParOf" srcId="{D8E80992-62CA-49C2-A3DD-737953B29FF3}" destId="{7B380FF4-3424-4481-9C2A-729A11144C1F}" srcOrd="0" destOrd="0" presId="urn:microsoft.com/office/officeart/2008/layout/VerticalCurvedList"/>
    <dgm:cxn modelId="{3CD6F1B1-73FC-420A-A8C3-3BFFFAC4301F}" type="presParOf" srcId="{92E7B321-B67E-468F-ADCD-A7B0E0052327}" destId="{A37655C3-FF10-48B5-9B77-5E320A8C1844}" srcOrd="7" destOrd="0" presId="urn:microsoft.com/office/officeart/2008/layout/VerticalCurvedList"/>
    <dgm:cxn modelId="{E5117261-B57E-446A-8755-3DE09CDBC98E}" type="presParOf" srcId="{92E7B321-B67E-468F-ADCD-A7B0E0052327}" destId="{875BA8FB-E2A2-45C7-A131-556ED9C0A963}" srcOrd="8" destOrd="0" presId="urn:microsoft.com/office/officeart/2008/layout/VerticalCurvedList"/>
    <dgm:cxn modelId="{C9BC3E30-5B19-4237-9CF9-3549B1F11F1E}" type="presParOf" srcId="{875BA8FB-E2A2-45C7-A131-556ED9C0A963}" destId="{32F401AA-FE4E-48C9-8AE3-262B6D9E828E}" srcOrd="0" destOrd="0" presId="urn:microsoft.com/office/officeart/2008/layout/VerticalCurvedList"/>
    <dgm:cxn modelId="{5072152B-435B-4AB8-941C-52C2244442DC}" type="presParOf" srcId="{92E7B321-B67E-468F-ADCD-A7B0E0052327}" destId="{18BE97B6-DA0B-4BBA-A7EA-C724B69799A2}" srcOrd="9" destOrd="0" presId="urn:microsoft.com/office/officeart/2008/layout/VerticalCurvedList"/>
    <dgm:cxn modelId="{F3EF2144-E8F0-4B36-9F79-EEC637CD9069}" type="presParOf" srcId="{92E7B321-B67E-468F-ADCD-A7B0E0052327}" destId="{A0FEB1A1-7911-490D-A68C-44EC755DB945}" srcOrd="10" destOrd="0" presId="urn:microsoft.com/office/officeart/2008/layout/VerticalCurvedList"/>
    <dgm:cxn modelId="{BA881802-469F-483B-B6B5-C173081A2549}" type="presParOf" srcId="{A0FEB1A1-7911-490D-A68C-44EC755DB945}" destId="{ABE54D8F-14B4-47BA-B92F-0CA98C1B0E4F}" srcOrd="0" destOrd="0" presId="urn:microsoft.com/office/officeart/2008/layout/VerticalCurvedList"/>
    <dgm:cxn modelId="{8EF9148B-A762-42F4-B610-3238BF91868C}" type="presParOf" srcId="{92E7B321-B67E-468F-ADCD-A7B0E0052327}" destId="{08AC653F-07AC-4A6C-9969-629EC6D95895}" srcOrd="11" destOrd="0" presId="urn:microsoft.com/office/officeart/2008/layout/VerticalCurvedList"/>
    <dgm:cxn modelId="{41BF6449-AC6B-4AE9-A86D-03C142E6DBEA}" type="presParOf" srcId="{92E7B321-B67E-468F-ADCD-A7B0E0052327}" destId="{4418D7E6-6889-47FE-9760-C68EFD075B04}" srcOrd="12" destOrd="0" presId="urn:microsoft.com/office/officeart/2008/layout/VerticalCurvedList"/>
    <dgm:cxn modelId="{48F37160-5ED1-4D15-8644-1F63D4C2DF4C}" type="presParOf" srcId="{4418D7E6-6889-47FE-9760-C68EFD075B04}" destId="{748CEDAB-EE68-49D2-9BE0-FF9B114EEFAF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1E2D915-3E1E-4E5C-AF52-B2FD6AEDDE35}" type="doc">
      <dgm:prSet loTypeId="urn:microsoft.com/office/officeart/2008/layout/HexagonCluster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F588C413-B956-40F3-801A-DC8DA9666663}">
      <dgm:prSet phldrT="[Texto]"/>
      <dgm:spPr/>
      <dgm:t>
        <a:bodyPr/>
        <a:lstStyle/>
        <a:p>
          <a:pPr rtl="0">
            <a:buFont typeface="Wingdings" panose="05000000000000000000" pitchFamily="2" charset="2"/>
            <a:buChar char="Ø"/>
          </a:pPr>
          <a:r>
            <a:rPr lang="es-PE" b="1" noProof="0"/>
            <a:t>Planificación estructurada con inversiones efectivas</a:t>
          </a:r>
        </a:p>
      </dgm:t>
    </dgm:pt>
    <dgm:pt modelId="{D348AB46-54A3-44A0-AC96-950622D573C7}" type="parTrans" cxnId="{754E0E8F-BF9E-464B-8E9F-69B463AED4F8}">
      <dgm:prSet/>
      <dgm:spPr/>
      <dgm:t>
        <a:bodyPr/>
        <a:lstStyle/>
        <a:p>
          <a:endParaRPr lang="es-ES"/>
        </a:p>
      </dgm:t>
    </dgm:pt>
    <dgm:pt modelId="{67554395-5DF0-4A72-8873-C1FA532F36A8}" type="sibTrans" cxnId="{754E0E8F-BF9E-464B-8E9F-69B463AED4F8}">
      <dgm:prSet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" b="-8000"/>
          </a:stretch>
        </a:blipFill>
      </dgm:spPr>
      <dgm:t>
        <a:bodyPr/>
        <a:lstStyle/>
        <a:p>
          <a:pPr rtl="0"/>
          <a:endParaRPr lang="es-PE"/>
        </a:p>
      </dgm:t>
    </dgm:pt>
    <dgm:pt modelId="{BCC26906-A6CE-4798-A1BF-E419E15B88AB}">
      <dgm:prSet phldrT="[Texto]" custT="1"/>
      <dgm:spPr/>
      <dgm:t>
        <a:bodyPr/>
        <a:lstStyle/>
        <a:p>
          <a:pPr rtl="0">
            <a:buFont typeface="Wingdings" panose="05000000000000000000" pitchFamily="2" charset="2"/>
            <a:buChar char="Ø"/>
          </a:pPr>
          <a:r>
            <a:rPr lang="es-PE" sz="1000" b="1" noProof="0"/>
            <a:t>Fomentar un mercado competitivo de Servicios Complementarios</a:t>
          </a:r>
        </a:p>
      </dgm:t>
    </dgm:pt>
    <dgm:pt modelId="{00245E38-845F-4786-A646-722B44770A9E}" type="parTrans" cxnId="{A52E2753-A988-4936-B4F6-2D2FE17C8BA7}">
      <dgm:prSet/>
      <dgm:spPr/>
      <dgm:t>
        <a:bodyPr/>
        <a:lstStyle/>
        <a:p>
          <a:endParaRPr lang="es-ES"/>
        </a:p>
      </dgm:t>
    </dgm:pt>
    <dgm:pt modelId="{9FB7B4D7-11D5-46E6-8FF7-621C1B1357E0}" type="sibTrans" cxnId="{A52E2753-A988-4936-B4F6-2D2FE17C8BA7}">
      <dgm:prSet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" b="-8000"/>
          </a:stretch>
        </a:blipFill>
      </dgm:spPr>
      <dgm:t>
        <a:bodyPr/>
        <a:lstStyle/>
        <a:p>
          <a:pPr rtl="0"/>
          <a:endParaRPr lang="es-PE"/>
        </a:p>
      </dgm:t>
    </dgm:pt>
    <dgm:pt modelId="{021272F6-1032-4340-9E43-48248BC55FB9}">
      <dgm:prSet phldrT="[Texto]"/>
      <dgm:spPr/>
      <dgm:t>
        <a:bodyPr/>
        <a:lstStyle/>
        <a:p>
          <a:pPr rtl="0">
            <a:buFont typeface="Wingdings" panose="05000000000000000000" pitchFamily="2" charset="2"/>
            <a:buChar char="Ø"/>
          </a:pPr>
          <a:r>
            <a:rPr lang="es-PE" b="1" noProof="0"/>
            <a:t>Brindar incentivos para promover la producción y utilización de H2 Verde</a:t>
          </a:r>
        </a:p>
      </dgm:t>
    </dgm:pt>
    <dgm:pt modelId="{4E4C509A-2771-413F-BB90-D2995AFB4E80}" type="parTrans" cxnId="{CD02FE2E-611C-46D6-A817-70291B5524EE}">
      <dgm:prSet/>
      <dgm:spPr/>
      <dgm:t>
        <a:bodyPr/>
        <a:lstStyle/>
        <a:p>
          <a:endParaRPr lang="es-ES"/>
        </a:p>
      </dgm:t>
    </dgm:pt>
    <dgm:pt modelId="{B302C63D-3C47-4E68-A85A-99A9C71AD502}" type="sibTrans" cxnId="{CD02FE2E-611C-46D6-A817-70291B5524EE}">
      <dgm:prSet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" b="-8000"/>
          </a:stretch>
        </a:blipFill>
      </dgm:spPr>
      <dgm:t>
        <a:bodyPr/>
        <a:lstStyle/>
        <a:p>
          <a:pPr rtl="0"/>
          <a:endParaRPr lang="es-PE"/>
        </a:p>
      </dgm:t>
    </dgm:pt>
    <dgm:pt modelId="{95B2F270-FB55-423A-B27A-2E618BFD191C}">
      <dgm:prSet phldrT="[Texto]"/>
      <dgm:spPr/>
      <dgm:t>
        <a:bodyPr/>
        <a:lstStyle/>
        <a:p>
          <a:pPr rtl="0">
            <a:buFont typeface="Wingdings" panose="05000000000000000000" pitchFamily="2" charset="2"/>
            <a:buChar char="Ø"/>
          </a:pPr>
          <a:r>
            <a:rPr lang="es-PE" b="1" noProof="0"/>
            <a:t>Acelerar el desarrollo de la Transmisión</a:t>
          </a:r>
        </a:p>
      </dgm:t>
    </dgm:pt>
    <dgm:pt modelId="{7B467227-92F7-4728-A2C1-7DC56672D456}" type="parTrans" cxnId="{C86663AE-8139-4119-9850-595B0C2AB91B}">
      <dgm:prSet/>
      <dgm:spPr/>
      <dgm:t>
        <a:bodyPr/>
        <a:lstStyle/>
        <a:p>
          <a:endParaRPr lang="es-ES"/>
        </a:p>
      </dgm:t>
    </dgm:pt>
    <dgm:pt modelId="{DAE293F9-EC36-448A-AB61-EA93E8D473DB}" type="sibTrans" cxnId="{C86663AE-8139-4119-9850-595B0C2AB91B}">
      <dgm:prSet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" b="-8000"/>
          </a:stretch>
        </a:blipFill>
      </dgm:spPr>
      <dgm:t>
        <a:bodyPr/>
        <a:lstStyle/>
        <a:p>
          <a:pPr rtl="0"/>
          <a:endParaRPr lang="es-PE"/>
        </a:p>
      </dgm:t>
    </dgm:pt>
    <dgm:pt modelId="{1C0100C8-FB65-491B-AE01-91C8755A9CB6}">
      <dgm:prSet phldrT="[Texto]"/>
      <dgm:spPr/>
      <dgm:t>
        <a:bodyPr/>
        <a:lstStyle/>
        <a:p>
          <a:pPr rtl="0">
            <a:buFont typeface="Wingdings" panose="05000000000000000000" pitchFamily="2" charset="2"/>
            <a:buChar char="Ø"/>
          </a:pPr>
          <a:r>
            <a:rPr lang="es-PE" b="1" noProof="0"/>
            <a:t>Agilizar procesos regulatorios para acelerar el desarrollo de proyectos</a:t>
          </a:r>
        </a:p>
      </dgm:t>
    </dgm:pt>
    <dgm:pt modelId="{DCC3AA2F-8830-4E09-A47B-B03C0D62AEE9}" type="parTrans" cxnId="{7393274D-ED29-45CC-B29A-9159F821FD7A}">
      <dgm:prSet/>
      <dgm:spPr/>
      <dgm:t>
        <a:bodyPr/>
        <a:lstStyle/>
        <a:p>
          <a:endParaRPr lang="es-ES"/>
        </a:p>
      </dgm:t>
    </dgm:pt>
    <dgm:pt modelId="{72CE6054-ECE5-44A7-9CCB-0D6BF41035B8}" type="sibTrans" cxnId="{7393274D-ED29-45CC-B29A-9159F821FD7A}">
      <dgm:prSet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" b="-8000"/>
          </a:stretch>
        </a:blipFill>
      </dgm:spPr>
      <dgm:t>
        <a:bodyPr/>
        <a:lstStyle/>
        <a:p>
          <a:pPr rtl="0"/>
          <a:endParaRPr lang="es-PE"/>
        </a:p>
      </dgm:t>
    </dgm:pt>
    <dgm:pt modelId="{303E5148-39DB-427E-984B-151E24F6C646}" type="pres">
      <dgm:prSet presAssocID="{C1E2D915-3E1E-4E5C-AF52-B2FD6AEDDE35}" presName="Name0" presStyleCnt="0">
        <dgm:presLayoutVars>
          <dgm:chMax val="21"/>
          <dgm:chPref val="21"/>
        </dgm:presLayoutVars>
      </dgm:prSet>
      <dgm:spPr/>
    </dgm:pt>
    <dgm:pt modelId="{E466CB76-D8CE-48C2-A13F-D27AC8F2585E}" type="pres">
      <dgm:prSet presAssocID="{1C0100C8-FB65-491B-AE01-91C8755A9CB6}" presName="text1" presStyleCnt="0"/>
      <dgm:spPr/>
    </dgm:pt>
    <dgm:pt modelId="{DB4083AB-3D76-4A7A-B9BE-6401FFC599CC}" type="pres">
      <dgm:prSet presAssocID="{1C0100C8-FB65-491B-AE01-91C8755A9CB6}" presName="textRepeatNode" presStyleLbl="alignNode1" presStyleIdx="0" presStyleCnt="5">
        <dgm:presLayoutVars>
          <dgm:chMax val="0"/>
          <dgm:chPref val="0"/>
          <dgm:bulletEnabled val="1"/>
        </dgm:presLayoutVars>
      </dgm:prSet>
      <dgm:spPr/>
    </dgm:pt>
    <dgm:pt modelId="{327E6657-661D-477B-BCF7-C8DFCAD16DC3}" type="pres">
      <dgm:prSet presAssocID="{1C0100C8-FB65-491B-AE01-91C8755A9CB6}" presName="textaccent1" presStyleCnt="0"/>
      <dgm:spPr/>
    </dgm:pt>
    <dgm:pt modelId="{B3C54FB4-1BD2-4100-A406-6D5A2B279549}" type="pres">
      <dgm:prSet presAssocID="{1C0100C8-FB65-491B-AE01-91C8755A9CB6}" presName="accentRepeatNode" presStyleLbl="solidAlignAcc1" presStyleIdx="0" presStyleCnt="10"/>
      <dgm:spPr/>
    </dgm:pt>
    <dgm:pt modelId="{98086B8C-CE32-4B68-80DE-EDD062A6AD0D}" type="pres">
      <dgm:prSet presAssocID="{72CE6054-ECE5-44A7-9CCB-0D6BF41035B8}" presName="image1" presStyleCnt="0"/>
      <dgm:spPr/>
    </dgm:pt>
    <dgm:pt modelId="{929842D8-C7C1-4FE2-9100-4CA33751A35C}" type="pres">
      <dgm:prSet presAssocID="{72CE6054-ECE5-44A7-9CCB-0D6BF41035B8}" presName="imageRepeatNode" presStyleLbl="alignAcc1" presStyleIdx="0" presStyleCnt="5"/>
      <dgm:spPr/>
    </dgm:pt>
    <dgm:pt modelId="{B4DE48AB-8F15-4A8C-8F3E-B22F01014F54}" type="pres">
      <dgm:prSet presAssocID="{72CE6054-ECE5-44A7-9CCB-0D6BF41035B8}" presName="imageaccent1" presStyleCnt="0"/>
      <dgm:spPr/>
    </dgm:pt>
    <dgm:pt modelId="{2CD7F7D8-9923-445E-A985-1CCB3D975E17}" type="pres">
      <dgm:prSet presAssocID="{72CE6054-ECE5-44A7-9CCB-0D6BF41035B8}" presName="accentRepeatNode" presStyleLbl="solidAlignAcc1" presStyleIdx="1" presStyleCnt="10"/>
      <dgm:spPr/>
    </dgm:pt>
    <dgm:pt modelId="{313FE840-3AA2-4F78-8A38-785FE04DECEE}" type="pres">
      <dgm:prSet presAssocID="{F588C413-B956-40F3-801A-DC8DA9666663}" presName="text2" presStyleCnt="0"/>
      <dgm:spPr/>
    </dgm:pt>
    <dgm:pt modelId="{57904A4E-90E7-4935-93E0-A36E5BF30145}" type="pres">
      <dgm:prSet presAssocID="{F588C413-B956-40F3-801A-DC8DA9666663}" presName="textRepeatNode" presStyleLbl="alignNode1" presStyleIdx="1" presStyleCnt="5">
        <dgm:presLayoutVars>
          <dgm:chMax val="0"/>
          <dgm:chPref val="0"/>
          <dgm:bulletEnabled val="1"/>
        </dgm:presLayoutVars>
      </dgm:prSet>
      <dgm:spPr/>
    </dgm:pt>
    <dgm:pt modelId="{3C441D1B-4F33-4E27-B32B-F18EFECBC955}" type="pres">
      <dgm:prSet presAssocID="{F588C413-B956-40F3-801A-DC8DA9666663}" presName="textaccent2" presStyleCnt="0"/>
      <dgm:spPr/>
    </dgm:pt>
    <dgm:pt modelId="{012BB1BB-E8FE-4F46-A72A-D76005BBEFFD}" type="pres">
      <dgm:prSet presAssocID="{F588C413-B956-40F3-801A-DC8DA9666663}" presName="accentRepeatNode" presStyleLbl="solidAlignAcc1" presStyleIdx="2" presStyleCnt="10"/>
      <dgm:spPr/>
    </dgm:pt>
    <dgm:pt modelId="{091EA3F1-C13A-4A34-8980-03D42B7670AC}" type="pres">
      <dgm:prSet presAssocID="{67554395-5DF0-4A72-8873-C1FA532F36A8}" presName="image2" presStyleCnt="0"/>
      <dgm:spPr/>
    </dgm:pt>
    <dgm:pt modelId="{A6DC83F8-9DB2-4BA7-AAD0-47DB7EC2B099}" type="pres">
      <dgm:prSet presAssocID="{67554395-5DF0-4A72-8873-C1FA532F36A8}" presName="imageRepeatNode" presStyleLbl="alignAcc1" presStyleIdx="1" presStyleCnt="5"/>
      <dgm:spPr/>
    </dgm:pt>
    <dgm:pt modelId="{3F7B2190-CB7D-49B8-B431-301DD8A9B47F}" type="pres">
      <dgm:prSet presAssocID="{67554395-5DF0-4A72-8873-C1FA532F36A8}" presName="imageaccent2" presStyleCnt="0"/>
      <dgm:spPr/>
    </dgm:pt>
    <dgm:pt modelId="{488D0D4A-13B1-4934-A4CF-3F6C36DD060C}" type="pres">
      <dgm:prSet presAssocID="{67554395-5DF0-4A72-8873-C1FA532F36A8}" presName="accentRepeatNode" presStyleLbl="solidAlignAcc1" presStyleIdx="3" presStyleCnt="10"/>
      <dgm:spPr/>
    </dgm:pt>
    <dgm:pt modelId="{2562C0C9-8899-4F59-A983-E73CF050ABBF}" type="pres">
      <dgm:prSet presAssocID="{BCC26906-A6CE-4798-A1BF-E419E15B88AB}" presName="text3" presStyleCnt="0"/>
      <dgm:spPr/>
    </dgm:pt>
    <dgm:pt modelId="{02665D48-F382-4D07-8621-62547793D83B}" type="pres">
      <dgm:prSet presAssocID="{BCC26906-A6CE-4798-A1BF-E419E15B88AB}" presName="textRepeatNode" presStyleLbl="alignNode1" presStyleIdx="2" presStyleCnt="5">
        <dgm:presLayoutVars>
          <dgm:chMax val="0"/>
          <dgm:chPref val="0"/>
          <dgm:bulletEnabled val="1"/>
        </dgm:presLayoutVars>
      </dgm:prSet>
      <dgm:spPr/>
    </dgm:pt>
    <dgm:pt modelId="{1ACFBE79-9291-42F6-B520-84D0F86207D6}" type="pres">
      <dgm:prSet presAssocID="{BCC26906-A6CE-4798-A1BF-E419E15B88AB}" presName="textaccent3" presStyleCnt="0"/>
      <dgm:spPr/>
    </dgm:pt>
    <dgm:pt modelId="{B6C2C41B-D2D2-44A3-A5E3-CA0835F69CCC}" type="pres">
      <dgm:prSet presAssocID="{BCC26906-A6CE-4798-A1BF-E419E15B88AB}" presName="accentRepeatNode" presStyleLbl="solidAlignAcc1" presStyleIdx="4" presStyleCnt="10"/>
      <dgm:spPr/>
    </dgm:pt>
    <dgm:pt modelId="{9BC50BB4-2E66-49A9-BA31-1E8B19CF86E4}" type="pres">
      <dgm:prSet presAssocID="{9FB7B4D7-11D5-46E6-8FF7-621C1B1357E0}" presName="image3" presStyleCnt="0"/>
      <dgm:spPr/>
    </dgm:pt>
    <dgm:pt modelId="{A555C46E-DE18-4FCB-AD12-6283BBFC9805}" type="pres">
      <dgm:prSet presAssocID="{9FB7B4D7-11D5-46E6-8FF7-621C1B1357E0}" presName="imageRepeatNode" presStyleLbl="alignAcc1" presStyleIdx="2" presStyleCnt="5"/>
      <dgm:spPr/>
    </dgm:pt>
    <dgm:pt modelId="{73C3BD98-3BC6-4E0B-8112-520BC470A31C}" type="pres">
      <dgm:prSet presAssocID="{9FB7B4D7-11D5-46E6-8FF7-621C1B1357E0}" presName="imageaccent3" presStyleCnt="0"/>
      <dgm:spPr/>
    </dgm:pt>
    <dgm:pt modelId="{847524CD-CBD8-430B-BEAF-51CD15D171B3}" type="pres">
      <dgm:prSet presAssocID="{9FB7B4D7-11D5-46E6-8FF7-621C1B1357E0}" presName="accentRepeatNode" presStyleLbl="solidAlignAcc1" presStyleIdx="5" presStyleCnt="10"/>
      <dgm:spPr/>
    </dgm:pt>
    <dgm:pt modelId="{805DFBC6-E576-4A3E-BA13-75E5ECA99F8D}" type="pres">
      <dgm:prSet presAssocID="{021272F6-1032-4340-9E43-48248BC55FB9}" presName="text4" presStyleCnt="0"/>
      <dgm:spPr/>
    </dgm:pt>
    <dgm:pt modelId="{2F712FCA-3C53-4541-A4ED-31B96EAF4778}" type="pres">
      <dgm:prSet presAssocID="{021272F6-1032-4340-9E43-48248BC55FB9}" presName="textRepeatNode" presStyleLbl="alignNode1" presStyleIdx="3" presStyleCnt="5">
        <dgm:presLayoutVars>
          <dgm:chMax val="0"/>
          <dgm:chPref val="0"/>
          <dgm:bulletEnabled val="1"/>
        </dgm:presLayoutVars>
      </dgm:prSet>
      <dgm:spPr/>
    </dgm:pt>
    <dgm:pt modelId="{5C00B41E-7373-4887-A9E2-A89C716585A8}" type="pres">
      <dgm:prSet presAssocID="{021272F6-1032-4340-9E43-48248BC55FB9}" presName="textaccent4" presStyleCnt="0"/>
      <dgm:spPr/>
    </dgm:pt>
    <dgm:pt modelId="{398C71D2-027C-465A-BF1B-F63F551D75E4}" type="pres">
      <dgm:prSet presAssocID="{021272F6-1032-4340-9E43-48248BC55FB9}" presName="accentRepeatNode" presStyleLbl="solidAlignAcc1" presStyleIdx="6" presStyleCnt="10"/>
      <dgm:spPr/>
    </dgm:pt>
    <dgm:pt modelId="{E8346EC7-D2C5-4E5F-A3D0-0B658FACCE8E}" type="pres">
      <dgm:prSet presAssocID="{B302C63D-3C47-4E68-A85A-99A9C71AD502}" presName="image4" presStyleCnt="0"/>
      <dgm:spPr/>
    </dgm:pt>
    <dgm:pt modelId="{99D2039A-8499-41A4-A3DB-0B779CABD9D5}" type="pres">
      <dgm:prSet presAssocID="{B302C63D-3C47-4E68-A85A-99A9C71AD502}" presName="imageRepeatNode" presStyleLbl="alignAcc1" presStyleIdx="3" presStyleCnt="5"/>
      <dgm:spPr/>
    </dgm:pt>
    <dgm:pt modelId="{70980910-74D5-489F-B664-231EE8EB8196}" type="pres">
      <dgm:prSet presAssocID="{B302C63D-3C47-4E68-A85A-99A9C71AD502}" presName="imageaccent4" presStyleCnt="0"/>
      <dgm:spPr/>
    </dgm:pt>
    <dgm:pt modelId="{438529FF-0E54-4676-B072-8EA373526830}" type="pres">
      <dgm:prSet presAssocID="{B302C63D-3C47-4E68-A85A-99A9C71AD502}" presName="accentRepeatNode" presStyleLbl="solidAlignAcc1" presStyleIdx="7" presStyleCnt="10"/>
      <dgm:spPr/>
    </dgm:pt>
    <dgm:pt modelId="{98D6B40F-DFB8-422D-8DB6-CFDA79EED14C}" type="pres">
      <dgm:prSet presAssocID="{95B2F270-FB55-423A-B27A-2E618BFD191C}" presName="text5" presStyleCnt="0"/>
      <dgm:spPr/>
    </dgm:pt>
    <dgm:pt modelId="{B7C7DCCA-62D2-4A58-B464-D9D1701673CB}" type="pres">
      <dgm:prSet presAssocID="{95B2F270-FB55-423A-B27A-2E618BFD191C}" presName="textRepeatNode" presStyleLbl="alignNode1" presStyleIdx="4" presStyleCnt="5">
        <dgm:presLayoutVars>
          <dgm:chMax val="0"/>
          <dgm:chPref val="0"/>
          <dgm:bulletEnabled val="1"/>
        </dgm:presLayoutVars>
      </dgm:prSet>
      <dgm:spPr/>
    </dgm:pt>
    <dgm:pt modelId="{D3E4946E-90AD-4B3B-A856-5E0FC1DCDCAF}" type="pres">
      <dgm:prSet presAssocID="{95B2F270-FB55-423A-B27A-2E618BFD191C}" presName="textaccent5" presStyleCnt="0"/>
      <dgm:spPr/>
    </dgm:pt>
    <dgm:pt modelId="{EC2C7E76-A816-4C9A-A3A7-A944C07EB1FE}" type="pres">
      <dgm:prSet presAssocID="{95B2F270-FB55-423A-B27A-2E618BFD191C}" presName="accentRepeatNode" presStyleLbl="solidAlignAcc1" presStyleIdx="8" presStyleCnt="10"/>
      <dgm:spPr/>
    </dgm:pt>
    <dgm:pt modelId="{309156C1-FD53-4F7F-A118-9D88C7B7F9C0}" type="pres">
      <dgm:prSet presAssocID="{DAE293F9-EC36-448A-AB61-EA93E8D473DB}" presName="image5" presStyleCnt="0"/>
      <dgm:spPr/>
    </dgm:pt>
    <dgm:pt modelId="{E5513F05-7FDD-4DC5-A1CD-B1F133766552}" type="pres">
      <dgm:prSet presAssocID="{DAE293F9-EC36-448A-AB61-EA93E8D473DB}" presName="imageRepeatNode" presStyleLbl="alignAcc1" presStyleIdx="4" presStyleCnt="5"/>
      <dgm:spPr/>
    </dgm:pt>
    <dgm:pt modelId="{490BD5D2-7EDF-4E9B-AFDB-4A004FA2B297}" type="pres">
      <dgm:prSet presAssocID="{DAE293F9-EC36-448A-AB61-EA93E8D473DB}" presName="imageaccent5" presStyleCnt="0"/>
      <dgm:spPr/>
    </dgm:pt>
    <dgm:pt modelId="{F3CF3B73-6FAF-4D97-B4FF-E10DDFBB4379}" type="pres">
      <dgm:prSet presAssocID="{DAE293F9-EC36-448A-AB61-EA93E8D473DB}" presName="accentRepeatNode" presStyleLbl="solidAlignAcc1" presStyleIdx="9" presStyleCnt="10"/>
      <dgm:spPr/>
    </dgm:pt>
  </dgm:ptLst>
  <dgm:cxnLst>
    <dgm:cxn modelId="{17F35902-C862-4149-AEF3-CA339021384D}" type="presOf" srcId="{DAE293F9-EC36-448A-AB61-EA93E8D473DB}" destId="{E5513F05-7FDD-4DC5-A1CD-B1F133766552}" srcOrd="0" destOrd="0" presId="urn:microsoft.com/office/officeart/2008/layout/HexagonCluster"/>
    <dgm:cxn modelId="{9B4B9906-8D7F-4183-AC78-E6435196828E}" type="presOf" srcId="{C1E2D915-3E1E-4E5C-AF52-B2FD6AEDDE35}" destId="{303E5148-39DB-427E-984B-151E24F6C646}" srcOrd="0" destOrd="0" presId="urn:microsoft.com/office/officeart/2008/layout/HexagonCluster"/>
    <dgm:cxn modelId="{C21FCC28-3070-4617-8CFE-05AB35EA3F9C}" type="presOf" srcId="{BCC26906-A6CE-4798-A1BF-E419E15B88AB}" destId="{02665D48-F382-4D07-8621-62547793D83B}" srcOrd="0" destOrd="0" presId="urn:microsoft.com/office/officeart/2008/layout/HexagonCluster"/>
    <dgm:cxn modelId="{CDD8482D-5BC3-4889-93E2-24010B4BB013}" type="presOf" srcId="{72CE6054-ECE5-44A7-9CCB-0D6BF41035B8}" destId="{929842D8-C7C1-4FE2-9100-4CA33751A35C}" srcOrd="0" destOrd="0" presId="urn:microsoft.com/office/officeart/2008/layout/HexagonCluster"/>
    <dgm:cxn modelId="{CD02FE2E-611C-46D6-A817-70291B5524EE}" srcId="{C1E2D915-3E1E-4E5C-AF52-B2FD6AEDDE35}" destId="{021272F6-1032-4340-9E43-48248BC55FB9}" srcOrd="3" destOrd="0" parTransId="{4E4C509A-2771-413F-BB90-D2995AFB4E80}" sibTransId="{B302C63D-3C47-4E68-A85A-99A9C71AD502}"/>
    <dgm:cxn modelId="{7393274D-ED29-45CC-B29A-9159F821FD7A}" srcId="{C1E2D915-3E1E-4E5C-AF52-B2FD6AEDDE35}" destId="{1C0100C8-FB65-491B-AE01-91C8755A9CB6}" srcOrd="0" destOrd="0" parTransId="{DCC3AA2F-8830-4E09-A47B-B03C0D62AEE9}" sibTransId="{72CE6054-ECE5-44A7-9CCB-0D6BF41035B8}"/>
    <dgm:cxn modelId="{A52E2753-A988-4936-B4F6-2D2FE17C8BA7}" srcId="{C1E2D915-3E1E-4E5C-AF52-B2FD6AEDDE35}" destId="{BCC26906-A6CE-4798-A1BF-E419E15B88AB}" srcOrd="2" destOrd="0" parTransId="{00245E38-845F-4786-A646-722B44770A9E}" sibTransId="{9FB7B4D7-11D5-46E6-8FF7-621C1B1357E0}"/>
    <dgm:cxn modelId="{C300BD74-1EC0-43E1-8E56-A97B37BFD5EB}" type="presOf" srcId="{021272F6-1032-4340-9E43-48248BC55FB9}" destId="{2F712FCA-3C53-4541-A4ED-31B96EAF4778}" srcOrd="0" destOrd="0" presId="urn:microsoft.com/office/officeart/2008/layout/HexagonCluster"/>
    <dgm:cxn modelId="{51CCDB78-DBDC-49C2-8B52-40325D10B872}" type="presOf" srcId="{F588C413-B956-40F3-801A-DC8DA9666663}" destId="{57904A4E-90E7-4935-93E0-A36E5BF30145}" srcOrd="0" destOrd="0" presId="urn:microsoft.com/office/officeart/2008/layout/HexagonCluster"/>
    <dgm:cxn modelId="{B9CA3C8C-3E91-4B81-8C01-EB244AC70D7D}" type="presOf" srcId="{1C0100C8-FB65-491B-AE01-91C8755A9CB6}" destId="{DB4083AB-3D76-4A7A-B9BE-6401FFC599CC}" srcOrd="0" destOrd="0" presId="urn:microsoft.com/office/officeart/2008/layout/HexagonCluster"/>
    <dgm:cxn modelId="{754E0E8F-BF9E-464B-8E9F-69B463AED4F8}" srcId="{C1E2D915-3E1E-4E5C-AF52-B2FD6AEDDE35}" destId="{F588C413-B956-40F3-801A-DC8DA9666663}" srcOrd="1" destOrd="0" parTransId="{D348AB46-54A3-44A0-AC96-950622D573C7}" sibTransId="{67554395-5DF0-4A72-8873-C1FA532F36A8}"/>
    <dgm:cxn modelId="{24287DA2-DDB0-4164-8D78-46E49A1B1F5C}" type="presOf" srcId="{B302C63D-3C47-4E68-A85A-99A9C71AD502}" destId="{99D2039A-8499-41A4-A3DB-0B779CABD9D5}" srcOrd="0" destOrd="0" presId="urn:microsoft.com/office/officeart/2008/layout/HexagonCluster"/>
    <dgm:cxn modelId="{C86663AE-8139-4119-9850-595B0C2AB91B}" srcId="{C1E2D915-3E1E-4E5C-AF52-B2FD6AEDDE35}" destId="{95B2F270-FB55-423A-B27A-2E618BFD191C}" srcOrd="4" destOrd="0" parTransId="{7B467227-92F7-4728-A2C1-7DC56672D456}" sibTransId="{DAE293F9-EC36-448A-AB61-EA93E8D473DB}"/>
    <dgm:cxn modelId="{BA0C14C2-359F-4C41-9AAF-688A6C5362D1}" type="presOf" srcId="{95B2F270-FB55-423A-B27A-2E618BFD191C}" destId="{B7C7DCCA-62D2-4A58-B464-D9D1701673CB}" srcOrd="0" destOrd="0" presId="urn:microsoft.com/office/officeart/2008/layout/HexagonCluster"/>
    <dgm:cxn modelId="{69D2ACCF-B2DA-4661-8C14-DDCEA62BE1A5}" type="presOf" srcId="{9FB7B4D7-11D5-46E6-8FF7-621C1B1357E0}" destId="{A555C46E-DE18-4FCB-AD12-6283BBFC9805}" srcOrd="0" destOrd="0" presId="urn:microsoft.com/office/officeart/2008/layout/HexagonCluster"/>
    <dgm:cxn modelId="{5097A8EC-9749-49CF-9893-A0B0A22425F0}" type="presOf" srcId="{67554395-5DF0-4A72-8873-C1FA532F36A8}" destId="{A6DC83F8-9DB2-4BA7-AAD0-47DB7EC2B099}" srcOrd="0" destOrd="0" presId="urn:microsoft.com/office/officeart/2008/layout/HexagonCluster"/>
    <dgm:cxn modelId="{7E0D3F6F-43D8-49F4-950C-37AB6B0E7438}" type="presParOf" srcId="{303E5148-39DB-427E-984B-151E24F6C646}" destId="{E466CB76-D8CE-48C2-A13F-D27AC8F2585E}" srcOrd="0" destOrd="0" presId="urn:microsoft.com/office/officeart/2008/layout/HexagonCluster"/>
    <dgm:cxn modelId="{14B8BB20-828B-4B6D-900F-607A9FDEA36E}" type="presParOf" srcId="{E466CB76-D8CE-48C2-A13F-D27AC8F2585E}" destId="{DB4083AB-3D76-4A7A-B9BE-6401FFC599CC}" srcOrd="0" destOrd="0" presId="urn:microsoft.com/office/officeart/2008/layout/HexagonCluster"/>
    <dgm:cxn modelId="{C662C804-4A40-4388-AEF2-0D72791003F9}" type="presParOf" srcId="{303E5148-39DB-427E-984B-151E24F6C646}" destId="{327E6657-661D-477B-BCF7-C8DFCAD16DC3}" srcOrd="1" destOrd="0" presId="urn:microsoft.com/office/officeart/2008/layout/HexagonCluster"/>
    <dgm:cxn modelId="{76441C00-4DBE-41A5-A32B-4D0F77DB7E70}" type="presParOf" srcId="{327E6657-661D-477B-BCF7-C8DFCAD16DC3}" destId="{B3C54FB4-1BD2-4100-A406-6D5A2B279549}" srcOrd="0" destOrd="0" presId="urn:microsoft.com/office/officeart/2008/layout/HexagonCluster"/>
    <dgm:cxn modelId="{38FF8B80-F3C8-4BDB-9CA2-DA837F0E747C}" type="presParOf" srcId="{303E5148-39DB-427E-984B-151E24F6C646}" destId="{98086B8C-CE32-4B68-80DE-EDD062A6AD0D}" srcOrd="2" destOrd="0" presId="urn:microsoft.com/office/officeart/2008/layout/HexagonCluster"/>
    <dgm:cxn modelId="{2E4B627B-B42A-416A-83B1-97B514775929}" type="presParOf" srcId="{98086B8C-CE32-4B68-80DE-EDD062A6AD0D}" destId="{929842D8-C7C1-4FE2-9100-4CA33751A35C}" srcOrd="0" destOrd="0" presId="urn:microsoft.com/office/officeart/2008/layout/HexagonCluster"/>
    <dgm:cxn modelId="{5A6F221E-7328-4603-B4F1-26B441A8E107}" type="presParOf" srcId="{303E5148-39DB-427E-984B-151E24F6C646}" destId="{B4DE48AB-8F15-4A8C-8F3E-B22F01014F54}" srcOrd="3" destOrd="0" presId="urn:microsoft.com/office/officeart/2008/layout/HexagonCluster"/>
    <dgm:cxn modelId="{38ACAF5B-EB5F-4E7D-BFA2-71A546C4BB7A}" type="presParOf" srcId="{B4DE48AB-8F15-4A8C-8F3E-B22F01014F54}" destId="{2CD7F7D8-9923-445E-A985-1CCB3D975E17}" srcOrd="0" destOrd="0" presId="urn:microsoft.com/office/officeart/2008/layout/HexagonCluster"/>
    <dgm:cxn modelId="{85CAC8B4-E4C5-4749-B258-875579DB36A2}" type="presParOf" srcId="{303E5148-39DB-427E-984B-151E24F6C646}" destId="{313FE840-3AA2-4F78-8A38-785FE04DECEE}" srcOrd="4" destOrd="0" presId="urn:microsoft.com/office/officeart/2008/layout/HexagonCluster"/>
    <dgm:cxn modelId="{0C741B29-E07B-40EC-9CD8-AFB046D2C072}" type="presParOf" srcId="{313FE840-3AA2-4F78-8A38-785FE04DECEE}" destId="{57904A4E-90E7-4935-93E0-A36E5BF30145}" srcOrd="0" destOrd="0" presId="urn:microsoft.com/office/officeart/2008/layout/HexagonCluster"/>
    <dgm:cxn modelId="{BB948C0C-0638-49A7-B1CD-E622CC20376C}" type="presParOf" srcId="{303E5148-39DB-427E-984B-151E24F6C646}" destId="{3C441D1B-4F33-4E27-B32B-F18EFECBC955}" srcOrd="5" destOrd="0" presId="urn:microsoft.com/office/officeart/2008/layout/HexagonCluster"/>
    <dgm:cxn modelId="{ADB65EAC-F869-4C39-B667-7D15F1785618}" type="presParOf" srcId="{3C441D1B-4F33-4E27-B32B-F18EFECBC955}" destId="{012BB1BB-E8FE-4F46-A72A-D76005BBEFFD}" srcOrd="0" destOrd="0" presId="urn:microsoft.com/office/officeart/2008/layout/HexagonCluster"/>
    <dgm:cxn modelId="{E6DA39D9-BFCF-4DC0-A04E-57AA62E1BE2F}" type="presParOf" srcId="{303E5148-39DB-427E-984B-151E24F6C646}" destId="{091EA3F1-C13A-4A34-8980-03D42B7670AC}" srcOrd="6" destOrd="0" presId="urn:microsoft.com/office/officeart/2008/layout/HexagonCluster"/>
    <dgm:cxn modelId="{AFFA3642-81B0-424B-86B2-EB3401A83D50}" type="presParOf" srcId="{091EA3F1-C13A-4A34-8980-03D42B7670AC}" destId="{A6DC83F8-9DB2-4BA7-AAD0-47DB7EC2B099}" srcOrd="0" destOrd="0" presId="urn:microsoft.com/office/officeart/2008/layout/HexagonCluster"/>
    <dgm:cxn modelId="{31F77638-A241-4EAB-90F5-F188A500AC46}" type="presParOf" srcId="{303E5148-39DB-427E-984B-151E24F6C646}" destId="{3F7B2190-CB7D-49B8-B431-301DD8A9B47F}" srcOrd="7" destOrd="0" presId="urn:microsoft.com/office/officeart/2008/layout/HexagonCluster"/>
    <dgm:cxn modelId="{4CB5CC65-9C56-44D7-85BF-BD847F7E1E71}" type="presParOf" srcId="{3F7B2190-CB7D-49B8-B431-301DD8A9B47F}" destId="{488D0D4A-13B1-4934-A4CF-3F6C36DD060C}" srcOrd="0" destOrd="0" presId="urn:microsoft.com/office/officeart/2008/layout/HexagonCluster"/>
    <dgm:cxn modelId="{0CFDEF97-50D0-42D3-9105-2EF6285D8382}" type="presParOf" srcId="{303E5148-39DB-427E-984B-151E24F6C646}" destId="{2562C0C9-8899-4F59-A983-E73CF050ABBF}" srcOrd="8" destOrd="0" presId="urn:microsoft.com/office/officeart/2008/layout/HexagonCluster"/>
    <dgm:cxn modelId="{3657DC27-4D3C-43AA-B555-E67F7769CAF9}" type="presParOf" srcId="{2562C0C9-8899-4F59-A983-E73CF050ABBF}" destId="{02665D48-F382-4D07-8621-62547793D83B}" srcOrd="0" destOrd="0" presId="urn:microsoft.com/office/officeart/2008/layout/HexagonCluster"/>
    <dgm:cxn modelId="{92009542-2EB5-45C2-A16E-63D9B92FF477}" type="presParOf" srcId="{303E5148-39DB-427E-984B-151E24F6C646}" destId="{1ACFBE79-9291-42F6-B520-84D0F86207D6}" srcOrd="9" destOrd="0" presId="urn:microsoft.com/office/officeart/2008/layout/HexagonCluster"/>
    <dgm:cxn modelId="{7678E464-E963-40D3-9BE7-B789D96957BF}" type="presParOf" srcId="{1ACFBE79-9291-42F6-B520-84D0F86207D6}" destId="{B6C2C41B-D2D2-44A3-A5E3-CA0835F69CCC}" srcOrd="0" destOrd="0" presId="urn:microsoft.com/office/officeart/2008/layout/HexagonCluster"/>
    <dgm:cxn modelId="{34BF057D-115E-4C00-998E-F55FA2D24678}" type="presParOf" srcId="{303E5148-39DB-427E-984B-151E24F6C646}" destId="{9BC50BB4-2E66-49A9-BA31-1E8B19CF86E4}" srcOrd="10" destOrd="0" presId="urn:microsoft.com/office/officeart/2008/layout/HexagonCluster"/>
    <dgm:cxn modelId="{8CAE528C-3B70-41CA-B783-4EAB4B5DB188}" type="presParOf" srcId="{9BC50BB4-2E66-49A9-BA31-1E8B19CF86E4}" destId="{A555C46E-DE18-4FCB-AD12-6283BBFC9805}" srcOrd="0" destOrd="0" presId="urn:microsoft.com/office/officeart/2008/layout/HexagonCluster"/>
    <dgm:cxn modelId="{E02BE190-488A-4C99-9C8C-212341B31542}" type="presParOf" srcId="{303E5148-39DB-427E-984B-151E24F6C646}" destId="{73C3BD98-3BC6-4E0B-8112-520BC470A31C}" srcOrd="11" destOrd="0" presId="urn:microsoft.com/office/officeart/2008/layout/HexagonCluster"/>
    <dgm:cxn modelId="{DE10AAE1-D2E0-4E80-8F6F-85E496C51487}" type="presParOf" srcId="{73C3BD98-3BC6-4E0B-8112-520BC470A31C}" destId="{847524CD-CBD8-430B-BEAF-51CD15D171B3}" srcOrd="0" destOrd="0" presId="urn:microsoft.com/office/officeart/2008/layout/HexagonCluster"/>
    <dgm:cxn modelId="{333FDC5C-FFF1-4792-AD44-4DEE60E81A08}" type="presParOf" srcId="{303E5148-39DB-427E-984B-151E24F6C646}" destId="{805DFBC6-E576-4A3E-BA13-75E5ECA99F8D}" srcOrd="12" destOrd="0" presId="urn:microsoft.com/office/officeart/2008/layout/HexagonCluster"/>
    <dgm:cxn modelId="{C3CC38BA-7BE7-42DA-8ED0-F796BEFE3205}" type="presParOf" srcId="{805DFBC6-E576-4A3E-BA13-75E5ECA99F8D}" destId="{2F712FCA-3C53-4541-A4ED-31B96EAF4778}" srcOrd="0" destOrd="0" presId="urn:microsoft.com/office/officeart/2008/layout/HexagonCluster"/>
    <dgm:cxn modelId="{50941488-CB9A-47C7-8637-BE498FB5860F}" type="presParOf" srcId="{303E5148-39DB-427E-984B-151E24F6C646}" destId="{5C00B41E-7373-4887-A9E2-A89C716585A8}" srcOrd="13" destOrd="0" presId="urn:microsoft.com/office/officeart/2008/layout/HexagonCluster"/>
    <dgm:cxn modelId="{30A1AD14-96FC-438F-AC6F-811EA56677FF}" type="presParOf" srcId="{5C00B41E-7373-4887-A9E2-A89C716585A8}" destId="{398C71D2-027C-465A-BF1B-F63F551D75E4}" srcOrd="0" destOrd="0" presId="urn:microsoft.com/office/officeart/2008/layout/HexagonCluster"/>
    <dgm:cxn modelId="{32C29EA5-83E9-440A-A0AD-03DFB67F65B6}" type="presParOf" srcId="{303E5148-39DB-427E-984B-151E24F6C646}" destId="{E8346EC7-D2C5-4E5F-A3D0-0B658FACCE8E}" srcOrd="14" destOrd="0" presId="urn:microsoft.com/office/officeart/2008/layout/HexagonCluster"/>
    <dgm:cxn modelId="{8207A244-C6C9-474B-81FA-8A5B31D560BA}" type="presParOf" srcId="{E8346EC7-D2C5-4E5F-A3D0-0B658FACCE8E}" destId="{99D2039A-8499-41A4-A3DB-0B779CABD9D5}" srcOrd="0" destOrd="0" presId="urn:microsoft.com/office/officeart/2008/layout/HexagonCluster"/>
    <dgm:cxn modelId="{02D766A5-C556-4B7F-9272-436D239363FD}" type="presParOf" srcId="{303E5148-39DB-427E-984B-151E24F6C646}" destId="{70980910-74D5-489F-B664-231EE8EB8196}" srcOrd="15" destOrd="0" presId="urn:microsoft.com/office/officeart/2008/layout/HexagonCluster"/>
    <dgm:cxn modelId="{54838291-0DE2-44FF-AEB5-3EAB43995705}" type="presParOf" srcId="{70980910-74D5-489F-B664-231EE8EB8196}" destId="{438529FF-0E54-4676-B072-8EA373526830}" srcOrd="0" destOrd="0" presId="urn:microsoft.com/office/officeart/2008/layout/HexagonCluster"/>
    <dgm:cxn modelId="{6960758F-EE75-4F20-AA3B-08DD079CE9B8}" type="presParOf" srcId="{303E5148-39DB-427E-984B-151E24F6C646}" destId="{98D6B40F-DFB8-422D-8DB6-CFDA79EED14C}" srcOrd="16" destOrd="0" presId="urn:microsoft.com/office/officeart/2008/layout/HexagonCluster"/>
    <dgm:cxn modelId="{CEA92B0E-7F3E-4919-8AAB-69A45F65C4F0}" type="presParOf" srcId="{98D6B40F-DFB8-422D-8DB6-CFDA79EED14C}" destId="{B7C7DCCA-62D2-4A58-B464-D9D1701673CB}" srcOrd="0" destOrd="0" presId="urn:microsoft.com/office/officeart/2008/layout/HexagonCluster"/>
    <dgm:cxn modelId="{B27DDEFF-FEFC-4499-80EB-F770191CC8D8}" type="presParOf" srcId="{303E5148-39DB-427E-984B-151E24F6C646}" destId="{D3E4946E-90AD-4B3B-A856-5E0FC1DCDCAF}" srcOrd="17" destOrd="0" presId="urn:microsoft.com/office/officeart/2008/layout/HexagonCluster"/>
    <dgm:cxn modelId="{B7FA73F9-6F4D-49B1-8D4B-FCF3D747DB8C}" type="presParOf" srcId="{D3E4946E-90AD-4B3B-A856-5E0FC1DCDCAF}" destId="{EC2C7E76-A816-4C9A-A3A7-A944C07EB1FE}" srcOrd="0" destOrd="0" presId="urn:microsoft.com/office/officeart/2008/layout/HexagonCluster"/>
    <dgm:cxn modelId="{300D66F7-AE70-4614-B3BA-FBB98595242F}" type="presParOf" srcId="{303E5148-39DB-427E-984B-151E24F6C646}" destId="{309156C1-FD53-4F7F-A118-9D88C7B7F9C0}" srcOrd="18" destOrd="0" presId="urn:microsoft.com/office/officeart/2008/layout/HexagonCluster"/>
    <dgm:cxn modelId="{CE22D28F-362D-44D9-BD1D-3A1945A406E7}" type="presParOf" srcId="{309156C1-FD53-4F7F-A118-9D88C7B7F9C0}" destId="{E5513F05-7FDD-4DC5-A1CD-B1F133766552}" srcOrd="0" destOrd="0" presId="urn:microsoft.com/office/officeart/2008/layout/HexagonCluster"/>
    <dgm:cxn modelId="{79886C0D-C316-44FB-BC26-4E1DC9C844CA}" type="presParOf" srcId="{303E5148-39DB-427E-984B-151E24F6C646}" destId="{490BD5D2-7EDF-4E9B-AFDB-4A004FA2B297}" srcOrd="19" destOrd="0" presId="urn:microsoft.com/office/officeart/2008/layout/HexagonCluster"/>
    <dgm:cxn modelId="{629F1F25-026D-4086-87B0-D7E6699B90D4}" type="presParOf" srcId="{490BD5D2-7EDF-4E9B-AFDB-4A004FA2B297}" destId="{F3CF3B73-6FAF-4D97-B4FF-E10DDFBB4379}" srcOrd="0" destOrd="0" presId="urn:microsoft.com/office/officeart/2008/layout/HexagonCluster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511238-ACC3-4EB2-BC33-57D2C28D6FEF}">
      <dsp:nvSpPr>
        <dsp:cNvPr id="0" name=""/>
        <dsp:cNvSpPr/>
      </dsp:nvSpPr>
      <dsp:spPr>
        <a:xfrm>
          <a:off x="1141361" y="2419797"/>
          <a:ext cx="1335231" cy="1151202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3970" rIns="0" bIns="13970" numCol="1" spcCol="1270" anchor="ctr" anchorCtr="0">
          <a:noAutofit/>
        </a:bodyPr>
        <a:lstStyle/>
        <a:p>
          <a:pPr marL="0" lvl="0" indent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es-PE" sz="1100" kern="1200" noProof="0"/>
            <a:t>Demoras en los permisos</a:t>
          </a:r>
        </a:p>
      </dsp:txBody>
      <dsp:txXfrm>
        <a:off x="1348564" y="2598442"/>
        <a:ext cx="920825" cy="793912"/>
      </dsp:txXfrm>
    </dsp:sp>
    <dsp:sp modelId="{C65BDBE9-6900-40D8-AA2C-A644694593FF}">
      <dsp:nvSpPr>
        <dsp:cNvPr id="0" name=""/>
        <dsp:cNvSpPr/>
      </dsp:nvSpPr>
      <dsp:spPr>
        <a:xfrm>
          <a:off x="1176049" y="2928029"/>
          <a:ext cx="156331" cy="134737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0A4E992-4E82-4D02-B167-D04207CAB666}">
      <dsp:nvSpPr>
        <dsp:cNvPr id="0" name=""/>
        <dsp:cNvSpPr/>
      </dsp:nvSpPr>
      <dsp:spPr>
        <a:xfrm>
          <a:off x="0" y="1801462"/>
          <a:ext cx="1335231" cy="1151202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" b="-8000"/>
          </a:stretch>
        </a:blip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499DC19-5052-4C22-8A73-7310AB165D34}">
      <dsp:nvSpPr>
        <dsp:cNvPr id="0" name=""/>
        <dsp:cNvSpPr/>
      </dsp:nvSpPr>
      <dsp:spPr>
        <a:xfrm>
          <a:off x="909002" y="2800591"/>
          <a:ext cx="156331" cy="134737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A9DE130-29CC-48F4-AB79-5AD122845498}">
      <dsp:nvSpPr>
        <dsp:cNvPr id="0" name=""/>
        <dsp:cNvSpPr/>
      </dsp:nvSpPr>
      <dsp:spPr>
        <a:xfrm>
          <a:off x="2278922" y="1787776"/>
          <a:ext cx="1335231" cy="1151202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3970" rIns="0" bIns="13970" numCol="1" spcCol="1270" anchor="ctr" anchorCtr="0">
          <a:noAutofit/>
        </a:bodyPr>
        <a:lstStyle/>
        <a:p>
          <a:pPr marL="0" lvl="0" indent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es-PE" sz="1100" kern="1200" noProof="0"/>
            <a:t>Plan de Transmisión</a:t>
          </a:r>
        </a:p>
      </dsp:txBody>
      <dsp:txXfrm>
        <a:off x="2486125" y="1966421"/>
        <a:ext cx="920825" cy="793912"/>
      </dsp:txXfrm>
    </dsp:sp>
    <dsp:sp modelId="{89300C31-0068-4D70-8F08-EAB1EF76A6E2}">
      <dsp:nvSpPr>
        <dsp:cNvPr id="0" name=""/>
        <dsp:cNvSpPr/>
      </dsp:nvSpPr>
      <dsp:spPr>
        <a:xfrm>
          <a:off x="3191726" y="2785687"/>
          <a:ext cx="156331" cy="134737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9B8D7ED-64BF-40D3-A99E-BB1D760BC143}">
      <dsp:nvSpPr>
        <dsp:cNvPr id="0" name=""/>
        <dsp:cNvSpPr/>
      </dsp:nvSpPr>
      <dsp:spPr>
        <a:xfrm>
          <a:off x="3416482" y="2419797"/>
          <a:ext cx="1335231" cy="1151202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" b="-8000"/>
          </a:stretch>
        </a:blip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1E15A08-B9A8-4EAF-ADE6-988D9FB1B5A4}">
      <dsp:nvSpPr>
        <dsp:cNvPr id="0" name=""/>
        <dsp:cNvSpPr/>
      </dsp:nvSpPr>
      <dsp:spPr>
        <a:xfrm>
          <a:off x="3451169" y="2928029"/>
          <a:ext cx="156331" cy="134737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B669051-597B-44C3-A188-479F85C9CDB9}">
      <dsp:nvSpPr>
        <dsp:cNvPr id="0" name=""/>
        <dsp:cNvSpPr/>
      </dsp:nvSpPr>
      <dsp:spPr>
        <a:xfrm>
          <a:off x="1141361" y="1158492"/>
          <a:ext cx="1335231" cy="1151202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3970" rIns="0" bIns="13970" numCol="1" spcCol="1270" anchor="ctr" anchorCtr="0">
          <a:noAutofit/>
        </a:bodyPr>
        <a:lstStyle/>
        <a:p>
          <a:pPr marL="0" lvl="0" indent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es-PE" sz="1100" kern="1200" noProof="0"/>
            <a:t>Muchos desarrolladores sin capacidad de inversión</a:t>
          </a:r>
        </a:p>
      </dsp:txBody>
      <dsp:txXfrm>
        <a:off x="1348564" y="1337137"/>
        <a:ext cx="920825" cy="793912"/>
      </dsp:txXfrm>
    </dsp:sp>
    <dsp:sp modelId="{7B223C75-D4D7-4D62-A860-98491F8ACA2C}">
      <dsp:nvSpPr>
        <dsp:cNvPr id="0" name=""/>
        <dsp:cNvSpPr/>
      </dsp:nvSpPr>
      <dsp:spPr>
        <a:xfrm>
          <a:off x="2046563" y="1183432"/>
          <a:ext cx="156331" cy="134737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57823BD-DD5A-41DA-95B0-332066105775}">
      <dsp:nvSpPr>
        <dsp:cNvPr id="0" name=""/>
        <dsp:cNvSpPr/>
      </dsp:nvSpPr>
      <dsp:spPr>
        <a:xfrm>
          <a:off x="2278922" y="529513"/>
          <a:ext cx="1335231" cy="1151202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" b="-8000"/>
          </a:stretch>
        </a:blip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2DF8E0C-106D-462D-B3E3-86DAE033CC7A}">
      <dsp:nvSpPr>
        <dsp:cNvPr id="0" name=""/>
        <dsp:cNvSpPr/>
      </dsp:nvSpPr>
      <dsp:spPr>
        <a:xfrm>
          <a:off x="2318361" y="1035008"/>
          <a:ext cx="156331" cy="134737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98E0073-A03F-4C7D-9862-A2D8980F37F7}">
      <dsp:nvSpPr>
        <dsp:cNvPr id="0" name=""/>
        <dsp:cNvSpPr/>
      </dsp:nvSpPr>
      <dsp:spPr>
        <a:xfrm>
          <a:off x="-3882788" y="-596233"/>
          <a:ext cx="4627548" cy="4627548"/>
        </a:xfrm>
        <a:prstGeom prst="blockArc">
          <a:avLst>
            <a:gd name="adj1" fmla="val 18900000"/>
            <a:gd name="adj2" fmla="val 2700000"/>
            <a:gd name="adj3" fmla="val 467"/>
          </a:avLst>
        </a:pr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8A0F491-4E42-4E90-B75E-A05BB5928452}">
      <dsp:nvSpPr>
        <dsp:cNvPr id="0" name=""/>
        <dsp:cNvSpPr/>
      </dsp:nvSpPr>
      <dsp:spPr>
        <a:xfrm>
          <a:off x="278674" y="180891"/>
          <a:ext cx="3483578" cy="36164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7056" tIns="30480" rIns="30480" bIns="30480" numCol="1" spcCol="1270" anchor="ctr" anchorCtr="0">
          <a:noAutofit/>
        </a:bodyPr>
        <a:lstStyle/>
        <a:p>
          <a:pPr marL="0" lvl="0" indent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s-PE" sz="1200" kern="1200" noProof="0"/>
            <a:t>Respuesta Rápida de Frecuencia (Inercia Sintética)</a:t>
          </a:r>
        </a:p>
      </dsp:txBody>
      <dsp:txXfrm>
        <a:off x="278674" y="180891"/>
        <a:ext cx="3483578" cy="361645"/>
      </dsp:txXfrm>
    </dsp:sp>
    <dsp:sp modelId="{0EF862DE-DDF3-42CC-B4F5-9F62BBC41F66}">
      <dsp:nvSpPr>
        <dsp:cNvPr id="0" name=""/>
        <dsp:cNvSpPr/>
      </dsp:nvSpPr>
      <dsp:spPr>
        <a:xfrm>
          <a:off x="52646" y="135685"/>
          <a:ext cx="452056" cy="45205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28C51E8-EA47-4299-BD3A-CF920E2A8667}">
      <dsp:nvSpPr>
        <dsp:cNvPr id="0" name=""/>
        <dsp:cNvSpPr/>
      </dsp:nvSpPr>
      <dsp:spPr>
        <a:xfrm>
          <a:off x="576152" y="723290"/>
          <a:ext cx="3186100" cy="36164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7056" tIns="30480" rIns="30480" bIns="30480" numCol="1" spcCol="1270" anchor="ctr" anchorCtr="0">
          <a:noAutofit/>
        </a:bodyPr>
        <a:lstStyle/>
        <a:p>
          <a:pPr marL="0" lvl="0" indent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1200" kern="1200" noProof="0"/>
            <a:t>Regulación Primaria de Frecuencia</a:t>
          </a:r>
        </a:p>
      </dsp:txBody>
      <dsp:txXfrm>
        <a:off x="576152" y="723290"/>
        <a:ext cx="3186100" cy="361645"/>
      </dsp:txXfrm>
    </dsp:sp>
    <dsp:sp modelId="{2C3A0CFC-92A2-4AD2-A8D9-FA7E2AC56DEC}">
      <dsp:nvSpPr>
        <dsp:cNvPr id="0" name=""/>
        <dsp:cNvSpPr/>
      </dsp:nvSpPr>
      <dsp:spPr>
        <a:xfrm>
          <a:off x="350124" y="678084"/>
          <a:ext cx="452056" cy="45205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3EEA323-9169-4039-BF7A-D686E868B80B}">
      <dsp:nvSpPr>
        <dsp:cNvPr id="0" name=""/>
        <dsp:cNvSpPr/>
      </dsp:nvSpPr>
      <dsp:spPr>
        <a:xfrm>
          <a:off x="712181" y="1265689"/>
          <a:ext cx="3050071" cy="36164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7056" tIns="30480" rIns="30480" bIns="30480" numCol="1" spcCol="1270" anchor="ctr" anchorCtr="0">
          <a:noAutofit/>
        </a:bodyPr>
        <a:lstStyle/>
        <a:p>
          <a:pPr marL="0" lvl="0" indent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s-PE" sz="1200" kern="1200" noProof="0"/>
            <a:t>Regulación Secundaria de Frecuencia</a:t>
          </a:r>
        </a:p>
      </dsp:txBody>
      <dsp:txXfrm>
        <a:off x="712181" y="1265689"/>
        <a:ext cx="3050071" cy="361645"/>
      </dsp:txXfrm>
    </dsp:sp>
    <dsp:sp modelId="{7B380FF4-3424-4481-9C2A-729A11144C1F}">
      <dsp:nvSpPr>
        <dsp:cNvPr id="0" name=""/>
        <dsp:cNvSpPr/>
      </dsp:nvSpPr>
      <dsp:spPr>
        <a:xfrm>
          <a:off x="486153" y="1220484"/>
          <a:ext cx="452056" cy="45205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37655C3-FF10-48B5-9B77-5E320A8C1844}">
      <dsp:nvSpPr>
        <dsp:cNvPr id="0" name=""/>
        <dsp:cNvSpPr/>
      </dsp:nvSpPr>
      <dsp:spPr>
        <a:xfrm>
          <a:off x="712181" y="1807745"/>
          <a:ext cx="3050071" cy="36164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7056" tIns="30480" rIns="30480" bIns="30480" numCol="1" spcCol="1270" anchor="ctr" anchorCtr="0">
          <a:noAutofit/>
        </a:bodyPr>
        <a:lstStyle/>
        <a:p>
          <a:pPr marL="0" lvl="0" indent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s-PE" sz="1200" kern="1200" noProof="0"/>
            <a:t>Regulación de Tensión</a:t>
          </a:r>
        </a:p>
      </dsp:txBody>
      <dsp:txXfrm>
        <a:off x="712181" y="1807745"/>
        <a:ext cx="3050071" cy="361645"/>
      </dsp:txXfrm>
    </dsp:sp>
    <dsp:sp modelId="{32F401AA-FE4E-48C9-8AE3-262B6D9E828E}">
      <dsp:nvSpPr>
        <dsp:cNvPr id="0" name=""/>
        <dsp:cNvSpPr/>
      </dsp:nvSpPr>
      <dsp:spPr>
        <a:xfrm>
          <a:off x="486153" y="1762540"/>
          <a:ext cx="452056" cy="45205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8BE97B6-DA0B-4BBA-A7EA-C724B69799A2}">
      <dsp:nvSpPr>
        <dsp:cNvPr id="0" name=""/>
        <dsp:cNvSpPr/>
      </dsp:nvSpPr>
      <dsp:spPr>
        <a:xfrm>
          <a:off x="576152" y="2350145"/>
          <a:ext cx="3186100" cy="36164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7056" tIns="30480" rIns="30480" bIns="30480" numCol="1" spcCol="1270" anchor="ctr" anchorCtr="0">
          <a:noAutofit/>
        </a:bodyPr>
        <a:lstStyle/>
        <a:p>
          <a:pPr marL="0" lvl="0" indent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1200" kern="1200" noProof="0"/>
            <a:t>Flexibilidad</a:t>
          </a:r>
        </a:p>
      </dsp:txBody>
      <dsp:txXfrm>
        <a:off x="576152" y="2350145"/>
        <a:ext cx="3186100" cy="361645"/>
      </dsp:txXfrm>
    </dsp:sp>
    <dsp:sp modelId="{ABE54D8F-14B4-47BA-B92F-0CA98C1B0E4F}">
      <dsp:nvSpPr>
        <dsp:cNvPr id="0" name=""/>
        <dsp:cNvSpPr/>
      </dsp:nvSpPr>
      <dsp:spPr>
        <a:xfrm>
          <a:off x="350124" y="2304939"/>
          <a:ext cx="452056" cy="45205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8AC653F-07AC-4A6C-9969-629EC6D95895}">
      <dsp:nvSpPr>
        <dsp:cNvPr id="0" name=""/>
        <dsp:cNvSpPr/>
      </dsp:nvSpPr>
      <dsp:spPr>
        <a:xfrm>
          <a:off x="278674" y="2892544"/>
          <a:ext cx="3483578" cy="36164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7056" tIns="30480" rIns="30480" bIns="30480" numCol="1" spcCol="1270" anchor="ctr" anchorCtr="0">
          <a:noAutofit/>
        </a:bodyPr>
        <a:lstStyle/>
        <a:p>
          <a:pPr marL="0" lvl="0" indent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1200" kern="1200" noProof="0"/>
            <a:t>Black </a:t>
          </a:r>
          <a:r>
            <a:rPr lang="es-PE" sz="1200" kern="1200" noProof="0" err="1"/>
            <a:t>Start</a:t>
          </a:r>
          <a:endParaRPr lang="es-PE" sz="1200" kern="1200" noProof="0"/>
        </a:p>
      </dsp:txBody>
      <dsp:txXfrm>
        <a:off x="278674" y="2892544"/>
        <a:ext cx="3483578" cy="361645"/>
      </dsp:txXfrm>
    </dsp:sp>
    <dsp:sp modelId="{748CEDAB-EE68-49D2-9BE0-FF9B114EEFAF}">
      <dsp:nvSpPr>
        <dsp:cNvPr id="0" name=""/>
        <dsp:cNvSpPr/>
      </dsp:nvSpPr>
      <dsp:spPr>
        <a:xfrm>
          <a:off x="52646" y="2847338"/>
          <a:ext cx="452056" cy="45205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4083AB-3D76-4A7A-B9BE-6401FFC599CC}">
      <dsp:nvSpPr>
        <dsp:cNvPr id="0" name=""/>
        <dsp:cNvSpPr/>
      </dsp:nvSpPr>
      <dsp:spPr>
        <a:xfrm>
          <a:off x="1251963" y="3117373"/>
          <a:ext cx="1454838" cy="1249022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2700" rIns="0" bIns="12700" numCol="1" spcCol="1270" anchor="ctr" anchorCtr="0">
          <a:noAutofit/>
        </a:bodyPr>
        <a:lstStyle/>
        <a:p>
          <a:pPr marL="0" lvl="0" indent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es-PE" sz="1000" b="1" kern="1200" noProof="0"/>
            <a:t>Agilizar procesos regulatorios para acelerar el desarrollo de proyectos</a:t>
          </a:r>
        </a:p>
      </dsp:txBody>
      <dsp:txXfrm>
        <a:off x="1477285" y="3310818"/>
        <a:ext cx="1004194" cy="862132"/>
      </dsp:txXfrm>
    </dsp:sp>
    <dsp:sp modelId="{B3C54FB4-1BD2-4100-A406-6D5A2B279549}">
      <dsp:nvSpPr>
        <dsp:cNvPr id="0" name=""/>
        <dsp:cNvSpPr/>
      </dsp:nvSpPr>
      <dsp:spPr>
        <a:xfrm>
          <a:off x="1286675" y="3675892"/>
          <a:ext cx="169705" cy="146278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29842D8-C7C1-4FE2-9100-4CA33751A35C}">
      <dsp:nvSpPr>
        <dsp:cNvPr id="0" name=""/>
        <dsp:cNvSpPr/>
      </dsp:nvSpPr>
      <dsp:spPr>
        <a:xfrm>
          <a:off x="0" y="2426870"/>
          <a:ext cx="1454838" cy="1249022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" b="-8000"/>
          </a:stretch>
        </a:blip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CD7F7D8-9923-445E-A985-1CCB3D975E17}">
      <dsp:nvSpPr>
        <dsp:cNvPr id="0" name=""/>
        <dsp:cNvSpPr/>
      </dsp:nvSpPr>
      <dsp:spPr>
        <a:xfrm>
          <a:off x="996633" y="3509999"/>
          <a:ext cx="169705" cy="146278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7904A4E-90E7-4935-93E0-A36E5BF30145}">
      <dsp:nvSpPr>
        <dsp:cNvPr id="0" name=""/>
        <dsp:cNvSpPr/>
      </dsp:nvSpPr>
      <dsp:spPr>
        <a:xfrm>
          <a:off x="2503926" y="2422881"/>
          <a:ext cx="1454838" cy="1249022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2700" rIns="0" bIns="12700" numCol="1" spcCol="1270" anchor="ctr" anchorCtr="0">
          <a:noAutofit/>
        </a:bodyPr>
        <a:lstStyle/>
        <a:p>
          <a:pPr marL="0" lvl="0" indent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es-PE" sz="1000" b="1" kern="1200" noProof="0"/>
            <a:t>Planificación estructurada con inversiones efectivas</a:t>
          </a:r>
        </a:p>
      </dsp:txBody>
      <dsp:txXfrm>
        <a:off x="2729248" y="2616326"/>
        <a:ext cx="1004194" cy="862132"/>
      </dsp:txXfrm>
    </dsp:sp>
    <dsp:sp modelId="{012BB1BB-E8FE-4F46-A72A-D76005BBEFFD}">
      <dsp:nvSpPr>
        <dsp:cNvPr id="0" name=""/>
        <dsp:cNvSpPr/>
      </dsp:nvSpPr>
      <dsp:spPr>
        <a:xfrm>
          <a:off x="3505188" y="3503350"/>
          <a:ext cx="169705" cy="146278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6DC83F8-9DB2-4BA7-AAD0-47DB7EC2B099}">
      <dsp:nvSpPr>
        <dsp:cNvPr id="0" name=""/>
        <dsp:cNvSpPr/>
      </dsp:nvSpPr>
      <dsp:spPr>
        <a:xfrm>
          <a:off x="3755118" y="3114713"/>
          <a:ext cx="1454838" cy="1249022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" b="-8000"/>
          </a:stretch>
        </a:blip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88D0D4A-13B1-4934-A4CF-3F6C36DD060C}">
      <dsp:nvSpPr>
        <dsp:cNvPr id="0" name=""/>
        <dsp:cNvSpPr/>
      </dsp:nvSpPr>
      <dsp:spPr>
        <a:xfrm>
          <a:off x="3790602" y="3670573"/>
          <a:ext cx="169705" cy="146278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2665D48-F382-4D07-8621-62547793D83B}">
      <dsp:nvSpPr>
        <dsp:cNvPr id="0" name=""/>
        <dsp:cNvSpPr/>
      </dsp:nvSpPr>
      <dsp:spPr>
        <a:xfrm>
          <a:off x="1251963" y="1736367"/>
          <a:ext cx="1454838" cy="1249022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2700" rIns="0" bIns="12700" numCol="1" spcCol="1270" anchor="ctr" anchorCtr="0">
          <a:noAutofit/>
        </a:bodyPr>
        <a:lstStyle/>
        <a:p>
          <a:pPr marL="0" lvl="0" indent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es-PE" sz="1000" b="1" kern="1200" noProof="0"/>
            <a:t>Fomentar un mercado competitivo de Servicios Complementarios</a:t>
          </a:r>
        </a:p>
      </dsp:txBody>
      <dsp:txXfrm>
        <a:off x="1477285" y="1929812"/>
        <a:ext cx="1004194" cy="862132"/>
      </dsp:txXfrm>
    </dsp:sp>
    <dsp:sp modelId="{B6C2C41B-D2D2-44A3-A5E3-CA0835F69CCC}">
      <dsp:nvSpPr>
        <dsp:cNvPr id="0" name=""/>
        <dsp:cNvSpPr/>
      </dsp:nvSpPr>
      <dsp:spPr>
        <a:xfrm>
          <a:off x="2248597" y="1759971"/>
          <a:ext cx="169705" cy="146278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555C46E-DE18-4FCB-AD12-6283BBFC9805}">
      <dsp:nvSpPr>
        <dsp:cNvPr id="0" name=""/>
        <dsp:cNvSpPr/>
      </dsp:nvSpPr>
      <dsp:spPr>
        <a:xfrm>
          <a:off x="2503926" y="1041875"/>
          <a:ext cx="1454838" cy="1249022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" b="-8000"/>
          </a:stretch>
        </a:blip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47524CD-CBD8-430B-BEAF-51CD15D171B3}">
      <dsp:nvSpPr>
        <dsp:cNvPr id="0" name=""/>
        <dsp:cNvSpPr/>
      </dsp:nvSpPr>
      <dsp:spPr>
        <a:xfrm>
          <a:off x="2544810" y="1595408"/>
          <a:ext cx="169705" cy="146278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F712FCA-3C53-4541-A4ED-31B96EAF4778}">
      <dsp:nvSpPr>
        <dsp:cNvPr id="0" name=""/>
        <dsp:cNvSpPr/>
      </dsp:nvSpPr>
      <dsp:spPr>
        <a:xfrm>
          <a:off x="3755118" y="1733708"/>
          <a:ext cx="1454838" cy="1249022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2700" rIns="0" bIns="12700" numCol="1" spcCol="1270" anchor="ctr" anchorCtr="0">
          <a:noAutofit/>
        </a:bodyPr>
        <a:lstStyle/>
        <a:p>
          <a:pPr marL="0" lvl="0" indent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es-PE" sz="1000" b="1" kern="1200" noProof="0"/>
            <a:t>Brindar incentivos para promover la producción y utilización de H2 Verde</a:t>
          </a:r>
        </a:p>
      </dsp:txBody>
      <dsp:txXfrm>
        <a:off x="3980440" y="1927153"/>
        <a:ext cx="1004194" cy="862132"/>
      </dsp:txXfrm>
    </dsp:sp>
    <dsp:sp modelId="{398C71D2-027C-465A-BF1B-F63F551D75E4}">
      <dsp:nvSpPr>
        <dsp:cNvPr id="0" name=""/>
        <dsp:cNvSpPr/>
      </dsp:nvSpPr>
      <dsp:spPr>
        <a:xfrm>
          <a:off x="5014024" y="2287240"/>
          <a:ext cx="169705" cy="146278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9D2039A-8499-41A4-A3DB-0B779CABD9D5}">
      <dsp:nvSpPr>
        <dsp:cNvPr id="0" name=""/>
        <dsp:cNvSpPr/>
      </dsp:nvSpPr>
      <dsp:spPr>
        <a:xfrm>
          <a:off x="5007082" y="2435846"/>
          <a:ext cx="1454838" cy="1249022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" b="-8000"/>
          </a:stretch>
        </a:blip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38529FF-0E54-4676-B072-8EA373526830}">
      <dsp:nvSpPr>
        <dsp:cNvPr id="0" name=""/>
        <dsp:cNvSpPr/>
      </dsp:nvSpPr>
      <dsp:spPr>
        <a:xfrm>
          <a:off x="5290953" y="2458453"/>
          <a:ext cx="169705" cy="146278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7C7DCCA-62D2-4A58-B464-D9D1701673CB}">
      <dsp:nvSpPr>
        <dsp:cNvPr id="0" name=""/>
        <dsp:cNvSpPr/>
      </dsp:nvSpPr>
      <dsp:spPr>
        <a:xfrm>
          <a:off x="5007082" y="1055173"/>
          <a:ext cx="1454838" cy="1249022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2700" rIns="0" bIns="12700" numCol="1" spcCol="1270" anchor="ctr" anchorCtr="0">
          <a:noAutofit/>
        </a:bodyPr>
        <a:lstStyle/>
        <a:p>
          <a:pPr marL="0" lvl="0" indent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es-PE" sz="1000" b="1" kern="1200" noProof="0"/>
            <a:t>Acelerar el desarrollo de la Transmisión</a:t>
          </a:r>
        </a:p>
      </dsp:txBody>
      <dsp:txXfrm>
        <a:off x="5232404" y="1248618"/>
        <a:ext cx="1004194" cy="862132"/>
      </dsp:txXfrm>
    </dsp:sp>
    <dsp:sp modelId="{EC2C7E76-A816-4C9A-A3A7-A944C07EB1FE}">
      <dsp:nvSpPr>
        <dsp:cNvPr id="0" name=""/>
        <dsp:cNvSpPr/>
      </dsp:nvSpPr>
      <dsp:spPr>
        <a:xfrm>
          <a:off x="6265987" y="1615022"/>
          <a:ext cx="169705" cy="146278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5513F05-7FDD-4DC5-A1CD-B1F133766552}">
      <dsp:nvSpPr>
        <dsp:cNvPr id="0" name=""/>
        <dsp:cNvSpPr/>
      </dsp:nvSpPr>
      <dsp:spPr>
        <a:xfrm>
          <a:off x="6259045" y="1751992"/>
          <a:ext cx="1454838" cy="1249022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" b="-8000"/>
          </a:stretch>
        </a:blip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3CF3B73-6FAF-4D97-B4FF-E10DDFBB4379}">
      <dsp:nvSpPr>
        <dsp:cNvPr id="0" name=""/>
        <dsp:cNvSpPr/>
      </dsp:nvSpPr>
      <dsp:spPr>
        <a:xfrm>
          <a:off x="6549087" y="1779918"/>
          <a:ext cx="169705" cy="146278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exagonCluster">
  <dgm:title val=""/>
  <dgm:desc val=""/>
  <dgm:catLst>
    <dgm:cat type="picture" pri="21000"/>
    <dgm:cat type="relationship" pri="3200"/>
    <dgm:cat type="pictureconvert" pri="21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21"/>
      <dgm:chPref val="21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3871"/>
        </dgm:alg>
        <dgm:constrLst>
          <dgm:constr type="primFontSz" for="des" ptType="node" op="equ" val="65"/>
          <dgm:constr type="l" for="ch" forName="text1" refType="w" fact="0.4525"/>
          <dgm:constr type="t" for="ch" forName="text1" refType="h" fact="0.346"/>
          <dgm:constr type="w" for="ch" forName="text1" refType="w" fact="0.5475"/>
          <dgm:constr type="h" for="ch" forName="text1" refType="h" fact="0.654"/>
          <dgm:constr type="l" for="ch" forName="textaccent1" refType="w" fact="0.4652"/>
          <dgm:constr type="t" for="ch" forName="textaccent1" refType="h" fact="0.6348"/>
          <dgm:constr type="w" for="ch" forName="textaccent1" refType="w" fact="0.0639"/>
          <dgm:constr type="h" for="ch" forName="textaccent1" refType="h" fact="0.0765"/>
          <dgm:constr type="l" for="ch" forName="image1" refType="w" fact="0"/>
          <dgm:constr type="t" for="ch" forName="image1" refType="h" fact="0"/>
          <dgm:constr type="w" for="ch" forName="image1" refType="w" fact="0.5468"/>
          <dgm:constr type="h" for="ch" forName="image1" refType="h" fact="0.6538"/>
          <dgm:constr type="l" for="ch" forName="imageaccent1" refType="w" fact="0.3702"/>
          <dgm:constr type="t" for="ch" forName="imageaccent1" refType="h" fact="0.5633"/>
          <dgm:constr type="w" for="ch" forName="imageaccent1" refType="w" fact="0.0639"/>
          <dgm:constr type="h" for="ch" forName="imageaccent1" refType="h" fact="0.0765"/>
        </dgm:constrLst>
      </dgm:if>
      <dgm:if name="Name3" axis="ch" ptType="node" func="cnt" op="equ" val="2">
        <dgm:alg type="composite">
          <dgm:param type="ar" val="2.6443"/>
        </dgm:alg>
        <dgm:constrLst>
          <dgm:constr type="primFontSz" for="des" ptType="node" op="equ" val="65"/>
          <dgm:constr type="l" for="ch" forName="text1" refType="w" fact="0.2383"/>
          <dgm:constr type="t" for="ch" forName="text1" refType="h" fact="0.3501"/>
          <dgm:constr type="w" for="ch" forName="text1" refType="w" fact="0.285"/>
          <dgm:constr type="h" for="ch" forName="text1" refType="h" fact="0.6499"/>
          <dgm:constr type="l" for="ch" forName="textaccent1" refType="w" fact="0.2472"/>
          <dgm:constr type="t" for="ch" forName="textaccent1" refType="h" fact="0.6371"/>
          <dgm:constr type="w" for="ch" forName="textaccent1" refType="w" fact="0.0333"/>
          <dgm:constr type="h" for="ch" forName="textaccent1" refType="h" fact="0.076"/>
          <dgm:constr type="l" for="ch" forName="image1" refType="w" fact="0"/>
          <dgm:constr type="t" for="ch" forName="image1" refType="h" fact="0"/>
          <dgm:constr type="w" for="ch" forName="image1" refType="w" fact="0.285"/>
          <dgm:constr type="h" for="ch" forName="image1" refType="h" fact="0.6499"/>
          <dgm:constr type="l" for="ch" forName="imageaccent1" refType="w" fact="0.1942"/>
          <dgm:constr type="t" for="ch" forName="imageaccent1" refType="h" fact="0.5602"/>
          <dgm:constr type="w" for="ch" forName="imageaccent1" refType="w" fact="0.0333"/>
          <dgm:constr type="h" for="ch" forName="imageaccent1" refType="h" fact="0.076"/>
          <dgm:constr type="l" for="ch" forName="text2" refType="w" fact="0.4767"/>
          <dgm:constr type="t" for="ch" forName="text2" refType="h" fact="0"/>
          <dgm:constr type="w" for="ch" forName="text2" refType="w" fact="0.285"/>
          <dgm:constr type="h" for="ch" forName="text2" refType="h" fact="0.6499"/>
          <dgm:constr type="l" for="ch" forName="textaccent2" refType="w" fact="0.6709"/>
          <dgm:constr type="t" for="ch" forName="textaccent2" refType="h" fact="0.5602"/>
          <dgm:constr type="w" for="ch" forName="textaccent2" refType="w" fact="0.0333"/>
          <dgm:constr type="h" for="ch" forName="textaccent2" refType="h" fact="0.076"/>
          <dgm:constr type="l" for="ch" forName="image2" refType="w" fact="0.715"/>
          <dgm:constr type="t" for="ch" forName="image2" refType="h" fact="0.3501"/>
          <dgm:constr type="w" for="ch" forName="image2" refType="w" fact="0.285"/>
          <dgm:constr type="h" for="ch" forName="image2" refType="h" fact="0.6499"/>
          <dgm:constr type="l" for="ch" forName="imageaccent2" refType="w" fact="0.7239"/>
          <dgm:constr type="t" for="ch" forName="imageaccent2" refType="h" fact="0.6371"/>
          <dgm:constr type="w" for="ch" forName="imageaccent2" refType="w" fact="0.0333"/>
          <dgm:constr type="h" for="ch" forName="imageaccent2" refType="h" fact="0.076"/>
        </dgm:constrLst>
      </dgm:if>
      <dgm:if name="Name4" axis="ch" ptType="node" func="cnt" op="equ" val="3">
        <dgm:alg type="composite">
          <dgm:param type="ar" val="1.5623"/>
        </dgm:alg>
        <dgm:constrLst>
          <dgm:constr type="primFontSz" for="des" ptType="node" op="equ" val="65"/>
          <dgm:constr type="l" for="ch" forName="text1" refType="w" fact="0.2402"/>
          <dgm:constr type="t" for="ch" forName="text1" refType="h" fact="0.6215"/>
          <dgm:constr type="w" for="ch" forName="text1" refType="w" fact="0.281"/>
          <dgm:constr type="h" for="ch" forName="text1" refType="h" fact="0.3785"/>
          <dgm:constr type="l" for="ch" forName="textaccent1" refType="w" fact="0.2475"/>
          <dgm:constr type="t" for="ch" forName="textaccent1" refType="h" fact="0.7886"/>
          <dgm:constr type="w" for="ch" forName="textaccent1" refType="w" fact="0.0329"/>
          <dgm:constr type="h" for="ch" forName="textaccent1" refType="h" fact="0.0443"/>
          <dgm:constr type="l" for="ch" forName="image1" refType="w" fact="0"/>
          <dgm:constr type="t" for="ch" forName="image1" refType="h" fact="0.4182"/>
          <dgm:constr type="w" for="ch" forName="image1" refType="w" fact="0.281"/>
          <dgm:constr type="h" for="ch" forName="image1" refType="h" fact="0.3785"/>
          <dgm:constr type="l" for="ch" forName="imageaccent1" refType="w" fact="0.1913"/>
          <dgm:constr type="t" for="ch" forName="imageaccent1" refType="h" fact="0.7467"/>
          <dgm:constr type="w" for="ch" forName="imageaccent1" refType="w" fact="0.0329"/>
          <dgm:constr type="h" for="ch" forName="imageaccent1" refType="h" fact="0.0443"/>
          <dgm:constr type="l" for="ch" forName="text2" refType="w" fact="0.4796"/>
          <dgm:constr type="t" for="ch" forName="text2" refType="h" fact="0.4137"/>
          <dgm:constr type="w" for="ch" forName="text2" refType="w" fact="0.281"/>
          <dgm:constr type="h" for="ch" forName="text2" refType="h" fact="0.3785"/>
          <dgm:constr type="l" for="ch" forName="textaccent2" refType="w" fact="0.6717"/>
          <dgm:constr type="t" for="ch" forName="textaccent2" refType="h" fact="0.7418"/>
          <dgm:constr type="w" for="ch" forName="textaccent2" refType="w" fact="0.0329"/>
          <dgm:constr type="h" for="ch" forName="textaccent2" refType="h" fact="0.0443"/>
          <dgm:constr type="l" for="ch" forName="image2" refType="w" fact="0.719"/>
          <dgm:constr type="t" for="ch" forName="image2" refType="h" fact="0.6215"/>
          <dgm:constr type="w" for="ch" forName="image2" refType="w" fact="0.281"/>
          <dgm:constr type="h" for="ch" forName="image2" refType="h" fact="0.3785"/>
          <dgm:constr type="l" for="ch" forName="imageaccent2" refType="w" fact="0.7263"/>
          <dgm:constr type="t" for="ch" forName="imageaccent2" refType="h" fact="0.7886"/>
          <dgm:constr type="w" for="ch" forName="imageaccent2" refType="w" fact="0.0329"/>
          <dgm:constr type="h" for="ch" forName="imageaccent2" refType="h" fact="0.0443"/>
          <dgm:constr type="l" for="ch" forName="text3" refType="w" fact="0.2402"/>
          <dgm:constr type="t" for="ch" forName="text3" refType="h" fact="0.2068"/>
          <dgm:constr type="w" for="ch" forName="text3" refType="w" fact="0.281"/>
          <dgm:constr type="h" for="ch" forName="text3" refType="h" fact="0.3785"/>
          <dgm:constr type="l" for="ch" forName="textaccent3" refType="w" fact="0.4307"/>
          <dgm:constr type="t" for="ch" forName="textaccent3" refType="h" fact="0.215"/>
          <dgm:constr type="w" for="ch" forName="textaccent3" refType="w" fact="0.0329"/>
          <dgm:constr type="h" for="ch" forName="textaccent3" refType="h" fact="0.0443"/>
          <dgm:constr type="l" for="ch" forName="image3" refType="w" fact="0.4796"/>
          <dgm:constr type="t" for="ch" forName="image3" refType="h" fact="0"/>
          <dgm:constr type="w" for="ch" forName="image3" refType="w" fact="0.281"/>
          <dgm:constr type="h" for="ch" forName="image3" refType="h" fact="0.3785"/>
          <dgm:constr type="l" for="ch" forName="imageaccent3" refType="w" fact="0.4879"/>
          <dgm:constr type="t" for="ch" forName="imageaccent3" refType="h" fact="0.1662"/>
          <dgm:constr type="w" for="ch" forName="imageaccent3" refType="w" fact="0.0329"/>
          <dgm:constr type="h" for="ch" forName="imageaccent3" refType="h" fact="0.0443"/>
        </dgm:constrLst>
      </dgm:if>
      <dgm:if name="Name5" axis="ch" ptType="node" func="cnt" op="equ" val="4">
        <dgm:alg type="composite">
          <dgm:param type="ar" val="1.943"/>
        </dgm:alg>
        <dgm:constrLst>
          <dgm:constr type="primFontSz" for="des" ptType="node" op="equ" val="65"/>
          <dgm:constr type="l" for="ch" forName="image2" refType="w" fact="0.5787"/>
          <dgm:constr type="t" for="ch" forName="image2" refType="h" fact="0.6208"/>
          <dgm:constr type="w" for="ch" forName="image2" refType="w" fact="0.227"/>
          <dgm:constr type="h" for="ch" forName="image2" refType="h" fact="0.3786"/>
          <dgm:constr type="l" for="ch" forName="text4" refType="w" fact="0.5787"/>
          <dgm:constr type="t" for="ch" forName="text4" refType="h" fact="0.2081"/>
          <dgm:constr type="w" for="ch" forName="text4" refType="w" fact="0.227"/>
          <dgm:constr type="h" for="ch" forName="text4" refType="h" fact="0.3786"/>
          <dgm:constr type="l" for="ch" forName="text2" refType="w" fact="0.3852"/>
          <dgm:constr type="t" for="ch" forName="text2" refType="h" fact="0.4127"/>
          <dgm:constr type="w" for="ch" forName="text2" refType="w" fact="0.227"/>
          <dgm:constr type="h" for="ch" forName="text2" refType="h" fact="0.3786"/>
          <dgm:constr type="l" for="ch" forName="image3" refType="w" fact="0.3852"/>
          <dgm:constr type="t" for="ch" forName="image3" refType="h" fact="0"/>
          <dgm:constr type="w" for="ch" forName="image3" refType="w" fact="0.227"/>
          <dgm:constr type="h" for="ch" forName="image3" refType="h" fact="0.3786"/>
          <dgm:constr type="l" for="ch" forName="text1" refType="w" fact="0.1927"/>
          <dgm:constr type="t" for="ch" forName="text1" refType="h" fact="0.6214"/>
          <dgm:constr type="w" for="ch" forName="text1" refType="w" fact="0.227"/>
          <dgm:constr type="h" for="ch" forName="text1" refType="h" fact="0.3786"/>
          <dgm:constr type="l" for="ch" forName="textaccent1" refType="w" fact="0.1998"/>
          <dgm:constr type="t" for="ch" forName="textaccent1" refType="h" fact="0.7887"/>
          <dgm:constr type="w" for="ch" forName="textaccent1" refType="w" fact="0.0265"/>
          <dgm:constr type="h" for="ch" forName="textaccent1" refType="h" fact="0.0444"/>
          <dgm:constr type="l" for="ch" forName="image1" refType="w" fact="0"/>
          <dgm:constr type="t" for="ch" forName="image1" refType="h" fact="0.4156"/>
          <dgm:constr type="w" for="ch" forName="image1" refType="w" fact="0.227"/>
          <dgm:constr type="h" for="ch" forName="image1" refType="h" fact="0.3786"/>
          <dgm:constr type="l" for="ch" forName="imageaccent1" refType="w" fact="0.1537"/>
          <dgm:constr type="t" for="ch" forName="imageaccent1" refType="h" fact="0.7417"/>
          <dgm:constr type="w" for="ch" forName="imageaccent1" refType="w" fact="0.0265"/>
          <dgm:constr type="h" for="ch" forName="imageaccent1" refType="h" fact="0.0444"/>
          <dgm:constr type="l" for="ch" forName="textaccent2" refType="w" fact="0.5407"/>
          <dgm:constr type="t" for="ch" forName="textaccent2" refType="h" fact="0.7384"/>
          <dgm:constr type="w" for="ch" forName="textaccent2" refType="w" fact="0.0265"/>
          <dgm:constr type="h" for="ch" forName="textaccent2" refType="h" fact="0.0444"/>
          <dgm:constr type="l" for="ch" forName="imageaccent2" refType="w" fact="0.5839"/>
          <dgm:constr type="t" for="ch" forName="imageaccent2" refType="h" fact="0.7904"/>
          <dgm:constr type="w" for="ch" forName="imageaccent2" refType="w" fact="0.0265"/>
          <dgm:constr type="h" for="ch" forName="imageaccent2" refType="h" fact="0.0444"/>
          <dgm:constr type="l" for="ch" forName="text3" refType="w" fact="0.1927"/>
          <dgm:constr type="t" for="ch" forName="text3" refType="h" fact="0.2087"/>
          <dgm:constr type="w" for="ch" forName="text3" refType="w" fact="0.227"/>
          <dgm:constr type="h" for="ch" forName="text3" refType="h" fact="0.3786"/>
          <dgm:constr type="l" for="ch" forName="textaccent3" refType="w" fact="0.3472"/>
          <dgm:constr type="t" for="ch" forName="textaccent3" refType="h" fact="0.2165"/>
          <dgm:constr type="w" for="ch" forName="textaccent3" refType="w" fact="0.0265"/>
          <dgm:constr type="h" for="ch" forName="textaccent3" refType="h" fact="0.0444"/>
          <dgm:constr type="l" for="ch" forName="imageaccent3" refType="w" fact="0.3904"/>
          <dgm:constr type="t" for="ch" forName="imageaccent3" refType="h" fact="0.1678"/>
          <dgm:constr type="w" for="ch" forName="imageaccent3" refType="w" fact="0.0265"/>
          <dgm:constr type="h" for="ch" forName="imageaccent3" refType="h" fact="0.0444"/>
          <dgm:constr type="l" for="ch" forName="textaccent4" refType="w" fact="0.7739"/>
          <dgm:constr type="t" for="ch" forName="textaccent4" refType="h" fact="0.3752"/>
          <dgm:constr type="w" for="ch" forName="textaccent4" refType="w" fact="0.0265"/>
          <dgm:constr type="h" for="ch" forName="textaccent4" refType="h" fact="0.0444"/>
          <dgm:constr type="l" for="ch" forName="image4" refType="w" fact="0.773"/>
          <dgm:constr type="t" for="ch" forName="image4" refType="h" fact="0.4162"/>
          <dgm:constr type="w" for="ch" forName="image4" refType="w" fact="0.227"/>
          <dgm:constr type="h" for="ch" forName="image4" refType="h" fact="0.3786"/>
          <dgm:constr type="l" for="ch" forName="imageaccent4" refType="w" fact="0.8188"/>
          <dgm:constr type="t" for="ch" forName="imageaccent4" refType="h" fact="0.4229"/>
          <dgm:constr type="w" for="ch" forName="imageaccent4" refType="w" fact="0.0265"/>
          <dgm:constr type="h" for="ch" forName="imageaccent4" refType="h" fact="0.0444"/>
        </dgm:constrLst>
      </dgm:if>
      <dgm:if name="Name6" axis="ch" ptType="node" func="cnt" op="equ" val="5">
        <dgm:alg type="composite">
          <dgm:param type="ar" val="2.3203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4193"/>
          <dgm:constr type="w" for="ch" forName="image4" refType="w" fact="0.1886"/>
          <dgm:constr type="h" for="ch" forName="image4" refType="h" fact="0.3757"/>
          <dgm:constr type="l" for="ch" forName="text5" refType="w" fact="0.6491"/>
          <dgm:constr type="t" for="ch" forName="text5" refType="h" fact="0.004"/>
          <dgm:constr type="w" for="ch" forName="text5" refType="w" fact="0.1886"/>
          <dgm:constr type="h" for="ch" forName="text5" refType="h" fact="0.3757"/>
          <dgm:constr type="l" for="ch" forName="image5" refType="w" fact="0.8114"/>
          <dgm:constr type="t" for="ch" forName="image5" refType="h" fact="0.2136"/>
          <dgm:constr type="w" for="ch" forName="image5" refType="w" fact="0.1886"/>
          <dgm:constr type="h" for="ch" forName="image5" refType="h" fact="0.3757"/>
          <dgm:constr type="l" for="ch" forName="image2" refType="w" fact="0.4868"/>
          <dgm:constr type="t" for="ch" forName="image2" refType="h" fact="0.6235"/>
          <dgm:constr type="w" for="ch" forName="image2" refType="w" fact="0.1886"/>
          <dgm:constr type="h" for="ch" forName="image2" refType="h" fact="0.3757"/>
          <dgm:constr type="l" for="ch" forName="text4" refType="w" fact="0.4868"/>
          <dgm:constr type="t" for="ch" forName="text4" refType="h" fact="0.2081"/>
          <dgm:constr type="w" for="ch" forName="text4" refType="w" fact="0.1886"/>
          <dgm:constr type="h" for="ch" forName="text4" refType="h" fact="0.3757"/>
          <dgm:constr type="l" for="ch" forName="text2" refType="w" fact="0.3246"/>
          <dgm:constr type="t" for="ch" forName="text2" refType="h" fact="0.4154"/>
          <dgm:constr type="w" for="ch" forName="text2" refType="w" fact="0.1886"/>
          <dgm:constr type="h" for="ch" forName="text2" refType="h" fact="0.3757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757"/>
          <dgm:constr type="l" for="ch" forName="text1" refType="w" fact="0.1623"/>
          <dgm:constr type="t" for="ch" forName="text1" refType="h" fact="0.6243"/>
          <dgm:constr type="w" for="ch" forName="text1" refType="w" fact="0.1886"/>
          <dgm:constr type="h" for="ch" forName="text1" refType="h" fact="0.3757"/>
          <dgm:constr type="l" for="ch" forName="text3" refType="w" fact="0.1623"/>
          <dgm:constr type="t" for="ch" forName="text3" refType="h" fact="0.2089"/>
          <dgm:constr type="w" for="ch" forName="text3" refType="w" fact="0.1886"/>
          <dgm:constr type="h" for="ch" forName="text3" refType="h" fact="0.3757"/>
          <dgm:constr type="l" for="ch" forName="textaccent1" refType="w" fact="0.1668"/>
          <dgm:constr type="t" for="ch" forName="textaccent1" refType="h" fact="0.7923"/>
          <dgm:constr type="w" for="ch" forName="textaccent1" refType="w" fact="0.022"/>
          <dgm:constr type="h" for="ch" forName="textaccent1" refType="h" fact="0.044"/>
          <dgm:constr type="l" for="ch" forName="image1" refType="w" fact="0"/>
          <dgm:constr type="t" for="ch" forName="image1" refType="h" fact="0.4166"/>
          <dgm:constr type="w" for="ch" forName="image1" refType="w" fact="0.1886"/>
          <dgm:constr type="h" for="ch" forName="image1" refType="h" fact="0.3757"/>
          <dgm:constr type="l" for="ch" forName="imageaccent1" refType="w" fact="0.1292"/>
          <dgm:constr type="t" for="ch" forName="imageaccent1" refType="h" fact="0.7424"/>
          <dgm:constr type="w" for="ch" forName="imageaccent1" refType="w" fact="0.022"/>
          <dgm:constr type="h" for="ch" forName="imageaccent1" refType="h" fact="0.044"/>
          <dgm:constr type="l" for="ch" forName="textaccent2" refType="w" fact="0.4544"/>
          <dgm:constr type="t" for="ch" forName="textaccent2" refType="h" fact="0.7404"/>
          <dgm:constr type="w" for="ch" forName="textaccent2" refType="w" fact="0.022"/>
          <dgm:constr type="h" for="ch" forName="textaccent2" refType="h" fact="0.044"/>
          <dgm:constr type="l" for="ch" forName="imageaccent2" refType="w" fact="0.4914"/>
          <dgm:constr type="t" for="ch" forName="imageaccent2" refType="h" fact="0.7907"/>
          <dgm:constr type="w" for="ch" forName="imageaccent2" refType="w" fact="0.022"/>
          <dgm:constr type="h" for="ch" forName="imageaccent2" refType="h" fact="0.044"/>
          <dgm:constr type="l" for="ch" forName="textaccent3" refType="w" fact="0.2915"/>
          <dgm:constr type="t" for="ch" forName="textaccent3" refType="h" fact="0.216"/>
          <dgm:constr type="w" for="ch" forName="textaccent3" refType="w" fact="0.022"/>
          <dgm:constr type="h" for="ch" forName="textaccent3" refType="h" fact="0.044"/>
          <dgm:constr type="l" for="ch" forName="imageaccent3" refType="w" fact="0.3299"/>
          <dgm:constr type="t" for="ch" forName="imageaccent3" refType="h" fact="0.1665"/>
          <dgm:constr type="w" for="ch" forName="imageaccent3" refType="w" fact="0.022"/>
          <dgm:constr type="h" for="ch" forName="imageaccent3" refType="h" fact="0.044"/>
          <dgm:constr type="l" for="ch" forName="textaccent4" refType="w" fact="0.65"/>
          <dgm:constr type="t" for="ch" forName="textaccent4" refType="h" fact="0.3746"/>
          <dgm:constr type="w" for="ch" forName="textaccent4" refType="w" fact="0.022"/>
          <dgm:constr type="h" for="ch" forName="textaccent4" refType="h" fact="0.044"/>
          <dgm:constr type="l" for="ch" forName="imageaccent4" refType="w" fact="0.6859"/>
          <dgm:constr type="t" for="ch" forName="imageaccent4" refType="h" fact="0.4261"/>
          <dgm:constr type="w" for="ch" forName="imageaccent4" refType="w" fact="0.022"/>
          <dgm:constr type="h" for="ch" forName="imageaccent4" refType="h" fact="0.044"/>
          <dgm:constr type="l" for="ch" forName="textaccent5" refType="w" fact="0.8123"/>
          <dgm:constr type="t" for="ch" forName="textaccent5" refType="h" fact="0.1724"/>
          <dgm:constr type="w" for="ch" forName="textaccent5" refType="w" fact="0.022"/>
          <dgm:constr type="h" for="ch" forName="textaccent5" refType="h" fact="0.044"/>
          <dgm:constr type="l" for="ch" forName="imageaccent5" refType="w" fact="0.849"/>
          <dgm:constr type="t" for="ch" forName="imageaccent5" refType="h" fact="0.222"/>
          <dgm:constr type="w" for="ch" forName="imageaccent5" refType="w" fact="0.022"/>
          <dgm:constr type="h" for="ch" forName="imageaccent5" refType="h" fact="0.044"/>
        </dgm:constrLst>
      </dgm:if>
      <dgm:if name="Name7" axis="ch" ptType="node" func="cnt" op="equ" val="6">
        <dgm:alg type="composite">
          <dgm:param type="ar" val="1.9179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3466"/>
          <dgm:constr type="w" for="ch" forName="image4" refType="w" fact="0.1886"/>
          <dgm:constr type="h" for="ch" forName="image4" refType="h" fact="0.3106"/>
          <dgm:constr type="l" for="ch" forName="text5" refType="w" fact="0.6491"/>
          <dgm:constr type="t" for="ch" forName="text5" refType="h" fact="0.0033"/>
          <dgm:constr type="w" for="ch" forName="text5" refType="w" fact="0.1886"/>
          <dgm:constr type="h" for="ch" forName="text5" refType="h" fact="0.3106"/>
          <dgm:constr type="l" for="ch" forName="image5" refType="w" fact="0.8114"/>
          <dgm:constr type="t" for="ch" forName="image5" refType="h" fact="0.1766"/>
          <dgm:constr type="w" for="ch" forName="image5" refType="w" fact="0.1886"/>
          <dgm:constr type="h" for="ch" forName="image5" refType="h" fact="0.3106"/>
          <dgm:constr type="l" for="ch" forName="image2" refType="w" fact="0.4868"/>
          <dgm:constr type="t" for="ch" forName="image2" refType="h" fact="0.5154"/>
          <dgm:constr type="w" for="ch" forName="image2" refType="w" fact="0.1886"/>
          <dgm:constr type="h" for="ch" forName="image2" refType="h" fact="0.3106"/>
          <dgm:constr type="l" for="ch" forName="text4" refType="w" fact="0.4868"/>
          <dgm:constr type="t" for="ch" forName="text4" refType="h" fact="0.172"/>
          <dgm:constr type="w" for="ch" forName="text4" refType="w" fact="0.1886"/>
          <dgm:constr type="h" for="ch" forName="text4" refType="h" fact="0.3106"/>
          <dgm:constr type="l" for="ch" forName="text2" refType="w" fact="0.3246"/>
          <dgm:constr type="t" for="ch" forName="text2" refType="h" fact="0.3434"/>
          <dgm:constr type="w" for="ch" forName="text2" refType="w" fact="0.1886"/>
          <dgm:constr type="h" for="ch" forName="text2" refType="h" fact="0.3106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106"/>
          <dgm:constr type="l" for="ch" forName="text1" refType="w" fact="0.1623"/>
          <dgm:constr type="t" for="ch" forName="text1" refType="h" fact="0.516"/>
          <dgm:constr type="w" for="ch" forName="text1" refType="w" fact="0.1886"/>
          <dgm:constr type="h" for="ch" forName="text1" refType="h" fact="0.3106"/>
          <dgm:constr type="l" for="ch" forName="text3" refType="w" fact="0.1623"/>
          <dgm:constr type="t" for="ch" forName="text3" refType="h" fact="0.1727"/>
          <dgm:constr type="w" for="ch" forName="text3" refType="w" fact="0.1886"/>
          <dgm:constr type="h" for="ch" forName="text3" refType="h" fact="0.3106"/>
          <dgm:constr type="l" for="ch" forName="textaccent1" refType="w" fact="0.1668"/>
          <dgm:constr type="t" for="ch" forName="textaccent1" refType="h" fact="0.6549"/>
          <dgm:constr type="w" for="ch" forName="textaccent1" refType="w" fact="0.022"/>
          <dgm:constr type="h" for="ch" forName="textaccent1" refType="h" fact="0.0364"/>
          <dgm:constr type="l" for="ch" forName="image1" refType="w" fact="0"/>
          <dgm:constr type="t" for="ch" forName="image1" refType="h" fact="0.3443"/>
          <dgm:constr type="w" for="ch" forName="image1" refType="w" fact="0.1886"/>
          <dgm:constr type="h" for="ch" forName="image1" refType="h" fact="0.3106"/>
          <dgm:constr type="l" for="ch" forName="imageaccent1" refType="w" fact="0.1292"/>
          <dgm:constr type="t" for="ch" forName="imageaccent1" refType="h" fact="0.6137"/>
          <dgm:constr type="w" for="ch" forName="imageaccent1" refType="w" fact="0.022"/>
          <dgm:constr type="h" for="ch" forName="imageaccent1" refType="h" fact="0.0364"/>
          <dgm:constr type="l" for="ch" forName="textaccent2" refType="w" fact="0.4544"/>
          <dgm:constr type="t" for="ch" forName="textaccent2" refType="h" fact="0.612"/>
          <dgm:constr type="w" for="ch" forName="textaccent2" refType="w" fact="0.022"/>
          <dgm:constr type="h" for="ch" forName="textaccent2" refType="h" fact="0.0364"/>
          <dgm:constr type="l" for="ch" forName="imageaccent2" refType="w" fact="0.4914"/>
          <dgm:constr type="t" for="ch" forName="imageaccent2" refType="h" fact="0.6536"/>
          <dgm:constr type="w" for="ch" forName="imageaccent2" refType="w" fact="0.022"/>
          <dgm:constr type="h" for="ch" forName="imageaccent2" refType="h" fact="0.0364"/>
          <dgm:constr type="l" for="ch" forName="textaccent3" refType="w" fact="0.2915"/>
          <dgm:constr type="t" for="ch" forName="textaccent3" refType="h" fact="0.1786"/>
          <dgm:constr type="w" for="ch" forName="textaccent3" refType="w" fact="0.022"/>
          <dgm:constr type="h" for="ch" forName="textaccent3" refType="h" fact="0.0364"/>
          <dgm:constr type="l" for="ch" forName="imageaccent3" refType="w" fact="0.3299"/>
          <dgm:constr type="t" for="ch" forName="imageaccent3" refType="h" fact="0.1376"/>
          <dgm:constr type="w" for="ch" forName="imageaccent3" refType="w" fact="0.022"/>
          <dgm:constr type="h" for="ch" forName="imageaccent3" refType="h" fact="0.0364"/>
          <dgm:constr type="l" for="ch" forName="textaccent4" refType="w" fact="0.65"/>
          <dgm:constr type="t" for="ch" forName="textaccent4" refType="h" fact="0.3096"/>
          <dgm:constr type="w" for="ch" forName="textaccent4" refType="w" fact="0.022"/>
          <dgm:constr type="h" for="ch" forName="textaccent4" refType="h" fact="0.0364"/>
          <dgm:constr type="l" for="ch" forName="imageaccent4" refType="w" fact="0.6859"/>
          <dgm:constr type="t" for="ch" forName="imageaccent4" refType="h" fact="0.3522"/>
          <dgm:constr type="w" for="ch" forName="imageaccent4" refType="w" fact="0.022"/>
          <dgm:constr type="h" for="ch" forName="imageaccent4" refType="h" fact="0.0364"/>
          <dgm:constr type="l" for="ch" forName="textaccent5" refType="w" fact="0.8123"/>
          <dgm:constr type="t" for="ch" forName="textaccent5" refType="h" fact="0.1425"/>
          <dgm:constr type="w" for="ch" forName="textaccent5" refType="w" fact="0.022"/>
          <dgm:constr type="h" for="ch" forName="textaccent5" refType="h" fact="0.0364"/>
          <dgm:constr type="l" for="ch" forName="imageaccent5" refType="w" fact="0.849"/>
          <dgm:constr type="t" for="ch" forName="imageaccent5" refType="h" fact="0.1835"/>
          <dgm:constr type="w" for="ch" forName="imageaccent5" refType="w" fact="0.022"/>
          <dgm:constr type="h" for="ch" forName="imageaccent5" refType="h" fact="0.0364"/>
          <dgm:constr type="l" for="ch" forName="image6" refType="w" fact="0.6491"/>
          <dgm:constr type="t" for="ch" forName="image6" refType="h" fact="0.6894"/>
          <dgm:constr type="w" for="ch" forName="image6" refType="w" fact="0.1886"/>
          <dgm:constr type="h" for="ch" forName="image6" refType="h" fact="0.3106"/>
          <dgm:constr type="l" for="ch" forName="text6" refType="w" fact="0.8114"/>
          <dgm:constr type="t" for="ch" forName="text6" refType="h" fact="0.5194"/>
          <dgm:constr type="w" for="ch" forName="text6" refType="w" fact="0.1886"/>
          <dgm:constr type="h" for="ch" forName="text6" refType="h" fact="0.3106"/>
          <dgm:constr type="l" for="ch" forName="imageaccent6" refType="w" fact="0.8138"/>
          <dgm:constr type="t" for="ch" forName="imageaccent6" refType="h" fact="0.8257"/>
          <dgm:constr type="w" for="ch" forName="imageaccent6" refType="w" fact="0.022"/>
          <dgm:constr type="h" for="ch" forName="imageaccent6" refType="h" fact="0.0364"/>
          <dgm:constr type="l" for="ch" forName="textaccent6" refType="w" fact="0.8488"/>
          <dgm:constr type="t" for="ch" forName="textaccent6" refType="h" fact="0.7914"/>
          <dgm:constr type="w" for="ch" forName="textaccent6" refType="w" fact="0.022"/>
          <dgm:constr type="h" for="ch" forName="textaccent6" refType="h" fact="0.0364"/>
        </dgm:constrLst>
      </dgm:if>
      <dgm:if name="Name8" axis="ch" ptType="node" func="cnt" op="equ" val="7">
        <dgm:alg type="composite">
          <dgm:param type="ar" val="1.6382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2961"/>
          <dgm:constr type="w" for="ch" forName="image4" refType="w" fact="0.1886"/>
          <dgm:constr type="h" for="ch" forName="image4" refType="h" fact="0.2653"/>
          <dgm:constr type="l" for="ch" forName="text5" refType="w" fact="0.6491"/>
          <dgm:constr type="t" for="ch" forName="text5" refType="h" fact="0.0028"/>
          <dgm:constr type="w" for="ch" forName="text5" refType="w" fact="0.1886"/>
          <dgm:constr type="h" for="ch" forName="text5" refType="h" fact="0.2653"/>
          <dgm:constr type="l" for="ch" forName="image5" refType="w" fact="0.8114"/>
          <dgm:constr type="t" for="ch" forName="image5" refType="h" fact="0.1508"/>
          <dgm:constr type="w" for="ch" forName="image5" refType="w" fact="0.1886"/>
          <dgm:constr type="h" for="ch" forName="image5" refType="h" fact="0.2653"/>
          <dgm:constr type="l" for="ch" forName="image2" refType="w" fact="0.4868"/>
          <dgm:constr type="t" for="ch" forName="image2" refType="h" fact="0.4402"/>
          <dgm:constr type="w" for="ch" forName="image2" refType="w" fact="0.1886"/>
          <dgm:constr type="h" for="ch" forName="image2" refType="h" fact="0.2653"/>
          <dgm:constr type="l" for="ch" forName="text4" refType="w" fact="0.4868"/>
          <dgm:constr type="t" for="ch" forName="text4" refType="h" fact="0.1469"/>
          <dgm:constr type="w" for="ch" forName="text4" refType="w" fact="0.1886"/>
          <dgm:constr type="h" for="ch" forName="text4" refType="h" fact="0.2653"/>
          <dgm:constr type="l" for="ch" forName="text2" refType="w" fact="0.3246"/>
          <dgm:constr type="t" for="ch" forName="text2" refType="h" fact="0.2933"/>
          <dgm:constr type="w" for="ch" forName="text2" refType="w" fact="0.1886"/>
          <dgm:constr type="h" for="ch" forName="text2" refType="h" fact="0.2653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2653"/>
          <dgm:constr type="l" for="ch" forName="text1" refType="w" fact="0.1623"/>
          <dgm:constr type="t" for="ch" forName="text1" refType="h" fact="0.4408"/>
          <dgm:constr type="w" for="ch" forName="text1" refType="w" fact="0.1886"/>
          <dgm:constr type="h" for="ch" forName="text1" refType="h" fact="0.2653"/>
          <dgm:constr type="l" for="ch" forName="text3" refType="w" fact="0.1623"/>
          <dgm:constr type="t" for="ch" forName="text3" refType="h" fact="0.1475"/>
          <dgm:constr type="w" for="ch" forName="text3" refType="w" fact="0.1886"/>
          <dgm:constr type="h" for="ch" forName="text3" refType="h" fact="0.2653"/>
          <dgm:constr type="l" for="ch" forName="textaccent1" refType="w" fact="0.1668"/>
          <dgm:constr type="t" for="ch" forName="textaccent1" refType="h" fact="0.5594"/>
          <dgm:constr type="w" for="ch" forName="textaccent1" refType="w" fact="0.022"/>
          <dgm:constr type="h" for="ch" forName="textaccent1" refType="h" fact="0.0311"/>
          <dgm:constr type="l" for="ch" forName="image1" refType="w" fact="0"/>
          <dgm:constr type="t" for="ch" forName="image1" refType="h" fact="0.2941"/>
          <dgm:constr type="w" for="ch" forName="image1" refType="w" fact="0.1886"/>
          <dgm:constr type="h" for="ch" forName="image1" refType="h" fact="0.2653"/>
          <dgm:constr type="l" for="ch" forName="imageaccent1" refType="w" fact="0.1292"/>
          <dgm:constr type="t" for="ch" forName="imageaccent1" refType="h" fact="0.5242"/>
          <dgm:constr type="w" for="ch" forName="imageaccent1" refType="w" fact="0.022"/>
          <dgm:constr type="h" for="ch" forName="imageaccent1" refType="h" fact="0.0311"/>
          <dgm:constr type="l" for="ch" forName="textaccent2" refType="w" fact="0.4544"/>
          <dgm:constr type="t" for="ch" forName="textaccent2" refType="h" fact="0.5228"/>
          <dgm:constr type="w" for="ch" forName="textaccent2" refType="w" fact="0.022"/>
          <dgm:constr type="h" for="ch" forName="textaccent2" refType="h" fact="0.0311"/>
          <dgm:constr type="l" for="ch" forName="imageaccent2" refType="w" fact="0.4914"/>
          <dgm:constr type="t" for="ch" forName="imageaccent2" refType="h" fact="0.5583"/>
          <dgm:constr type="w" for="ch" forName="imageaccent2" refType="w" fact="0.022"/>
          <dgm:constr type="h" for="ch" forName="imageaccent2" refType="h" fact="0.0311"/>
          <dgm:constr type="l" for="ch" forName="textaccent3" refType="w" fact="0.2907"/>
          <dgm:constr type="t" for="ch" forName="textaccent3" refType="h" fact="0.1511"/>
          <dgm:constr type="w" for="ch" forName="textaccent3" refType="w" fact="0.022"/>
          <dgm:constr type="h" for="ch" forName="textaccent3" refType="h" fact="0.0311"/>
          <dgm:constr type="l" for="ch" forName="imageaccent3" refType="w" fact="0.3299"/>
          <dgm:constr type="t" for="ch" forName="imageaccent3" refType="h" fact="0.1175"/>
          <dgm:constr type="w" for="ch" forName="imageaccent3" refType="w" fact="0.022"/>
          <dgm:constr type="h" for="ch" forName="imageaccent3" refType="h" fact="0.0311"/>
          <dgm:constr type="l" for="ch" forName="textaccent4" refType="w" fact="0.65"/>
          <dgm:constr type="t" for="ch" forName="textaccent4" refType="h" fact="0.2645"/>
          <dgm:constr type="w" for="ch" forName="textaccent4" refType="w" fact="0.022"/>
          <dgm:constr type="h" for="ch" forName="textaccent4" refType="h" fact="0.0311"/>
          <dgm:constr type="l" for="ch" forName="imageaccent4" refType="w" fact="0.6859"/>
          <dgm:constr type="t" for="ch" forName="imageaccent4" refType="h" fact="0.3008"/>
          <dgm:constr type="w" for="ch" forName="imageaccent4" refType="w" fact="0.022"/>
          <dgm:constr type="h" for="ch" forName="imageaccent4" refType="h" fact="0.0311"/>
          <dgm:constr type="l" for="ch" forName="textaccent5" refType="w" fact="0.8123"/>
          <dgm:constr type="t" for="ch" forName="textaccent5" refType="h" fact="0.1217"/>
          <dgm:constr type="w" for="ch" forName="textaccent5" refType="w" fact="0.022"/>
          <dgm:constr type="h" for="ch" forName="textaccent5" refType="h" fact="0.0311"/>
          <dgm:constr type="l" for="ch" forName="imageaccent5" refType="w" fact="0.849"/>
          <dgm:constr type="t" for="ch" forName="imageaccent5" refType="h" fact="0.1567"/>
          <dgm:constr type="w" for="ch" forName="imageaccent5" refType="w" fact="0.022"/>
          <dgm:constr type="h" for="ch" forName="imageaccent5" refType="h" fact="0.0311"/>
          <dgm:constr type="l" for="ch" forName="image6" refType="w" fact="0.6491"/>
          <dgm:constr type="t" for="ch" forName="image6" refType="h" fact="0.5889"/>
          <dgm:constr type="w" for="ch" forName="image6" refType="w" fact="0.1886"/>
          <dgm:constr type="h" for="ch" forName="image6" refType="h" fact="0.2653"/>
          <dgm:constr type="l" for="ch" forName="text6" refType="w" fact="0.8114"/>
          <dgm:constr type="t" for="ch" forName="text6" refType="h" fact="0.4436"/>
          <dgm:constr type="w" for="ch" forName="text6" refType="w" fact="0.1886"/>
          <dgm:constr type="h" for="ch" forName="text6" refType="h" fact="0.2653"/>
          <dgm:constr type="l" for="ch" forName="imageaccent6" refType="w" fact="0.8138"/>
          <dgm:constr type="t" for="ch" forName="imageaccent6" refType="h" fact="0.7053"/>
          <dgm:constr type="w" for="ch" forName="imageaccent6" refType="w" fact="0.022"/>
          <dgm:constr type="h" for="ch" forName="imageaccent6" refType="h" fact="0.0311"/>
          <dgm:constr type="l" for="ch" forName="textaccent6" refType="w" fact="0.8488"/>
          <dgm:constr type="t" for="ch" forName="textaccent6" refType="h" fact="0.676"/>
          <dgm:constr type="w" for="ch" forName="textaccent6" refType="w" fact="0.022"/>
          <dgm:constr type="h" for="ch" forName="textaccent6" refType="h" fact="0.0311"/>
          <dgm:constr type="l" for="ch" forName="text7" refType="w" fact="0.3244"/>
          <dgm:constr type="t" for="ch" forName="text7" refType="h" fact="0.5872"/>
          <dgm:constr type="w" for="ch" forName="text7" refType="w" fact="0.1886"/>
          <dgm:constr type="h" for="ch" forName="text7" refType="h" fact="0.2653"/>
          <dgm:constr type="l" for="ch" forName="image7" refType="w" fact="0.1622"/>
          <dgm:constr type="t" for="ch" forName="image7" refType="h" fact="0.7347"/>
          <dgm:constr type="w" for="ch" forName="image7" refType="w" fact="0.1886"/>
          <dgm:constr type="h" for="ch" forName="image7" refType="h" fact="0.2653"/>
          <dgm:constr type="l" for="ch" forName="imageaccent7" refType="w" fact="0.2905"/>
          <dgm:constr type="t" for="ch" forName="imageaccent7" refType="h" fact="0.7384"/>
          <dgm:constr type="w" for="ch" forName="imageaccent7" refType="w" fact="0.022"/>
          <dgm:constr type="h" for="ch" forName="imageaccent7" refType="h" fact="0.0311"/>
          <dgm:constr type="l" for="ch" forName="textaccent7" refType="w" fact="0.3298"/>
          <dgm:constr type="t" for="ch" forName="textaccent7" refType="h" fact="0.7048"/>
          <dgm:constr type="w" for="ch" forName="textaccent7" refType="w" fact="0.022"/>
          <dgm:constr type="h" for="ch" forName="textaccent7" refType="h" fact="0.0311"/>
        </dgm:constrLst>
      </dgm:if>
      <dgm:if name="Name9" axis="ch" ptType="node" func="cnt" op="equ" val="8">
        <dgm:alg type="composite">
          <dgm:param type="ar" val="1.8974"/>
        </dgm:alg>
        <dgm:constrLst>
          <dgm:constr type="primFontSz" for="des" ptType="node" op="equ" val="65"/>
          <dgm:constr type="l" for="ch" forName="image4" refType="w" fact="0.5589"/>
          <dgm:constr type="t" for="ch" forName="image4" refType="h" fact="0.2952"/>
          <dgm:constr type="w" for="ch" forName="image4" refType="w" fact="0.1624"/>
          <dgm:constr type="h" for="ch" forName="image4" refType="h" fact="0.2645"/>
          <dgm:constr type="l" for="ch" forName="text5" refType="w" fact="0.5589"/>
          <dgm:constr type="t" for="ch" forName="text5" refType="h" fact="0.0028"/>
          <dgm:constr type="w" for="ch" forName="text5" refType="w" fact="0.1624"/>
          <dgm:constr type="h" for="ch" forName="text5" refType="h" fact="0.2645"/>
          <dgm:constr type="l" for="ch" forName="image5" refType="w" fact="0.6986"/>
          <dgm:constr type="t" for="ch" forName="image5" refType="h" fact="0.1504"/>
          <dgm:constr type="w" for="ch" forName="image5" refType="w" fact="0.1624"/>
          <dgm:constr type="h" for="ch" forName="image5" refType="h" fact="0.2645"/>
          <dgm:constr type="l" for="ch" forName="image2" refType="w" fact="0.4192"/>
          <dgm:constr type="t" for="ch" forName="image2" refType="h" fact="0.439"/>
          <dgm:constr type="w" for="ch" forName="image2" refType="w" fact="0.1624"/>
          <dgm:constr type="h" for="ch" forName="image2" refType="h" fact="0.2645"/>
          <dgm:constr type="l" for="ch" forName="text4" refType="w" fact="0.4192"/>
          <dgm:constr type="t" for="ch" forName="text4" refType="h" fact="0.1465"/>
          <dgm:constr type="w" for="ch" forName="text4" refType="w" fact="0.1624"/>
          <dgm:constr type="h" for="ch" forName="text4" refType="h" fact="0.2645"/>
          <dgm:constr type="l" for="ch" forName="text2" refType="w" fact="0.2794"/>
          <dgm:constr type="t" for="ch" forName="text2" refType="h" fact="0.2925"/>
          <dgm:constr type="w" for="ch" forName="text2" refType="w" fact="0.1624"/>
          <dgm:constr type="h" for="ch" forName="text2" refType="h" fact="0.2645"/>
          <dgm:constr type="l" for="ch" forName="image3" refType="w" fact="0.2794"/>
          <dgm:constr type="t" for="ch" forName="image3" refType="h" fact="0"/>
          <dgm:constr type="w" for="ch" forName="image3" refType="w" fact="0.1624"/>
          <dgm:constr type="h" for="ch" forName="image3" refType="h" fact="0.2645"/>
          <dgm:constr type="l" for="ch" forName="text1" refType="w" fact="0.1397"/>
          <dgm:constr type="t" for="ch" forName="text1" refType="h" fact="0.4395"/>
          <dgm:constr type="w" for="ch" forName="text1" refType="w" fact="0.1624"/>
          <dgm:constr type="h" for="ch" forName="text1" refType="h" fact="0.2645"/>
          <dgm:constr type="l" for="ch" forName="text3" refType="w" fact="0.1397"/>
          <dgm:constr type="t" for="ch" forName="text3" refType="h" fact="0.1471"/>
          <dgm:constr type="w" for="ch" forName="text3" refType="w" fact="0.1624"/>
          <dgm:constr type="h" for="ch" forName="text3" refType="h" fact="0.2645"/>
          <dgm:constr type="l" for="ch" forName="textaccent1" refType="w" fact="0.1436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4"/>
          <dgm:constr type="h" for="ch" forName="image1" refType="h" fact="0.2645"/>
          <dgm:constr type="l" for="ch" forName="imageaccent1" refType="w" fact="0.1112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2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31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2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41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6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5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93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1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9"/>
          <dgm:constr type="t" for="ch" forName="image6" refType="h" fact="0.5872"/>
          <dgm:constr type="w" for="ch" forName="image6" refType="w" fact="0.1624"/>
          <dgm:constr type="h" for="ch" forName="image6" refType="h" fact="0.2645"/>
          <dgm:constr type="l" for="ch" forName="text6" refType="w" fact="0.6986"/>
          <dgm:constr type="t" for="ch" forName="text6" refType="h" fact="0.4424"/>
          <dgm:constr type="w" for="ch" forName="text6" refType="w" fact="0.1624"/>
          <dgm:constr type="h" for="ch" forName="text6" refType="h" fact="0.2645"/>
          <dgm:constr type="l" for="ch" forName="imageaccent6" refType="w" fact="0.7007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8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3"/>
          <dgm:constr type="t" for="ch" forName="text7" refType="h" fact="0.5856"/>
          <dgm:constr type="w" for="ch" forName="text7" refType="w" fact="0.1624"/>
          <dgm:constr type="h" for="ch" forName="text7" refType="h" fact="0.2645"/>
          <dgm:constr type="l" for="ch" forName="image7" refType="w" fact="0.1396"/>
          <dgm:constr type="t" for="ch" forName="image7" refType="h" fact="0.7326"/>
          <dgm:constr type="w" for="ch" forName="image7" refType="w" fact="0.1624"/>
          <dgm:constr type="h" for="ch" forName="image7" refType="h" fact="0.2645"/>
          <dgm:constr type="l" for="ch" forName="imageaccent7" refType="w" fact="0.2501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4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9"/>
          <dgm:constr type="t" for="ch" forName="image8" refType="h" fact="0.7355"/>
          <dgm:constr type="w" for="ch" forName="image8" refType="w" fact="0.1624"/>
          <dgm:constr type="h" for="ch" forName="image8" refType="h" fact="0.2645"/>
          <dgm:constr type="l" for="ch" forName="text8" refType="w" fact="0.8376"/>
          <dgm:constr type="t" for="ch" forName="text8" refType="h" fact="0.5906"/>
          <dgm:constr type="w" for="ch" forName="text8" refType="w" fact="0.1624"/>
          <dgm:constr type="h" for="ch" forName="text8" refType="h" fact="0.2645"/>
          <dgm:constr type="l" for="ch" forName="imageaccent8" refType="w" fact="0.8397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8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</dgm:constrLst>
      </dgm:if>
      <dgm:if name="Name10" axis="ch" ptType="node" func="cnt" op="equ" val="9">
        <dgm:alg type="composite">
          <dgm:param type="ar" val="1.8986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952"/>
          <dgm:constr type="w" for="ch" forName="image4" refType="w" fact="0.1623"/>
          <dgm:constr type="h" for="ch" forName="image4" refType="h" fact="0.2645"/>
          <dgm:constr type="l" for="ch" forName="text5" refType="w" fact="0.5585"/>
          <dgm:constr type="t" for="ch" forName="text5" refType="h" fact="0.0028"/>
          <dgm:constr type="w" for="ch" forName="text5" refType="w" fact="0.1623"/>
          <dgm:constr type="h" for="ch" forName="text5" refType="h" fact="0.2645"/>
          <dgm:constr type="l" for="ch" forName="image5" refType="w" fact="0.6982"/>
          <dgm:constr type="t" for="ch" forName="image5" refType="h" fact="0.1504"/>
          <dgm:constr type="w" for="ch" forName="image5" refType="w" fact="0.1623"/>
          <dgm:constr type="h" for="ch" forName="image5" refType="h" fact="0.2645"/>
          <dgm:constr type="l" for="ch" forName="image2" refType="w" fact="0.4189"/>
          <dgm:constr type="t" for="ch" forName="image2" refType="h" fact="0.439"/>
          <dgm:constr type="w" for="ch" forName="image2" refType="w" fact="0.1623"/>
          <dgm:constr type="h" for="ch" forName="image2" refType="h" fact="0.2645"/>
          <dgm:constr type="l" for="ch" forName="text4" refType="w" fact="0.4189"/>
          <dgm:constr type="t" for="ch" forName="text4" refType="h" fact="0.1465"/>
          <dgm:constr type="w" for="ch" forName="text4" refType="w" fact="0.1623"/>
          <dgm:constr type="h" for="ch" forName="text4" refType="h" fact="0.2645"/>
          <dgm:constr type="l" for="ch" forName="text2" refType="w" fact="0.2793"/>
          <dgm:constr type="t" for="ch" forName="text2" refType="h" fact="0.2925"/>
          <dgm:constr type="w" for="ch" forName="text2" refType="w" fact="0.1623"/>
          <dgm:constr type="h" for="ch" forName="text2" refType="h" fact="0.2645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645"/>
          <dgm:constr type="l" for="ch" forName="text1" refType="w" fact="0.1396"/>
          <dgm:constr type="t" for="ch" forName="text1" refType="h" fact="0.4395"/>
          <dgm:constr type="w" for="ch" forName="text1" refType="w" fact="0.1623"/>
          <dgm:constr type="h" for="ch" forName="text1" refType="h" fact="0.2645"/>
          <dgm:constr type="l" for="ch" forName="text3" refType="w" fact="0.1396"/>
          <dgm:constr type="t" for="ch" forName="text3" refType="h" fact="0.1471"/>
          <dgm:constr type="w" for="ch" forName="text3" refType="w" fact="0.1623"/>
          <dgm:constr type="h" for="ch" forName="text3" refType="h" fact="0.2645"/>
          <dgm:constr type="l" for="ch" forName="textaccent1" refType="w" fact="0.1435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3"/>
          <dgm:constr type="h" for="ch" forName="image1" refType="h" fact="0.2645"/>
          <dgm:constr type="l" for="ch" forName="imageaccent1" refType="w" fact="0.1111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28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1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39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3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1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89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05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5"/>
          <dgm:constr type="t" for="ch" forName="image6" refType="h" fact="0.5872"/>
          <dgm:constr type="w" for="ch" forName="image6" refType="w" fact="0.1623"/>
          <dgm:constr type="h" for="ch" forName="image6" refType="h" fact="0.2645"/>
          <dgm:constr type="l" for="ch" forName="text6" refType="w" fact="0.6982"/>
          <dgm:constr type="t" for="ch" forName="text6" refType="h" fact="0.4424"/>
          <dgm:constr type="w" for="ch" forName="text6" refType="w" fact="0.1623"/>
          <dgm:constr type="h" for="ch" forName="text6" refType="h" fact="0.2645"/>
          <dgm:constr type="l" for="ch" forName="imageaccent6" refType="w" fact="0.7002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3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2"/>
          <dgm:constr type="t" for="ch" forName="text7" refType="h" fact="0.5856"/>
          <dgm:constr type="w" for="ch" forName="text7" refType="w" fact="0.1623"/>
          <dgm:constr type="h" for="ch" forName="text7" refType="h" fact="0.2645"/>
          <dgm:constr type="l" for="ch" forName="image7" refType="w" fact="0.1395"/>
          <dgm:constr type="t" for="ch" forName="image7" refType="h" fact="0.7326"/>
          <dgm:constr type="w" for="ch" forName="image7" refType="w" fact="0.1623"/>
          <dgm:constr type="h" for="ch" forName="image7" refType="h" fact="0.2645"/>
          <dgm:constr type="l" for="ch" forName="imageaccent7" refType="w" fact="0.25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38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5"/>
          <dgm:constr type="t" for="ch" forName="image8" refType="h" fact="0.7355"/>
          <dgm:constr type="w" for="ch" forName="image8" refType="w" fact="0.1623"/>
          <dgm:constr type="h" for="ch" forName="image8" refType="h" fact="0.2645"/>
          <dgm:constr type="l" for="ch" forName="text8" refType="w" fact="0.8371"/>
          <dgm:constr type="t" for="ch" forName="text8" refType="h" fact="0.5906"/>
          <dgm:constr type="w" for="ch" forName="text8" refType="w" fact="0.1623"/>
          <dgm:constr type="h" for="ch" forName="text8" refType="h" fact="0.2645"/>
          <dgm:constr type="l" for="ch" forName="imageaccent8" refType="w" fact="0.8392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3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  <dgm:constr type="l" for="ch" forName="text9" refType="w" fact="0.8377"/>
          <dgm:constr type="t" for="ch" forName="text9" refType="h" fact="0.0057"/>
          <dgm:constr type="w" for="ch" forName="text9" refType="w" fact="0.1623"/>
          <dgm:constr type="h" for="ch" forName="text9" refType="h" fact="0.2645"/>
          <dgm:constr type="l" for="ch" forName="textaccent9" refType="w" fact="0.95"/>
          <dgm:constr type="t" for="ch" forName="textaccent9" refType="h" fact="0.2383"/>
          <dgm:constr type="w" for="ch" forName="textaccent9" refType="w" fact="0.0189"/>
          <dgm:constr type="h" for="ch" forName="textaccent9" refType="h" fact="0.031"/>
          <dgm:constr type="l" for="ch" forName="image9" refType="w" fact="0.8377"/>
          <dgm:constr type="t" for="ch" forName="image9" refType="h" fact="0.2977"/>
          <dgm:constr type="w" for="ch" forName="image9" refType="w" fact="0.1623"/>
          <dgm:constr type="h" for="ch" forName="image9" refType="h" fact="0.2645"/>
          <dgm:constr type="l" for="ch" forName="imageaccent9" refType="w" fact="0.95"/>
          <dgm:constr type="t" for="ch" forName="imageaccent9" refType="h" fact="0.2993"/>
          <dgm:constr type="w" for="ch" forName="imageaccent9" refType="w" fact="0.0189"/>
          <dgm:constr type="h" for="ch" forName="imageaccent9" refType="h" fact="0.031"/>
        </dgm:constrLst>
      </dgm:if>
      <dgm:if name="Name11" axis="ch" ptType="node" func="cnt" op="equ" val="10">
        <dgm:alg type="composite">
          <dgm:param type="ar" val="1.6608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583"/>
          <dgm:constr type="w" for="ch" forName="image4" refType="w" fact="0.1623"/>
          <dgm:constr type="h" for="ch" forName="image4" refType="h" fact="0.2314"/>
          <dgm:constr type="l" for="ch" forName="text5" refType="w" fact="0.5585"/>
          <dgm:constr type="t" for="ch" forName="text5" refType="h" fact="0.0024"/>
          <dgm:constr type="w" for="ch" forName="text5" refType="w" fact="0.1623"/>
          <dgm:constr type="h" for="ch" forName="text5" refType="h" fact="0.2314"/>
          <dgm:constr type="l" for="ch" forName="image5" refType="w" fact="0.6982"/>
          <dgm:constr type="t" for="ch" forName="image5" refType="h" fact="0.1316"/>
          <dgm:constr type="w" for="ch" forName="image5" refType="w" fact="0.1623"/>
          <dgm:constr type="h" for="ch" forName="image5" refType="h" fact="0.2314"/>
          <dgm:constr type="l" for="ch" forName="image2" refType="w" fact="0.4189"/>
          <dgm:constr type="t" for="ch" forName="image2" refType="h" fact="0.384"/>
          <dgm:constr type="w" for="ch" forName="image2" refType="w" fact="0.1623"/>
          <dgm:constr type="h" for="ch" forName="image2" refType="h" fact="0.2314"/>
          <dgm:constr type="l" for="ch" forName="text4" refType="w" fact="0.4189"/>
          <dgm:constr type="t" for="ch" forName="text4" refType="h" fact="0.1282"/>
          <dgm:constr type="w" for="ch" forName="text4" refType="w" fact="0.1623"/>
          <dgm:constr type="h" for="ch" forName="text4" refType="h" fact="0.2314"/>
          <dgm:constr type="l" for="ch" forName="text2" refType="w" fact="0.2793"/>
          <dgm:constr type="t" for="ch" forName="text2" refType="h" fact="0.2558"/>
          <dgm:constr type="w" for="ch" forName="text2" refType="w" fact="0.1623"/>
          <dgm:constr type="h" for="ch" forName="text2" refType="h" fact="0.2314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314"/>
          <dgm:constr type="l" for="ch" forName="text1" refType="w" fact="0.1396"/>
          <dgm:constr type="t" for="ch" forName="text1" refType="h" fact="0.3845"/>
          <dgm:constr type="w" for="ch" forName="text1" refType="w" fact="0.1623"/>
          <dgm:constr type="h" for="ch" forName="text1" refType="h" fact="0.2314"/>
          <dgm:constr type="l" for="ch" forName="text3" refType="w" fact="0.1396"/>
          <dgm:constr type="t" for="ch" forName="text3" refType="h" fact="0.1286"/>
          <dgm:constr type="w" for="ch" forName="text3" refType="w" fact="0.1623"/>
          <dgm:constr type="h" for="ch" forName="text3" refType="h" fact="0.2314"/>
          <dgm:constr type="l" for="ch" forName="textaccent1" refType="w" fact="0.1435"/>
          <dgm:constr type="t" for="ch" forName="textaccent1" refType="h" fact="0.488"/>
          <dgm:constr type="w" for="ch" forName="textaccent1" refType="w" fact="0.0189"/>
          <dgm:constr type="h" for="ch" forName="textaccent1" refType="h" fact="0.0271"/>
          <dgm:constr type="l" for="ch" forName="image1" refType="w" fact="0"/>
          <dgm:constr type="t" for="ch" forName="image1" refType="h" fact="0.2566"/>
          <dgm:constr type="w" for="ch" forName="image1" refType="w" fact="0.1623"/>
          <dgm:constr type="h" for="ch" forName="image1" refType="h" fact="0.2314"/>
          <dgm:constr type="l" for="ch" forName="imageaccent1" refType="w" fact="0.1111"/>
          <dgm:constr type="t" for="ch" forName="imageaccent1" refType="h" fact="0.4572"/>
          <dgm:constr type="w" for="ch" forName="imageaccent1" refType="w" fact="0.0189"/>
          <dgm:constr type="h" for="ch" forName="imageaccent1" refType="h" fact="0.0271"/>
          <dgm:constr type="l" for="ch" forName="textaccent2" refType="w" fact="0.391"/>
          <dgm:constr type="t" for="ch" forName="textaccent2" refType="h" fact="0.456"/>
          <dgm:constr type="w" for="ch" forName="textaccent2" refType="w" fact="0.0189"/>
          <dgm:constr type="h" for="ch" forName="textaccent2" refType="h" fact="0.0271"/>
          <dgm:constr type="l" for="ch" forName="imageaccent2" refType="w" fact="0.4228"/>
          <dgm:constr type="t" for="ch" forName="imageaccent2" refType="h" fact="0.487"/>
          <dgm:constr type="w" for="ch" forName="imageaccent2" refType="w" fact="0.0189"/>
          <dgm:constr type="h" for="ch" forName="imageaccent2" refType="h" fact="0.0271"/>
          <dgm:constr type="l" for="ch" forName="textaccent3" refType="w" fact="0.2501"/>
          <dgm:constr type="t" for="ch" forName="textaccent3" refType="h" fact="0.1318"/>
          <dgm:constr type="w" for="ch" forName="textaccent3" refType="w" fact="0.0189"/>
          <dgm:constr type="h" for="ch" forName="textaccent3" refType="h" fact="0.0271"/>
          <dgm:constr type="l" for="ch" forName="imageaccent3" refType="w" fact="0.2839"/>
          <dgm:constr type="t" for="ch" forName="imageaccent3" refType="h" fact="0.1025"/>
          <dgm:constr type="w" for="ch" forName="imageaccent3" refType="w" fact="0.0189"/>
          <dgm:constr type="h" for="ch" forName="imageaccent3" refType="h" fact="0.0271"/>
          <dgm:constr type="l" for="ch" forName="textaccent4" refType="w" fact="0.5593"/>
          <dgm:constr type="t" for="ch" forName="textaccent4" refType="h" fact="0.2307"/>
          <dgm:constr type="w" for="ch" forName="textaccent4" refType="w" fact="0.0189"/>
          <dgm:constr type="h" for="ch" forName="textaccent4" refType="h" fact="0.0271"/>
          <dgm:constr type="l" for="ch" forName="imageaccent4" refType="w" fact="0.5901"/>
          <dgm:constr type="t" for="ch" forName="imageaccent4" refType="h" fact="0.2624"/>
          <dgm:constr type="w" for="ch" forName="imageaccent4" refType="w" fact="0.0189"/>
          <dgm:constr type="h" for="ch" forName="imageaccent4" refType="h" fact="0.0271"/>
          <dgm:constr type="l" for="ch" forName="textaccent5" refType="w" fact="0.6989"/>
          <dgm:constr type="t" for="ch" forName="textaccent5" refType="h" fact="0.1062"/>
          <dgm:constr type="w" for="ch" forName="textaccent5" refType="w" fact="0.0189"/>
          <dgm:constr type="h" for="ch" forName="textaccent5" refType="h" fact="0.0271"/>
          <dgm:constr type="l" for="ch" forName="imageaccent5" refType="w" fact="0.7305"/>
          <dgm:constr type="t" for="ch" forName="imageaccent5" refType="h" fact="0.1367"/>
          <dgm:constr type="w" for="ch" forName="imageaccent5" refType="w" fact="0.0189"/>
          <dgm:constr type="h" for="ch" forName="imageaccent5" refType="h" fact="0.0271"/>
          <dgm:constr type="l" for="ch" forName="image6" refType="w" fact="0.5585"/>
          <dgm:constr type="t" for="ch" forName="image6" refType="h" fact="0.5137"/>
          <dgm:constr type="w" for="ch" forName="image6" refType="w" fact="0.1623"/>
          <dgm:constr type="h" for="ch" forName="image6" refType="h" fact="0.2314"/>
          <dgm:constr type="l" for="ch" forName="text6" refType="w" fact="0.6982"/>
          <dgm:constr type="t" for="ch" forName="text6" refType="h" fact="0.387"/>
          <dgm:constr type="w" for="ch" forName="text6" refType="w" fact="0.1623"/>
          <dgm:constr type="h" for="ch" forName="text6" refType="h" fact="0.2314"/>
          <dgm:constr type="l" for="ch" forName="imageaccent6" refType="w" fact="0.7002"/>
          <dgm:constr type="t" for="ch" forName="imageaccent6" refType="h" fact="0.6152"/>
          <dgm:constr type="w" for="ch" forName="imageaccent6" refType="w" fact="0.0189"/>
          <dgm:constr type="h" for="ch" forName="imageaccent6" refType="h" fact="0.0271"/>
          <dgm:constr type="l" for="ch" forName="textaccent6" refType="w" fact="0.7303"/>
          <dgm:constr type="t" for="ch" forName="textaccent6" refType="h" fact="0.5897"/>
          <dgm:constr type="w" for="ch" forName="textaccent6" refType="w" fact="0.0189"/>
          <dgm:constr type="h" for="ch" forName="textaccent6" refType="h" fact="0.0271"/>
          <dgm:constr type="l" for="ch" forName="text7" refType="w" fact="0.2792"/>
          <dgm:constr type="t" for="ch" forName="text7" refType="h" fact="0.5122"/>
          <dgm:constr type="w" for="ch" forName="text7" refType="w" fact="0.1623"/>
          <dgm:constr type="h" for="ch" forName="text7" refType="h" fact="0.2314"/>
          <dgm:constr type="l" for="ch" forName="image7" refType="w" fact="0.1395"/>
          <dgm:constr type="t" for="ch" forName="image7" refType="h" fact="0.6409"/>
          <dgm:constr type="w" for="ch" forName="image7" refType="w" fact="0.1623"/>
          <dgm:constr type="h" for="ch" forName="image7" refType="h" fact="0.2314"/>
          <dgm:constr type="l" for="ch" forName="imageaccent7" refType="w" fact="0.25"/>
          <dgm:constr type="t" for="ch" forName="imageaccent7" refType="h" fact="0.6441"/>
          <dgm:constr type="w" for="ch" forName="imageaccent7" refType="w" fact="0.0189"/>
          <dgm:constr type="h" for="ch" forName="imageaccent7" refType="h" fact="0.0271"/>
          <dgm:constr type="l" for="ch" forName="textaccent7" refType="w" fact="0.2838"/>
          <dgm:constr type="t" for="ch" forName="textaccent7" refType="h" fact="0.6148"/>
          <dgm:constr type="w" for="ch" forName="textaccent7" refType="w" fact="0.0189"/>
          <dgm:constr type="h" for="ch" forName="textaccent7" refType="h" fact="0.0271"/>
          <dgm:constr type="l" for="ch" forName="image8" refType="w" fact="0.6975"/>
          <dgm:constr type="t" for="ch" forName="image8" refType="h" fact="0.6433"/>
          <dgm:constr type="w" for="ch" forName="image8" refType="w" fact="0.1623"/>
          <dgm:constr type="h" for="ch" forName="image8" refType="h" fact="0.2314"/>
          <dgm:constr type="l" for="ch" forName="text8" refType="w" fact="0.8371"/>
          <dgm:constr type="t" for="ch" forName="text8" refType="h" fact="0.5167"/>
          <dgm:constr type="w" for="ch" forName="text8" refType="w" fact="0.1623"/>
          <dgm:constr type="h" for="ch" forName="text8" refType="h" fact="0.2314"/>
          <dgm:constr type="l" for="ch" forName="imageaccent8" refType="w" fact="0.8392"/>
          <dgm:constr type="t" for="ch" forName="imageaccent8" refType="h" fact="0.7449"/>
          <dgm:constr type="w" for="ch" forName="imageaccent8" refType="w" fact="0.0189"/>
          <dgm:constr type="h" for="ch" forName="imageaccent8" refType="h" fact="0.0271"/>
          <dgm:constr type="l" for="ch" forName="textaccent8" refType="w" fact="0.8693"/>
          <dgm:constr type="t" for="ch" forName="textaccent8" refType="h" fact="0.7194"/>
          <dgm:constr type="w" for="ch" forName="textaccent8" refType="w" fact="0.0189"/>
          <dgm:constr type="h" for="ch" forName="textaccent8" refType="h" fact="0.0271"/>
          <dgm:constr type="l" for="ch" forName="text9" refType="w" fact="0.8377"/>
          <dgm:constr type="t" for="ch" forName="text9" refType="h" fact="0.005"/>
          <dgm:constr type="w" for="ch" forName="text9" refType="w" fact="0.1623"/>
          <dgm:constr type="h" for="ch" forName="text9" refType="h" fact="0.2314"/>
          <dgm:constr type="l" for="ch" forName="textaccent9" refType="w" fact="0.95"/>
          <dgm:constr type="t" for="ch" forName="textaccent9" refType="h" fact="0.2084"/>
          <dgm:constr type="w" for="ch" forName="textaccent9" refType="w" fact="0.0189"/>
          <dgm:constr type="h" for="ch" forName="textaccent9" refType="h" fact="0.0271"/>
          <dgm:constr type="l" for="ch" forName="image9" refType="w" fact="0.8377"/>
          <dgm:constr type="t" for="ch" forName="image9" refType="h" fact="0.2604"/>
          <dgm:constr type="w" for="ch" forName="image9" refType="w" fact="0.1623"/>
          <dgm:constr type="h" for="ch" forName="image9" refType="h" fact="0.2314"/>
          <dgm:constr type="l" for="ch" forName="imageaccent9" refType="w" fact="0.95"/>
          <dgm:constr type="t" for="ch" forName="imageaccent9" refType="h" fact="0.2618"/>
          <dgm:constr type="w" for="ch" forName="imageaccent9" refType="w" fact="0.0189"/>
          <dgm:constr type="h" for="ch" forName="imageaccent9" refType="h" fact="0.0271"/>
          <dgm:constr type="l" for="ch" forName="image10" refType="w" fact="0.2786"/>
          <dgm:constr type="t" for="ch" forName="image10" refType="h" fact="0.7686"/>
          <dgm:constr type="w" for="ch" forName="image10" refType="w" fact="0.1623"/>
          <dgm:constr type="h" for="ch" forName="image10" refType="h" fact="0.2314"/>
          <dgm:constr type="l" for="ch" forName="text10" refType="w" fact="0.4183"/>
          <dgm:constr type="t" for="ch" forName="text10" refType="h" fact="0.6419"/>
          <dgm:constr type="w" for="ch" forName="text10" refType="w" fact="0.1623"/>
          <dgm:constr type="h" for="ch" forName="text10" refType="h" fact="0.2314"/>
          <dgm:constr type="l" for="ch" forName="imageaccent10" refType="w" fact="0.4203"/>
          <dgm:constr type="t" for="ch" forName="imageaccent10" refType="h" fact="0.8701"/>
          <dgm:constr type="w" for="ch" forName="imageaccent10" refType="w" fact="0.0189"/>
          <dgm:constr type="h" for="ch" forName="imageaccent10" refType="h" fact="0.0271"/>
          <dgm:constr type="l" for="ch" forName="textaccent10" refType="w" fact="0.4504"/>
          <dgm:constr type="t" for="ch" forName="textaccent10" refType="h" fact="0.8446"/>
          <dgm:constr type="w" for="ch" forName="textaccent10" refType="w" fact="0.0189"/>
          <dgm:constr type="h" for="ch" forName="textaccent10" refType="h" fact="0.0271"/>
        </dgm:constrLst>
      </dgm:if>
      <dgm:if name="Name12" axis="ch" ptType="node" func="cnt" op="equ" val="11">
        <dgm:alg type="composite">
          <dgm:param type="ar" val="1.4704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287"/>
          <dgm:constr type="w" for="ch" forName="image4" refType="w" fact="0.1623"/>
          <dgm:constr type="h" for="ch" forName="image4" refType="h" fact="0.2049"/>
          <dgm:constr type="l" for="ch" forName="text5" refType="w" fact="0.5585"/>
          <dgm:constr type="t" for="ch" forName="text5" refType="h" fact="0.0022"/>
          <dgm:constr type="w" for="ch" forName="text5" refType="w" fact="0.1623"/>
          <dgm:constr type="h" for="ch" forName="text5" refType="h" fact="0.2049"/>
          <dgm:constr type="l" for="ch" forName="image5" refType="w" fact="0.6982"/>
          <dgm:constr type="t" for="ch" forName="image5" refType="h" fact="0.1165"/>
          <dgm:constr type="w" for="ch" forName="image5" refType="w" fact="0.1623"/>
          <dgm:constr type="h" for="ch" forName="image5" refType="h" fact="0.2049"/>
          <dgm:constr type="l" for="ch" forName="image2" refType="w" fact="0.4189"/>
          <dgm:constr type="t" for="ch" forName="image2" refType="h" fact="0.34"/>
          <dgm:constr type="w" for="ch" forName="image2" refType="w" fact="0.1623"/>
          <dgm:constr type="h" for="ch" forName="image2" refType="h" fact="0.2049"/>
          <dgm:constr type="l" for="ch" forName="text4" refType="w" fact="0.4189"/>
          <dgm:constr type="t" for="ch" forName="text4" refType="h" fact="0.1135"/>
          <dgm:constr type="w" for="ch" forName="text4" refType="w" fact="0.1623"/>
          <dgm:constr type="h" for="ch" forName="text4" refType="h" fact="0.2049"/>
          <dgm:constr type="l" for="ch" forName="text2" refType="w" fact="0.2793"/>
          <dgm:constr type="t" for="ch" forName="text2" refType="h" fact="0.2265"/>
          <dgm:constr type="w" for="ch" forName="text2" refType="w" fact="0.1623"/>
          <dgm:constr type="h" for="ch" forName="text2" refType="h" fact="0.2049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049"/>
          <dgm:constr type="l" for="ch" forName="text1" refType="w" fact="0.1396"/>
          <dgm:constr type="t" for="ch" forName="text1" refType="h" fact="0.3404"/>
          <dgm:constr type="w" for="ch" forName="text1" refType="w" fact="0.1623"/>
          <dgm:constr type="h" for="ch" forName="text1" refType="h" fact="0.2049"/>
          <dgm:constr type="l" for="ch" forName="text3" refType="w" fact="0.1396"/>
          <dgm:constr type="t" for="ch" forName="text3" refType="h" fact="0.1139"/>
          <dgm:constr type="w" for="ch" forName="text3" refType="w" fact="0.1623"/>
          <dgm:constr type="h" for="ch" forName="text3" refType="h" fact="0.2049"/>
          <dgm:constr type="l" for="ch" forName="textaccent1" refType="w" fact="0.1435"/>
          <dgm:constr type="t" for="ch" forName="textaccent1" refType="h" fact="0.432"/>
          <dgm:constr type="w" for="ch" forName="textaccent1" refType="w" fact="0.0189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623"/>
          <dgm:constr type="h" for="ch" forName="image1" refType="h" fact="0.2049"/>
          <dgm:constr type="l" for="ch" forName="imageaccent1" refType="w" fact="0.1111"/>
          <dgm:constr type="t" for="ch" forName="imageaccent1" refType="h" fact="0.4048"/>
          <dgm:constr type="w" for="ch" forName="imageaccent1" refType="w" fact="0.0189"/>
          <dgm:constr type="h" for="ch" forName="imageaccent1" refType="h" fact="0.024"/>
          <dgm:constr type="l" for="ch" forName="textaccent2" refType="w" fact="0.391"/>
          <dgm:constr type="t" for="ch" forName="textaccent2" refType="h" fact="0.4038"/>
          <dgm:constr type="w" for="ch" forName="textaccent2" refType="w" fact="0.0189"/>
          <dgm:constr type="h" for="ch" forName="textaccent2" refType="h" fact="0.024"/>
          <dgm:constr type="l" for="ch" forName="imageaccent2" refType="w" fact="0.4228"/>
          <dgm:constr type="t" for="ch" forName="imageaccent2" refType="h" fact="0.4312"/>
          <dgm:constr type="w" for="ch" forName="imageaccent2" refType="w" fact="0.0189"/>
          <dgm:constr type="h" for="ch" forName="imageaccent2" refType="h" fact="0.024"/>
          <dgm:constr type="l" for="ch" forName="textaccent3" refType="w" fact="0.2501"/>
          <dgm:constr type="t" for="ch" forName="textaccent3" refType="h" fact="0.1167"/>
          <dgm:constr type="w" for="ch" forName="textaccent3" refType="w" fact="0.0189"/>
          <dgm:constr type="h" for="ch" forName="textaccent3" refType="h" fact="0.024"/>
          <dgm:constr type="l" for="ch" forName="imageaccent3" refType="w" fact="0.2839"/>
          <dgm:constr type="t" for="ch" forName="imageaccent3" refType="h" fact="0.0908"/>
          <dgm:constr type="w" for="ch" forName="imageaccent3" refType="w" fact="0.0189"/>
          <dgm:constr type="h" for="ch" forName="imageaccent3" refType="h" fact="0.024"/>
          <dgm:constr type="l" for="ch" forName="textaccent4" refType="w" fact="0.5593"/>
          <dgm:constr type="t" for="ch" forName="textaccent4" refType="h" fact="0.2042"/>
          <dgm:constr type="w" for="ch" forName="textaccent4" refType="w" fact="0.0189"/>
          <dgm:constr type="h" for="ch" forName="textaccent4" refType="h" fact="0.024"/>
          <dgm:constr type="l" for="ch" forName="imageaccent4" refType="w" fact="0.5901"/>
          <dgm:constr type="t" for="ch" forName="imageaccent4" refType="h" fact="0.2323"/>
          <dgm:constr type="w" for="ch" forName="imageaccent4" refType="w" fact="0.0189"/>
          <dgm:constr type="h" for="ch" forName="imageaccent4" refType="h" fact="0.024"/>
          <dgm:constr type="l" for="ch" forName="textaccent5" refType="w" fact="0.6989"/>
          <dgm:constr type="t" for="ch" forName="textaccent5" refType="h" fact="0.094"/>
          <dgm:constr type="w" for="ch" forName="textaccent5" refType="w" fact="0.0189"/>
          <dgm:constr type="h" for="ch" forName="textaccent5" refType="h" fact="0.024"/>
          <dgm:constr type="l" for="ch" forName="imageaccent5" refType="w" fact="0.7305"/>
          <dgm:constr type="t" for="ch" forName="imageaccent5" refType="h" fact="0.121"/>
          <dgm:constr type="w" for="ch" forName="imageaccent5" refType="w" fact="0.0189"/>
          <dgm:constr type="h" for="ch" forName="imageaccent5" refType="h" fact="0.024"/>
          <dgm:constr type="l" for="ch" forName="image6" refType="w" fact="0.5585"/>
          <dgm:constr type="t" for="ch" forName="image6" refType="h" fact="0.4548"/>
          <dgm:constr type="w" for="ch" forName="image6" refType="w" fact="0.1623"/>
          <dgm:constr type="h" for="ch" forName="image6" refType="h" fact="0.2049"/>
          <dgm:constr type="l" for="ch" forName="text6" refType="w" fact="0.6982"/>
          <dgm:constr type="t" for="ch" forName="text6" refType="h" fact="0.3426"/>
          <dgm:constr type="w" for="ch" forName="text6" refType="w" fact="0.1623"/>
          <dgm:constr type="h" for="ch" forName="text6" refType="h" fact="0.2049"/>
          <dgm:constr type="l" for="ch" forName="imageaccent6" refType="w" fact="0.7002"/>
          <dgm:constr type="t" for="ch" forName="imageaccent6" refType="h" fact="0.5447"/>
          <dgm:constr type="w" for="ch" forName="imageaccent6" refType="w" fact="0.0189"/>
          <dgm:constr type="h" for="ch" forName="imageaccent6" refType="h" fact="0.024"/>
          <dgm:constr type="l" for="ch" forName="textaccent6" refType="w" fact="0.7303"/>
          <dgm:constr type="t" for="ch" forName="textaccent6" refType="h" fact="0.5221"/>
          <dgm:constr type="w" for="ch" forName="textaccent6" refType="w" fact="0.0189"/>
          <dgm:constr type="h" for="ch" forName="textaccent6" refType="h" fact="0.024"/>
          <dgm:constr type="l" for="ch" forName="text7" refType="w" fact="0.2792"/>
          <dgm:constr type="t" for="ch" forName="text7" refType="h" fact="0.4535"/>
          <dgm:constr type="w" for="ch" forName="text7" refType="w" fact="0.1623"/>
          <dgm:constr type="h" for="ch" forName="text7" refType="h" fact="0.2049"/>
          <dgm:constr type="l" for="ch" forName="image7" refType="w" fact="0.1395"/>
          <dgm:constr type="t" for="ch" forName="image7" refType="h" fact="0.5674"/>
          <dgm:constr type="w" for="ch" forName="image7" refType="w" fact="0.1623"/>
          <dgm:constr type="h" for="ch" forName="image7" refType="h" fact="0.2049"/>
          <dgm:constr type="l" for="ch" forName="imageaccent7" refType="w" fact="0.25"/>
          <dgm:constr type="t" for="ch" forName="imageaccent7" refType="h" fact="0.5703"/>
          <dgm:constr type="w" for="ch" forName="imageaccent7" refType="w" fact="0.0189"/>
          <dgm:constr type="h" for="ch" forName="imageaccent7" refType="h" fact="0.024"/>
          <dgm:constr type="l" for="ch" forName="textaccent7" refType="w" fact="0.2838"/>
          <dgm:constr type="t" for="ch" forName="textaccent7" refType="h" fact="0.5443"/>
          <dgm:constr type="w" for="ch" forName="textaccent7" refType="w" fact="0.0189"/>
          <dgm:constr type="h" for="ch" forName="textaccent7" refType="h" fact="0.024"/>
          <dgm:constr type="l" for="ch" forName="image8" refType="w" fact="0.6975"/>
          <dgm:constr type="t" for="ch" forName="image8" refType="h" fact="0.5696"/>
          <dgm:constr type="w" for="ch" forName="image8" refType="w" fact="0.1623"/>
          <dgm:constr type="h" for="ch" forName="image8" refType="h" fact="0.2049"/>
          <dgm:constr type="l" for="ch" forName="text8" refType="w" fact="0.8371"/>
          <dgm:constr type="t" for="ch" forName="text8" refType="h" fact="0.4574"/>
          <dgm:constr type="w" for="ch" forName="text8" refType="w" fact="0.1623"/>
          <dgm:constr type="h" for="ch" forName="text8" refType="h" fact="0.2049"/>
          <dgm:constr type="l" for="ch" forName="imageaccent8" refType="w" fact="0.8392"/>
          <dgm:constr type="t" for="ch" forName="imageaccent8" refType="h" fact="0.6595"/>
          <dgm:constr type="w" for="ch" forName="imageaccent8" refType="w" fact="0.0189"/>
          <dgm:constr type="h" for="ch" forName="imageaccent8" refType="h" fact="0.024"/>
          <dgm:constr type="l" for="ch" forName="textaccent8" refType="w" fact="0.8693"/>
          <dgm:constr type="t" for="ch" forName="textaccent8" refType="h" fact="0.6369"/>
          <dgm:constr type="w" for="ch" forName="textaccent8" refType="w" fact="0.0189"/>
          <dgm:constr type="h" for="ch" forName="textaccent8" refType="h" fact="0.024"/>
          <dgm:constr type="l" for="ch" forName="text9" refType="w" fact="0.8377"/>
          <dgm:constr type="t" for="ch" forName="text9" refType="h" fact="0.0044"/>
          <dgm:constr type="w" for="ch" forName="text9" refType="w" fact="0.1623"/>
          <dgm:constr type="h" for="ch" forName="text9" refType="h" fact="0.2049"/>
          <dgm:constr type="l" for="ch" forName="textaccent9" refType="w" fact="0.95"/>
          <dgm:constr type="t" for="ch" forName="textaccent9" refType="h" fact="0.1846"/>
          <dgm:constr type="w" for="ch" forName="textaccent9" refType="w" fact="0.0189"/>
          <dgm:constr type="h" for="ch" forName="textaccent9" refType="h" fact="0.024"/>
          <dgm:constr type="l" for="ch" forName="image9" refType="w" fact="0.8377"/>
          <dgm:constr type="t" for="ch" forName="image9" refType="h" fact="0.2306"/>
          <dgm:constr type="w" for="ch" forName="image9" refType="w" fact="0.1623"/>
          <dgm:constr type="h" for="ch" forName="image9" refType="h" fact="0.2049"/>
          <dgm:constr type="l" for="ch" forName="imageaccent9" refType="w" fact="0.95"/>
          <dgm:constr type="t" for="ch" forName="imageaccent9" refType="h" fact="0.2318"/>
          <dgm:constr type="w" for="ch" forName="imageaccent9" refType="w" fact="0.0189"/>
          <dgm:constr type="h" for="ch" forName="imageaccent9" refType="h" fact="0.024"/>
          <dgm:constr type="l" for="ch" forName="image10" refType="w" fact="0.2786"/>
          <dgm:constr type="t" for="ch" forName="image10" refType="h" fact="0.6805"/>
          <dgm:constr type="w" for="ch" forName="image10" refType="w" fact="0.1623"/>
          <dgm:constr type="h" for="ch" forName="image10" refType="h" fact="0.2049"/>
          <dgm:constr type="l" for="ch" forName="text10" refType="w" fact="0.4183"/>
          <dgm:constr type="t" for="ch" forName="text10" refType="h" fact="0.5683"/>
          <dgm:constr type="w" for="ch" forName="text10" refType="w" fact="0.1623"/>
          <dgm:constr type="h" for="ch" forName="text10" refType="h" fact="0.2049"/>
          <dgm:constr type="l" for="ch" forName="imageaccent10" refType="w" fact="0.4203"/>
          <dgm:constr type="t" for="ch" forName="imageaccent10" refType="h" fact="0.7704"/>
          <dgm:constr type="w" for="ch" forName="imageaccent10" refType="w" fact="0.0189"/>
          <dgm:constr type="h" for="ch" forName="imageaccent10" refType="h" fact="0.024"/>
          <dgm:constr type="l" for="ch" forName="textaccent10" refType="w" fact="0.4504"/>
          <dgm:constr type="t" for="ch" forName="textaccent10" refType="h" fact="0.7478"/>
          <dgm:constr type="w" for="ch" forName="textaccent10" refType="w" fact="0.0189"/>
          <dgm:constr type="h" for="ch" forName="textaccent10" refType="h" fact="0.024"/>
          <dgm:constr type="l" for="ch" forName="text11" refType="w" fact="0.6971"/>
          <dgm:constr type="t" for="ch" forName="text11" refType="h" fact="0.7951"/>
          <dgm:constr type="w" for="ch" forName="text11" refType="w" fact="0.1623"/>
          <dgm:constr type="h" for="ch" forName="text11" refType="h" fact="0.2049"/>
          <dgm:constr type="l" for="ch" forName="image11" refType="w" fact="0.5575"/>
          <dgm:constr type="t" for="ch" forName="image11" refType="h" fact="0.6816"/>
          <dgm:constr type="w" for="ch" forName="image11" refType="w" fact="0.1623"/>
          <dgm:constr type="h" for="ch" forName="image11" refType="h" fact="0.2049"/>
          <dgm:constr type="l" for="ch" forName="imageaccent11" refType="w" fact="0.6692"/>
          <dgm:constr type="t" for="ch" forName="imageaccent11" refType="h" fact="0.8589"/>
          <dgm:constr type="w" for="ch" forName="imageaccent11" refType="w" fact="0.0189"/>
          <dgm:constr type="h" for="ch" forName="imageaccent11" refType="h" fact="0.024"/>
          <dgm:constr type="l" for="ch" forName="textaccent11" refType="w" fact="0.701"/>
          <dgm:constr type="t" for="ch" forName="textaccent11" refType="h" fact="0.8863"/>
          <dgm:constr type="w" for="ch" forName="textaccent11" refType="w" fact="0.0189"/>
          <dgm:constr type="h" for="ch" forName="textaccent11" refType="h" fact="0.024"/>
        </dgm:constrLst>
      </dgm:if>
      <dgm:else name="Name13">
        <dgm:alg type="composite">
          <dgm:param type="ar" val="1.675"/>
        </dgm:alg>
        <dgm:constrLst>
          <dgm:constr type="primFontSz" for="des" ptType="node" op="equ" val="65"/>
          <dgm:constr type="l" for="ch" forName="image4" refType="w" fact="0.4903"/>
          <dgm:constr type="t" for="ch" forName="image4" refType="h" fact="0.2287"/>
          <dgm:constr type="w" for="ch" forName="image4" refType="w" fact="0.1425"/>
          <dgm:constr type="h" for="ch" forName="image4" refType="h" fact="0.2049"/>
          <dgm:constr type="l" for="ch" forName="text5" refType="w" fact="0.4903"/>
          <dgm:constr type="t" for="ch" forName="text5" refType="h" fact="0.0022"/>
          <dgm:constr type="w" for="ch" forName="text5" refType="w" fact="0.1425"/>
          <dgm:constr type="h" for="ch" forName="text5" refType="h" fact="0.2049"/>
          <dgm:constr type="l" for="ch" forName="image5" refType="w" fact="0.6129"/>
          <dgm:constr type="t" for="ch" forName="image5" refType="h" fact="0.1165"/>
          <dgm:constr type="w" for="ch" forName="image5" refType="w" fact="0.1425"/>
          <dgm:constr type="h" for="ch" forName="image5" refType="h" fact="0.2049"/>
          <dgm:constr type="l" for="ch" forName="image2" refType="w" fact="0.3677"/>
          <dgm:constr type="t" for="ch" forName="image2" refType="h" fact="0.34"/>
          <dgm:constr type="w" for="ch" forName="image2" refType="w" fact="0.1425"/>
          <dgm:constr type="h" for="ch" forName="image2" refType="h" fact="0.2049"/>
          <dgm:constr type="l" for="ch" forName="text4" refType="w" fact="0.3677"/>
          <dgm:constr type="t" for="ch" forName="text4" refType="h" fact="0.1135"/>
          <dgm:constr type="w" for="ch" forName="text4" refType="w" fact="0.1425"/>
          <dgm:constr type="h" for="ch" forName="text4" refType="h" fact="0.2049"/>
          <dgm:constr type="l" for="ch" forName="text2" refType="w" fact="0.2452"/>
          <dgm:constr type="t" for="ch" forName="text2" refType="h" fact="0.2265"/>
          <dgm:constr type="w" for="ch" forName="text2" refType="w" fact="0.1425"/>
          <dgm:constr type="h" for="ch" forName="text2" refType="h" fact="0.2049"/>
          <dgm:constr type="l" for="ch" forName="image3" refType="w" fact="0.2452"/>
          <dgm:constr type="t" for="ch" forName="image3" refType="h" fact="0"/>
          <dgm:constr type="w" for="ch" forName="image3" refType="w" fact="0.1425"/>
          <dgm:constr type="h" for="ch" forName="image3" refType="h" fact="0.2049"/>
          <dgm:constr type="l" for="ch" forName="text1" refType="w" fact="0.1226"/>
          <dgm:constr type="t" for="ch" forName="text1" refType="h" fact="0.3404"/>
          <dgm:constr type="w" for="ch" forName="text1" refType="w" fact="0.1425"/>
          <dgm:constr type="h" for="ch" forName="text1" refType="h" fact="0.2049"/>
          <dgm:constr type="l" for="ch" forName="text3" refType="w" fact="0.1226"/>
          <dgm:constr type="t" for="ch" forName="text3" refType="h" fact="0.1139"/>
          <dgm:constr type="w" for="ch" forName="text3" refType="w" fact="0.1425"/>
          <dgm:constr type="h" for="ch" forName="text3" refType="h" fact="0.2049"/>
          <dgm:constr type="l" for="ch" forName="textaccent1" refType="w" fact="0.126"/>
          <dgm:constr type="t" for="ch" forName="textaccent1" refType="h" fact="0.432"/>
          <dgm:constr type="w" for="ch" forName="textaccent1" refType="w" fact="0.0166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425"/>
          <dgm:constr type="h" for="ch" forName="image1" refType="h" fact="0.2049"/>
          <dgm:constr type="l" for="ch" forName="imageaccent1" refType="w" fact="0.0976"/>
          <dgm:constr type="t" for="ch" forName="imageaccent1" refType="h" fact="0.4048"/>
          <dgm:constr type="w" for="ch" forName="imageaccent1" refType="w" fact="0.0166"/>
          <dgm:constr type="h" for="ch" forName="imageaccent1" refType="h" fact="0.024"/>
          <dgm:constr type="l" for="ch" forName="textaccent2" refType="w" fact="0.3432"/>
          <dgm:constr type="t" for="ch" forName="textaccent2" refType="h" fact="0.4038"/>
          <dgm:constr type="w" for="ch" forName="textaccent2" refType="w" fact="0.0166"/>
          <dgm:constr type="h" for="ch" forName="textaccent2" refType="h" fact="0.024"/>
          <dgm:constr type="l" for="ch" forName="imageaccent2" refType="w" fact="0.3712"/>
          <dgm:constr type="t" for="ch" forName="imageaccent2" refType="h" fact="0.4312"/>
          <dgm:constr type="w" for="ch" forName="imageaccent2" refType="w" fact="0.0166"/>
          <dgm:constr type="h" for="ch" forName="imageaccent2" refType="h" fact="0.024"/>
          <dgm:constr type="l" for="ch" forName="textaccent3" refType="w" fact="0.2196"/>
          <dgm:constr type="t" for="ch" forName="textaccent3" refType="h" fact="0.1167"/>
          <dgm:constr type="w" for="ch" forName="textaccent3" refType="w" fact="0.0166"/>
          <dgm:constr type="h" for="ch" forName="textaccent3" refType="h" fact="0.024"/>
          <dgm:constr type="l" for="ch" forName="imageaccent3" refType="w" fact="0.2492"/>
          <dgm:constr type="t" for="ch" forName="imageaccent3" refType="h" fact="0.0908"/>
          <dgm:constr type="w" for="ch" forName="imageaccent3" refType="w" fact="0.0166"/>
          <dgm:constr type="h" for="ch" forName="imageaccent3" refType="h" fact="0.024"/>
          <dgm:constr type="l" for="ch" forName="textaccent4" refType="w" fact="0.491"/>
          <dgm:constr type="t" for="ch" forName="textaccent4" refType="h" fact="0.2042"/>
          <dgm:constr type="w" for="ch" forName="textaccent4" refType="w" fact="0.0166"/>
          <dgm:constr type="h" for="ch" forName="textaccent4" refType="h" fact="0.024"/>
          <dgm:constr type="l" for="ch" forName="imageaccent4" refType="w" fact="0.5181"/>
          <dgm:constr type="t" for="ch" forName="imageaccent4" refType="h" fact="0.2323"/>
          <dgm:constr type="w" for="ch" forName="imageaccent4" refType="w" fact="0.0166"/>
          <dgm:constr type="h" for="ch" forName="imageaccent4" refType="h" fact="0.024"/>
          <dgm:constr type="l" for="ch" forName="textaccent5" refType="w" fact="0.6136"/>
          <dgm:constr type="t" for="ch" forName="textaccent5" refType="h" fact="0.094"/>
          <dgm:constr type="w" for="ch" forName="textaccent5" refType="w" fact="0.0166"/>
          <dgm:constr type="h" for="ch" forName="textaccent5" refType="h" fact="0.024"/>
          <dgm:constr type="l" for="ch" forName="imageaccent5" refType="w" fact="0.6413"/>
          <dgm:constr type="t" for="ch" forName="imageaccent5" refType="h" fact="0.121"/>
          <dgm:constr type="w" for="ch" forName="imageaccent5" refType="w" fact="0.0166"/>
          <dgm:constr type="h" for="ch" forName="imageaccent5" refType="h" fact="0.024"/>
          <dgm:constr type="l" for="ch" forName="image6" refType="w" fact="0.4903"/>
          <dgm:constr type="t" for="ch" forName="image6" refType="h" fact="0.4548"/>
          <dgm:constr type="w" for="ch" forName="image6" refType="w" fact="0.1425"/>
          <dgm:constr type="h" for="ch" forName="image6" refType="h" fact="0.2049"/>
          <dgm:constr type="l" for="ch" forName="text6" refType="w" fact="0.6129"/>
          <dgm:constr type="t" for="ch" forName="text6" refType="h" fact="0.3426"/>
          <dgm:constr type="w" for="ch" forName="text6" refType="w" fact="0.1425"/>
          <dgm:constr type="h" for="ch" forName="text6" refType="h" fact="0.2049"/>
          <dgm:constr type="l" for="ch" forName="imageaccent6" refType="w" fact="0.6147"/>
          <dgm:constr type="t" for="ch" forName="imageaccent6" refType="h" fact="0.5447"/>
          <dgm:constr type="w" for="ch" forName="imageaccent6" refType="w" fact="0.0166"/>
          <dgm:constr type="h" for="ch" forName="imageaccent6" refType="h" fact="0.024"/>
          <dgm:constr type="l" for="ch" forName="textaccent6" refType="w" fact="0.6411"/>
          <dgm:constr type="t" for="ch" forName="textaccent6" refType="h" fact="0.5221"/>
          <dgm:constr type="w" for="ch" forName="textaccent6" refType="w" fact="0.0166"/>
          <dgm:constr type="h" for="ch" forName="textaccent6" refType="h" fact="0.024"/>
          <dgm:constr type="l" for="ch" forName="text7" refType="w" fact="0.2451"/>
          <dgm:constr type="t" for="ch" forName="text7" refType="h" fact="0.4535"/>
          <dgm:constr type="w" for="ch" forName="text7" refType="w" fact="0.1425"/>
          <dgm:constr type="h" for="ch" forName="text7" refType="h" fact="0.2049"/>
          <dgm:constr type="l" for="ch" forName="image7" refType="w" fact="0.1225"/>
          <dgm:constr type="t" for="ch" forName="image7" refType="h" fact="0.5674"/>
          <dgm:constr type="w" for="ch" forName="image7" refType="w" fact="0.1425"/>
          <dgm:constr type="h" for="ch" forName="image7" refType="h" fact="0.2049"/>
          <dgm:constr type="l" for="ch" forName="imageaccent7" refType="w" fact="0.2195"/>
          <dgm:constr type="t" for="ch" forName="imageaccent7" refType="h" fact="0.5703"/>
          <dgm:constr type="w" for="ch" forName="imageaccent7" refType="w" fact="0.0166"/>
          <dgm:constr type="h" for="ch" forName="imageaccent7" refType="h" fact="0.024"/>
          <dgm:constr type="l" for="ch" forName="textaccent7" refType="w" fact="0.2491"/>
          <dgm:constr type="t" for="ch" forName="textaccent7" refType="h" fact="0.5443"/>
          <dgm:constr type="w" for="ch" forName="textaccent7" refType="w" fact="0.0166"/>
          <dgm:constr type="h" for="ch" forName="textaccent7" refType="h" fact="0.024"/>
          <dgm:constr type="l" for="ch" forName="image8" refType="w" fact="0.6123"/>
          <dgm:constr type="t" for="ch" forName="image8" refType="h" fact="0.5696"/>
          <dgm:constr type="w" for="ch" forName="image8" refType="w" fact="0.1425"/>
          <dgm:constr type="h" for="ch" forName="image8" refType="h" fact="0.2049"/>
          <dgm:constr type="l" for="ch" forName="text8" refType="w" fact="0.7349"/>
          <dgm:constr type="t" for="ch" forName="text8" refType="h" fact="0.4574"/>
          <dgm:constr type="w" for="ch" forName="text8" refType="w" fact="0.1425"/>
          <dgm:constr type="h" for="ch" forName="text8" refType="h" fact="0.2049"/>
          <dgm:constr type="l" for="ch" forName="imageaccent8" refType="w" fact="0.7367"/>
          <dgm:constr type="t" for="ch" forName="imageaccent8" refType="h" fact="0.6595"/>
          <dgm:constr type="w" for="ch" forName="imageaccent8" refType="w" fact="0.0166"/>
          <dgm:constr type="h" for="ch" forName="imageaccent8" refType="h" fact="0.024"/>
          <dgm:constr type="l" for="ch" forName="textaccent8" refType="w" fact="0.7631"/>
          <dgm:constr type="t" for="ch" forName="textaccent8" refType="h" fact="0.6369"/>
          <dgm:constr type="w" for="ch" forName="textaccent8" refType="w" fact="0.0166"/>
          <dgm:constr type="h" for="ch" forName="textaccent8" refType="h" fact="0.024"/>
          <dgm:constr type="l" for="ch" forName="text9" refType="w" fact="0.7354"/>
          <dgm:constr type="t" for="ch" forName="text9" refType="h" fact="0.0044"/>
          <dgm:constr type="w" for="ch" forName="text9" refType="w" fact="0.1425"/>
          <dgm:constr type="h" for="ch" forName="text9" refType="h" fact="0.2049"/>
          <dgm:constr type="l" for="ch" forName="textaccent9" refType="w" fact="0.8339"/>
          <dgm:constr type="t" for="ch" forName="textaccent9" refType="h" fact="0.1846"/>
          <dgm:constr type="w" for="ch" forName="textaccent9" refType="w" fact="0.0166"/>
          <dgm:constr type="h" for="ch" forName="textaccent9" refType="h" fact="0.024"/>
          <dgm:constr type="l" for="ch" forName="image9" refType="w" fact="0.7354"/>
          <dgm:constr type="t" for="ch" forName="image9" refType="h" fact="0.2306"/>
          <dgm:constr type="w" for="ch" forName="image9" refType="w" fact="0.1425"/>
          <dgm:constr type="h" for="ch" forName="image9" refType="h" fact="0.2049"/>
          <dgm:constr type="l" for="ch" forName="imageaccent9" refType="w" fact="0.8339"/>
          <dgm:constr type="t" for="ch" forName="imageaccent9" refType="h" fact="0.2318"/>
          <dgm:constr type="w" for="ch" forName="imageaccent9" refType="w" fact="0.0166"/>
          <dgm:constr type="h" for="ch" forName="imageaccent9" refType="h" fact="0.024"/>
          <dgm:constr type="l" for="ch" forName="image10" refType="w" fact="0.2446"/>
          <dgm:constr type="t" for="ch" forName="image10" refType="h" fact="0.6805"/>
          <dgm:constr type="w" for="ch" forName="image10" refType="w" fact="0.1425"/>
          <dgm:constr type="h" for="ch" forName="image10" refType="h" fact="0.2049"/>
          <dgm:constr type="l" for="ch" forName="text10" refType="w" fact="0.3672"/>
          <dgm:constr type="t" for="ch" forName="text10" refType="h" fact="0.5683"/>
          <dgm:constr type="w" for="ch" forName="text10" refType="w" fact="0.1425"/>
          <dgm:constr type="h" for="ch" forName="text10" refType="h" fact="0.2049"/>
          <dgm:constr type="l" for="ch" forName="imageaccent10" refType="w" fact="0.369"/>
          <dgm:constr type="t" for="ch" forName="imageaccent10" refType="h" fact="0.7704"/>
          <dgm:constr type="w" for="ch" forName="imageaccent10" refType="w" fact="0.0166"/>
          <dgm:constr type="h" for="ch" forName="imageaccent10" refType="h" fact="0.024"/>
          <dgm:constr type="l" for="ch" forName="textaccent10" refType="w" fact="0.3954"/>
          <dgm:constr type="t" for="ch" forName="textaccent10" refType="h" fact="0.7478"/>
          <dgm:constr type="w" for="ch" forName="textaccent10" refType="w" fact="0.0166"/>
          <dgm:constr type="h" for="ch" forName="textaccent10" refType="h" fact="0.024"/>
          <dgm:constr type="l" for="ch" forName="text11" refType="w" fact="0.612"/>
          <dgm:constr type="t" for="ch" forName="text11" refType="h" fact="0.7951"/>
          <dgm:constr type="w" for="ch" forName="text11" refType="w" fact="0.1425"/>
          <dgm:constr type="h" for="ch" forName="text11" refType="h" fact="0.2049"/>
          <dgm:constr type="l" for="ch" forName="image11" refType="w" fact="0.4894"/>
          <dgm:constr type="t" for="ch" forName="image11" refType="h" fact="0.6816"/>
          <dgm:constr type="w" for="ch" forName="image11" refType="w" fact="0.1425"/>
          <dgm:constr type="h" for="ch" forName="image11" refType="h" fact="0.2049"/>
          <dgm:constr type="l" for="ch" forName="imageaccent11" refType="w" fact="0.5874"/>
          <dgm:constr type="t" for="ch" forName="imageaccent11" refType="h" fact="0.8589"/>
          <dgm:constr type="w" for="ch" forName="imageaccent11" refType="w" fact="0.0166"/>
          <dgm:constr type="h" for="ch" forName="imageaccent11" refType="h" fact="0.024"/>
          <dgm:constr type="l" for="ch" forName="textaccent11" refType="w" fact="0.6154"/>
          <dgm:constr type="t" for="ch" forName="textaccent11" refType="h" fact="0.8863"/>
          <dgm:constr type="w" for="ch" forName="textaccent11" refType="w" fact="0.0166"/>
          <dgm:constr type="h" for="ch" forName="textaccent11" refType="h" fact="0.024"/>
          <dgm:constr type="l" for="ch" forName="text12" refType="w" fact="0.735"/>
          <dgm:constr type="t" for="ch" forName="text12" refType="h" fact="0.684"/>
          <dgm:constr type="w" for="ch" forName="text12" refType="w" fact="0.1425"/>
          <dgm:constr type="h" for="ch" forName="text12" refType="h" fact="0.2049"/>
          <dgm:constr type="l" for="ch" forName="image12" refType="w" fact="0.8575"/>
          <dgm:constr type="t" for="ch" forName="image12" refType="h" fact="0.5718"/>
          <dgm:constr type="w" for="ch" forName="image12" refType="w" fact="0.1425"/>
          <dgm:constr type="h" for="ch" forName="image12" refType="h" fact="0.2049"/>
          <dgm:constr type="l" for="ch" forName="textaccent12" refType="w" fact="0.8594"/>
          <dgm:constr type="t" for="ch" forName="textaccent12" refType="h" fact="0.7739"/>
          <dgm:constr type="w" for="ch" forName="textaccent12" refType="w" fact="0.0166"/>
          <dgm:constr type="h" for="ch" forName="textaccent12" refType="h" fact="0.024"/>
          <dgm:constr type="l" for="ch" forName="imageaccent12" refType="w" fact="0.8858"/>
          <dgm:constr type="t" for="ch" forName="imageaccent12" refType="h" fact="0.7513"/>
          <dgm:constr type="w" for="ch" forName="imageaccent12" refType="w" fact="0.0166"/>
          <dgm:constr type="h" for="ch" forName="imageaccent12" refType="h" fact="0.024"/>
        </dgm:constrLst>
      </dgm:else>
    </dgm:choose>
    <dgm:forEach name="wrapper" axis="self" ptType="parTrans">
      <dgm:forEach name="wrapper2" axis="self" ptType="sibTrans" st="2">
        <dgm:forEach name="textRepeat" axis="self">
          <dgm:layoutNode name="textRepeatNode" styleLbl="alignNode1">
            <dgm:varLst>
              <dgm:chMax val="0"/>
              <dgm:chPref val="0"/>
              <dgm:bulletEnabled val="1"/>
            </dgm:varLst>
            <dgm:alg type="tx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.1"/>
              <dgm:constr type="bMarg" refType="primFontSz" fact="0.1"/>
            </dgm:constrLst>
            <dgm:ruleLst>
              <dgm:rule type="primFontSz" val="5" fact="NaN" max="NaN"/>
            </dgm:ruleLst>
          </dgm:layoutNode>
        </dgm:forEach>
        <dgm:forEach name="accentRepeat" axis="self">
          <dgm:layoutNode name="accentRepeatNode" styleLbl="solidAlignAcc1">
            <dgm:alg type="sp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/>
          </dgm:layoutNode>
        </dgm:forEach>
        <dgm:forEach name="imageRepeat" axis="self">
          <dgm:layoutNode name="imageRepeatNode" styleLbl="alignAcc1">
            <dgm:alg type="sp"/>
            <dgm:shape xmlns:r="http://schemas.openxmlformats.org/officeDocument/2006/relationships" type="hexagon" r:blip="" blipPhldr="1">
              <dgm:adjLst>
                <dgm:adj idx="1" val="0.25"/>
                <dgm:adj idx="2" val="1.1547"/>
              </dgm:adjLst>
            </dgm:shape>
            <dgm:presOf axis="self"/>
          </dgm:layoutNode>
        </dgm:forEach>
      </dgm:forEach>
    </dgm:forEach>
    <dgm:forEach name="Name14" axis="ch" ptType="node" cnt="1">
      <dgm:layoutNode name="text1">
        <dgm:alg type="sp"/>
        <dgm:shape xmlns:r="http://schemas.openxmlformats.org/officeDocument/2006/relationships" r:blip="">
          <dgm:adjLst/>
        </dgm:shape>
        <dgm:presOf/>
        <dgm:constrLst/>
        <dgm:forEach name="Name15" ref="textRepeat"/>
      </dgm:layoutNode>
      <dgm:layoutNode name="textaccent1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"/>
      </dgm:layoutNode>
    </dgm:forEach>
    <dgm:forEach name="Name17" axis="ch" ptType="sibTrans" hideLastTrans="0" cnt="1">
      <dgm:layoutNode name="image1">
        <dgm:alg type="sp"/>
        <dgm:shape xmlns:r="http://schemas.openxmlformats.org/officeDocument/2006/relationships" r:blip="">
          <dgm:adjLst/>
        </dgm:shape>
        <dgm:presOf/>
        <dgm:constrLst/>
        <dgm:forEach name="Name18" ref="imageRepeat"/>
      </dgm:layoutNode>
      <dgm:layoutNode name="imageaccent1">
        <dgm:alg type="sp"/>
        <dgm:shape xmlns:r="http://schemas.openxmlformats.org/officeDocument/2006/relationships" r:blip="">
          <dgm:adjLst/>
        </dgm:shape>
        <dgm:presOf/>
        <dgm:constrLst/>
        <dgm:forEach name="Name19" ref="accentRepeat"/>
      </dgm:layoutNode>
    </dgm:forEach>
    <dgm:forEach name="Name20" axis="ch" ptType="node" st="2" cnt="1">
      <dgm:layoutNode name="text2">
        <dgm:alg type="sp"/>
        <dgm:shape xmlns:r="http://schemas.openxmlformats.org/officeDocument/2006/relationships" r:blip="">
          <dgm:adjLst/>
        </dgm:shape>
        <dgm:presOf/>
        <dgm:constrLst/>
        <dgm:forEach name="Name21" ref="textRepeat"/>
      </dgm:layoutNode>
      <dgm:layoutNode name="textaccent2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"/>
      </dgm:layoutNode>
    </dgm:forEach>
    <dgm:forEach name="Name23" axis="ch" ptType="sibTrans" hideLastTrans="0" st="2" cnt="1">
      <dgm:layoutNode name="image2">
        <dgm:alg type="sp"/>
        <dgm:shape xmlns:r="http://schemas.openxmlformats.org/officeDocument/2006/relationships" r:blip="">
          <dgm:adjLst/>
        </dgm:shape>
        <dgm:presOf/>
        <dgm:constrLst/>
        <dgm:forEach name="Name24" ref="imageRepeat"/>
      </dgm:layoutNode>
      <dgm:layoutNode name="imageaccent2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"/>
      </dgm:layoutNode>
    </dgm:forEach>
    <dgm:forEach name="Name26" axis="ch" ptType="node" st="3" cnt="1">
      <dgm:layoutNode name="text3">
        <dgm:alg type="sp"/>
        <dgm:shape xmlns:r="http://schemas.openxmlformats.org/officeDocument/2006/relationships" r:blip="">
          <dgm:adjLst/>
        </dgm:shape>
        <dgm:presOf/>
        <dgm:constrLst/>
        <dgm:forEach name="Name27" ref="textRepeat"/>
      </dgm:layoutNode>
      <dgm:layoutNode name="textaccent3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</dgm:forEach>
    <dgm:forEach name="Name29" axis="ch" ptType="sibTrans" hideLastTrans="0" st="3" cnt="1">
      <dgm:layoutNode name="image3">
        <dgm:alg type="sp"/>
        <dgm:shape xmlns:r="http://schemas.openxmlformats.org/officeDocument/2006/relationships" r:blip="">
          <dgm:adjLst/>
        </dgm:shape>
        <dgm:presOf/>
        <dgm:constrLst/>
        <dgm:forEach name="Name30" ref="imageRepeat"/>
      </dgm:layoutNode>
      <dgm:layoutNode name="imageaccent3">
        <dgm:alg type="sp"/>
        <dgm:shape xmlns:r="http://schemas.openxmlformats.org/officeDocument/2006/relationships" r:blip="">
          <dgm:adjLst/>
        </dgm:shape>
        <dgm:presOf/>
        <dgm:constrLst/>
        <dgm:forEach name="Name31" ref="accentRepeat"/>
      </dgm:layoutNode>
    </dgm:forEach>
    <dgm:forEach name="Name32" axis="ch" ptType="node" st="4" cnt="1">
      <dgm:layoutNode name="text4">
        <dgm:alg type="sp"/>
        <dgm:shape xmlns:r="http://schemas.openxmlformats.org/officeDocument/2006/relationships" r:blip="">
          <dgm:adjLst/>
        </dgm:shape>
        <dgm:presOf/>
        <dgm:constrLst/>
        <dgm:forEach name="Name33" ref="textRepeat"/>
      </dgm:layoutNode>
      <dgm:layoutNode name="textaccent4">
        <dgm:alg type="sp"/>
        <dgm:shape xmlns:r="http://schemas.openxmlformats.org/officeDocument/2006/relationships" r:blip="">
          <dgm:adjLst/>
        </dgm:shape>
        <dgm:presOf/>
        <dgm:constrLst/>
        <dgm:forEach name="Name34" ref="accentRepeat"/>
      </dgm:layoutNode>
    </dgm:forEach>
    <dgm:forEach name="Name35" axis="ch" ptType="sibTrans" hideLastTrans="0" st="4" cnt="1">
      <dgm:layoutNode name="image4">
        <dgm:alg type="sp"/>
        <dgm:shape xmlns:r="http://schemas.openxmlformats.org/officeDocument/2006/relationships" r:blip="">
          <dgm:adjLst/>
        </dgm:shape>
        <dgm:presOf/>
        <dgm:constrLst/>
        <dgm:forEach name="Name36" ref="imageRepeat"/>
      </dgm:layoutNode>
      <dgm:layoutNode name="imageaccent4">
        <dgm:alg type="sp"/>
        <dgm:shape xmlns:r="http://schemas.openxmlformats.org/officeDocument/2006/relationships" r:blip="">
          <dgm:adjLst/>
        </dgm:shape>
        <dgm:presOf/>
        <dgm:constrLst/>
        <dgm:forEach name="Name37" ref="accentRepeat"/>
      </dgm:layoutNode>
    </dgm:forEach>
    <dgm:forEach name="Name38" axis="ch" ptType="node" st="5" cnt="1">
      <dgm:layoutNode name="text5">
        <dgm:alg type="sp"/>
        <dgm:shape xmlns:r="http://schemas.openxmlformats.org/officeDocument/2006/relationships" r:blip="">
          <dgm:adjLst/>
        </dgm:shape>
        <dgm:presOf/>
        <dgm:constrLst/>
        <dgm:forEach name="Name39" ref="textRepeat"/>
      </dgm:layoutNode>
      <dgm:layoutNode name="textaccent5">
        <dgm:alg type="sp"/>
        <dgm:shape xmlns:r="http://schemas.openxmlformats.org/officeDocument/2006/relationships" r:blip="">
          <dgm:adjLst/>
        </dgm:shape>
        <dgm:presOf/>
        <dgm:constrLst/>
        <dgm:forEach name="Name40" ref="accentRepeat"/>
      </dgm:layoutNode>
    </dgm:forEach>
    <dgm:forEach name="Name41" axis="ch" ptType="sibTrans" hideLastTrans="0" st="5" cnt="1">
      <dgm:layoutNode name="image5">
        <dgm:alg type="sp"/>
        <dgm:shape xmlns:r="http://schemas.openxmlformats.org/officeDocument/2006/relationships" r:blip="">
          <dgm:adjLst/>
        </dgm:shape>
        <dgm:presOf/>
        <dgm:constrLst/>
        <dgm:forEach name="Name42" ref="imageRepeat"/>
      </dgm:layoutNode>
      <dgm:layoutNode name="imageaccent5">
        <dgm:alg type="sp"/>
        <dgm:shape xmlns:r="http://schemas.openxmlformats.org/officeDocument/2006/relationships" r:blip="">
          <dgm:adjLst/>
        </dgm:shape>
        <dgm:presOf/>
        <dgm:constrLst/>
        <dgm:forEach name="Name43" ref="accentRepeat"/>
      </dgm:layoutNode>
    </dgm:forEach>
    <dgm:forEach name="Name44" axis="ch" ptType="node" st="6" cnt="1">
      <dgm:layoutNode name="text6">
        <dgm:alg type="sp"/>
        <dgm:shape xmlns:r="http://schemas.openxmlformats.org/officeDocument/2006/relationships" r:blip="">
          <dgm:adjLst/>
        </dgm:shape>
        <dgm:presOf/>
        <dgm:constrLst/>
        <dgm:forEach name="Name45" ref="textRepeat"/>
      </dgm:layoutNode>
      <dgm:layoutNode name="textaccent6">
        <dgm:alg type="sp"/>
        <dgm:shape xmlns:r="http://schemas.openxmlformats.org/officeDocument/2006/relationships" r:blip="">
          <dgm:adjLst/>
        </dgm:shape>
        <dgm:presOf/>
        <dgm:constrLst/>
        <dgm:forEach name="Name46" ref="accentRepeat"/>
      </dgm:layoutNode>
    </dgm:forEach>
    <dgm:forEach name="Name47" axis="ch" ptType="sibTrans" hideLastTrans="0" st="6" cnt="1">
      <dgm:layoutNode name="image6">
        <dgm:alg type="sp"/>
        <dgm:shape xmlns:r="http://schemas.openxmlformats.org/officeDocument/2006/relationships" r:blip="">
          <dgm:adjLst/>
        </dgm:shape>
        <dgm:presOf/>
        <dgm:constrLst/>
        <dgm:forEach name="Name48" ref="imageRepeat"/>
      </dgm:layoutNode>
      <dgm:layoutNode name="imageaccent6">
        <dgm:alg type="sp"/>
        <dgm:shape xmlns:r="http://schemas.openxmlformats.org/officeDocument/2006/relationships" r:blip="">
          <dgm:adjLst/>
        </dgm:shape>
        <dgm:presOf/>
        <dgm:constrLst/>
        <dgm:forEach name="Name49" ref="accentRepeat"/>
      </dgm:layoutNode>
    </dgm:forEach>
    <dgm:forEach name="Name50" axis="ch" ptType="node" st="7" cnt="1">
      <dgm:layoutNode name="text7">
        <dgm:alg type="sp"/>
        <dgm:shape xmlns:r="http://schemas.openxmlformats.org/officeDocument/2006/relationships" r:blip="">
          <dgm:adjLst/>
        </dgm:shape>
        <dgm:presOf/>
        <dgm:constrLst/>
        <dgm:forEach name="Name51" ref="textRepeat"/>
      </dgm:layoutNode>
      <dgm:layoutNode name="textaccent7">
        <dgm:alg type="sp"/>
        <dgm:shape xmlns:r="http://schemas.openxmlformats.org/officeDocument/2006/relationships" r:blip="">
          <dgm:adjLst/>
        </dgm:shape>
        <dgm:presOf/>
        <dgm:constrLst/>
        <dgm:forEach name="Name52" ref="accentRepeat"/>
      </dgm:layoutNode>
    </dgm:forEach>
    <dgm:forEach name="Name53" axis="ch" ptType="sibTrans" hideLastTrans="0" st="7" cnt="1">
      <dgm:layoutNode name="image7">
        <dgm:alg type="sp"/>
        <dgm:shape xmlns:r="http://schemas.openxmlformats.org/officeDocument/2006/relationships" r:blip="">
          <dgm:adjLst/>
        </dgm:shape>
        <dgm:presOf/>
        <dgm:constrLst/>
        <dgm:forEach name="Name54" ref="imageRepeat"/>
      </dgm:layoutNode>
      <dgm:layoutNode name="imageaccent7">
        <dgm:alg type="sp"/>
        <dgm:shape xmlns:r="http://schemas.openxmlformats.org/officeDocument/2006/relationships" r:blip="">
          <dgm:adjLst/>
        </dgm:shape>
        <dgm:presOf/>
        <dgm:constrLst/>
        <dgm:forEach name="Name55" ref="accentRepeat"/>
      </dgm:layoutNode>
    </dgm:forEach>
    <dgm:forEach name="Name56" axis="ch" ptType="node" st="8" cnt="1">
      <dgm:layoutNode name="text8">
        <dgm:alg type="sp"/>
        <dgm:shape xmlns:r="http://schemas.openxmlformats.org/officeDocument/2006/relationships" r:blip="">
          <dgm:adjLst/>
        </dgm:shape>
        <dgm:presOf/>
        <dgm:constrLst/>
        <dgm:forEach name="Name57" ref="textRepeat"/>
      </dgm:layoutNode>
      <dgm:layoutNode name="textaccent8">
        <dgm:alg type="sp"/>
        <dgm:shape xmlns:r="http://schemas.openxmlformats.org/officeDocument/2006/relationships" r:blip="">
          <dgm:adjLst/>
        </dgm:shape>
        <dgm:presOf/>
        <dgm:constrLst/>
        <dgm:forEach name="Name58" ref="accentRepeat"/>
      </dgm:layoutNode>
    </dgm:forEach>
    <dgm:forEach name="Name59" axis="ch" ptType="sibTrans" hideLastTrans="0" st="8" cnt="1">
      <dgm:layoutNode name="image8">
        <dgm:alg type="sp"/>
        <dgm:shape xmlns:r="http://schemas.openxmlformats.org/officeDocument/2006/relationships" r:blip="">
          <dgm:adjLst/>
        </dgm:shape>
        <dgm:presOf/>
        <dgm:constrLst/>
        <dgm:forEach name="Name60" ref="imageRepeat"/>
      </dgm:layoutNode>
      <dgm:layoutNode name="imageaccent8">
        <dgm:alg type="sp"/>
        <dgm:shape xmlns:r="http://schemas.openxmlformats.org/officeDocument/2006/relationships" r:blip="">
          <dgm:adjLst/>
        </dgm:shape>
        <dgm:presOf/>
        <dgm:constrLst/>
        <dgm:forEach name="Name61" ref="accentRepeat"/>
      </dgm:layoutNode>
    </dgm:forEach>
    <dgm:forEach name="Name62" axis="ch" ptType="node" st="9" cnt="1">
      <dgm:layoutNode name="text9">
        <dgm:alg type="sp"/>
        <dgm:shape xmlns:r="http://schemas.openxmlformats.org/officeDocument/2006/relationships" r:blip="">
          <dgm:adjLst/>
        </dgm:shape>
        <dgm:presOf/>
        <dgm:constrLst/>
        <dgm:forEach name="Name63" ref="textRepeat"/>
      </dgm:layoutNode>
      <dgm:layoutNode name="textaccent9">
        <dgm:alg type="sp"/>
        <dgm:shape xmlns:r="http://schemas.openxmlformats.org/officeDocument/2006/relationships" r:blip="">
          <dgm:adjLst/>
        </dgm:shape>
        <dgm:presOf/>
        <dgm:constrLst/>
        <dgm:forEach name="Name64" ref="accentRepeat"/>
      </dgm:layoutNode>
    </dgm:forEach>
    <dgm:forEach name="Name65" axis="ch" ptType="sibTrans" hideLastTrans="0" st="9" cnt="1">
      <dgm:layoutNode name="image9">
        <dgm:alg type="sp"/>
        <dgm:shape xmlns:r="http://schemas.openxmlformats.org/officeDocument/2006/relationships" r:blip="">
          <dgm:adjLst/>
        </dgm:shape>
        <dgm:presOf/>
        <dgm:constrLst/>
        <dgm:forEach name="Name66" ref="imageRepeat"/>
      </dgm:layoutNode>
      <dgm:layoutNode name="imageaccent9">
        <dgm:alg type="sp"/>
        <dgm:shape xmlns:r="http://schemas.openxmlformats.org/officeDocument/2006/relationships" r:blip="">
          <dgm:adjLst/>
        </dgm:shape>
        <dgm:presOf/>
        <dgm:constrLst/>
        <dgm:forEach name="Name67" ref="accentRepeat"/>
      </dgm:layoutNode>
    </dgm:forEach>
    <dgm:forEach name="Name68" axis="ch" ptType="node" st="10" cnt="1">
      <dgm:layoutNode name="text10">
        <dgm:alg type="sp"/>
        <dgm:shape xmlns:r="http://schemas.openxmlformats.org/officeDocument/2006/relationships" r:blip="">
          <dgm:adjLst/>
        </dgm:shape>
        <dgm:presOf/>
        <dgm:constrLst/>
        <dgm:forEach name="Name69" ref="textRepeat"/>
      </dgm:layoutNode>
      <dgm:layoutNode name="textaccent10">
        <dgm:alg type="sp"/>
        <dgm:shape xmlns:r="http://schemas.openxmlformats.org/officeDocument/2006/relationships" r:blip="">
          <dgm:adjLst/>
        </dgm:shape>
        <dgm:presOf/>
        <dgm:constrLst/>
        <dgm:forEach name="Name70" ref="accentRepeat"/>
      </dgm:layoutNode>
    </dgm:forEach>
    <dgm:forEach name="Name71" axis="ch" ptType="sibTrans" hideLastTrans="0" st="10" cnt="1">
      <dgm:layoutNode name="image10">
        <dgm:alg type="sp"/>
        <dgm:shape xmlns:r="http://schemas.openxmlformats.org/officeDocument/2006/relationships" r:blip="">
          <dgm:adjLst/>
        </dgm:shape>
        <dgm:presOf/>
        <dgm:constrLst/>
        <dgm:forEach name="Name72" ref="imageRepeat"/>
      </dgm:layoutNode>
      <dgm:layoutNode name="imageaccent10">
        <dgm:alg type="sp"/>
        <dgm:shape xmlns:r="http://schemas.openxmlformats.org/officeDocument/2006/relationships" r:blip="">
          <dgm:adjLst/>
        </dgm:shape>
        <dgm:presOf/>
        <dgm:constrLst/>
        <dgm:forEach name="Name73" ref="accentRepeat"/>
      </dgm:layoutNode>
    </dgm:forEach>
    <dgm:forEach name="Name74" axis="ch" ptType="node" st="11" cnt="1">
      <dgm:layoutNode name="text11">
        <dgm:alg type="sp"/>
        <dgm:shape xmlns:r="http://schemas.openxmlformats.org/officeDocument/2006/relationships" r:blip="">
          <dgm:adjLst/>
        </dgm:shape>
        <dgm:presOf/>
        <dgm:constrLst/>
        <dgm:forEach name="Name75" ref="textRepeat"/>
      </dgm:layoutNode>
      <dgm:layoutNode name="textaccent1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</dgm:forEach>
    <dgm:forEach name="Name77" axis="ch" ptType="sibTrans" hideLastTrans="0" st="11" cnt="1">
      <dgm:layoutNode name="image11">
        <dgm:alg type="sp"/>
        <dgm:shape xmlns:r="http://schemas.openxmlformats.org/officeDocument/2006/relationships" r:blip="">
          <dgm:adjLst/>
        </dgm:shape>
        <dgm:presOf/>
        <dgm:constrLst/>
        <dgm:forEach name="Name78" ref="imageRepeat"/>
      </dgm:layoutNode>
      <dgm:layoutNode name="imageaccent11">
        <dgm:alg type="sp"/>
        <dgm:shape xmlns:r="http://schemas.openxmlformats.org/officeDocument/2006/relationships" r:blip="">
          <dgm:adjLst/>
        </dgm:shape>
        <dgm:presOf/>
        <dgm:constrLst/>
        <dgm:forEach name="Name79" ref="accentRepeat"/>
      </dgm:layoutNode>
    </dgm:forEach>
    <dgm:forEach name="Name80" axis="ch" ptType="node" st="12" cnt="1">
      <dgm:layoutNode name="text12">
        <dgm:alg type="sp"/>
        <dgm:shape xmlns:r="http://schemas.openxmlformats.org/officeDocument/2006/relationships" r:blip="">
          <dgm:adjLst/>
        </dgm:shape>
        <dgm:presOf/>
        <dgm:constrLst/>
        <dgm:forEach name="Name81" ref="textRepeat"/>
      </dgm:layoutNode>
      <dgm:layoutNode name="textaccent12">
        <dgm:alg type="sp"/>
        <dgm:shape xmlns:r="http://schemas.openxmlformats.org/officeDocument/2006/relationships" r:blip="">
          <dgm:adjLst/>
        </dgm:shape>
        <dgm:presOf/>
        <dgm:constrLst/>
        <dgm:forEach name="Name82" ref="accentRepeat"/>
      </dgm:layoutNode>
    </dgm:forEach>
    <dgm:forEach name="Name83" axis="ch" ptType="sibTrans" hideLastTrans="0" st="12" cnt="1">
      <dgm:layoutNode name="image12">
        <dgm:alg type="sp"/>
        <dgm:shape xmlns:r="http://schemas.openxmlformats.org/officeDocument/2006/relationships" r:blip="">
          <dgm:adjLst/>
        </dgm:shape>
        <dgm:presOf/>
        <dgm:constrLst/>
        <dgm:forEach name="Name84" ref="imageRepeat"/>
      </dgm:layoutNode>
      <dgm:layoutNode name="imageaccent12">
        <dgm:alg type="sp"/>
        <dgm:shape xmlns:r="http://schemas.openxmlformats.org/officeDocument/2006/relationships" r:blip="">
          <dgm:adjLst/>
        </dgm:shape>
        <dgm:presOf/>
        <dgm:constrLst/>
        <dgm:forEach name="Name85" ref="accentRepeat"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HexagonCluster">
  <dgm:title val=""/>
  <dgm:desc val=""/>
  <dgm:catLst>
    <dgm:cat type="picture" pri="21000"/>
    <dgm:cat type="relationship" pri="3200"/>
    <dgm:cat type="pictureconvert" pri="21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21"/>
      <dgm:chPref val="21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3871"/>
        </dgm:alg>
        <dgm:constrLst>
          <dgm:constr type="primFontSz" for="des" ptType="node" op="equ" val="65"/>
          <dgm:constr type="l" for="ch" forName="text1" refType="w" fact="0.4525"/>
          <dgm:constr type="t" for="ch" forName="text1" refType="h" fact="0.346"/>
          <dgm:constr type="w" for="ch" forName="text1" refType="w" fact="0.5475"/>
          <dgm:constr type="h" for="ch" forName="text1" refType="h" fact="0.654"/>
          <dgm:constr type="l" for="ch" forName="textaccent1" refType="w" fact="0.4652"/>
          <dgm:constr type="t" for="ch" forName="textaccent1" refType="h" fact="0.6348"/>
          <dgm:constr type="w" for="ch" forName="textaccent1" refType="w" fact="0.0639"/>
          <dgm:constr type="h" for="ch" forName="textaccent1" refType="h" fact="0.0765"/>
          <dgm:constr type="l" for="ch" forName="image1" refType="w" fact="0"/>
          <dgm:constr type="t" for="ch" forName="image1" refType="h" fact="0"/>
          <dgm:constr type="w" for="ch" forName="image1" refType="w" fact="0.5468"/>
          <dgm:constr type="h" for="ch" forName="image1" refType="h" fact="0.6538"/>
          <dgm:constr type="l" for="ch" forName="imageaccent1" refType="w" fact="0.3702"/>
          <dgm:constr type="t" for="ch" forName="imageaccent1" refType="h" fact="0.5633"/>
          <dgm:constr type="w" for="ch" forName="imageaccent1" refType="w" fact="0.0639"/>
          <dgm:constr type="h" for="ch" forName="imageaccent1" refType="h" fact="0.0765"/>
        </dgm:constrLst>
      </dgm:if>
      <dgm:if name="Name3" axis="ch" ptType="node" func="cnt" op="equ" val="2">
        <dgm:alg type="composite">
          <dgm:param type="ar" val="2.6443"/>
        </dgm:alg>
        <dgm:constrLst>
          <dgm:constr type="primFontSz" for="des" ptType="node" op="equ" val="65"/>
          <dgm:constr type="l" for="ch" forName="text1" refType="w" fact="0.2383"/>
          <dgm:constr type="t" for="ch" forName="text1" refType="h" fact="0.3501"/>
          <dgm:constr type="w" for="ch" forName="text1" refType="w" fact="0.285"/>
          <dgm:constr type="h" for="ch" forName="text1" refType="h" fact="0.6499"/>
          <dgm:constr type="l" for="ch" forName="textaccent1" refType="w" fact="0.2472"/>
          <dgm:constr type="t" for="ch" forName="textaccent1" refType="h" fact="0.6371"/>
          <dgm:constr type="w" for="ch" forName="textaccent1" refType="w" fact="0.0333"/>
          <dgm:constr type="h" for="ch" forName="textaccent1" refType="h" fact="0.076"/>
          <dgm:constr type="l" for="ch" forName="image1" refType="w" fact="0"/>
          <dgm:constr type="t" for="ch" forName="image1" refType="h" fact="0"/>
          <dgm:constr type="w" for="ch" forName="image1" refType="w" fact="0.285"/>
          <dgm:constr type="h" for="ch" forName="image1" refType="h" fact="0.6499"/>
          <dgm:constr type="l" for="ch" forName="imageaccent1" refType="w" fact="0.1942"/>
          <dgm:constr type="t" for="ch" forName="imageaccent1" refType="h" fact="0.5602"/>
          <dgm:constr type="w" for="ch" forName="imageaccent1" refType="w" fact="0.0333"/>
          <dgm:constr type="h" for="ch" forName="imageaccent1" refType="h" fact="0.076"/>
          <dgm:constr type="l" for="ch" forName="text2" refType="w" fact="0.4767"/>
          <dgm:constr type="t" for="ch" forName="text2" refType="h" fact="0"/>
          <dgm:constr type="w" for="ch" forName="text2" refType="w" fact="0.285"/>
          <dgm:constr type="h" for="ch" forName="text2" refType="h" fact="0.6499"/>
          <dgm:constr type="l" for="ch" forName="textaccent2" refType="w" fact="0.6709"/>
          <dgm:constr type="t" for="ch" forName="textaccent2" refType="h" fact="0.5602"/>
          <dgm:constr type="w" for="ch" forName="textaccent2" refType="w" fact="0.0333"/>
          <dgm:constr type="h" for="ch" forName="textaccent2" refType="h" fact="0.076"/>
          <dgm:constr type="l" for="ch" forName="image2" refType="w" fact="0.715"/>
          <dgm:constr type="t" for="ch" forName="image2" refType="h" fact="0.3501"/>
          <dgm:constr type="w" for="ch" forName="image2" refType="w" fact="0.285"/>
          <dgm:constr type="h" for="ch" forName="image2" refType="h" fact="0.6499"/>
          <dgm:constr type="l" for="ch" forName="imageaccent2" refType="w" fact="0.7239"/>
          <dgm:constr type="t" for="ch" forName="imageaccent2" refType="h" fact="0.6371"/>
          <dgm:constr type="w" for="ch" forName="imageaccent2" refType="w" fact="0.0333"/>
          <dgm:constr type="h" for="ch" forName="imageaccent2" refType="h" fact="0.076"/>
        </dgm:constrLst>
      </dgm:if>
      <dgm:if name="Name4" axis="ch" ptType="node" func="cnt" op="equ" val="3">
        <dgm:alg type="composite">
          <dgm:param type="ar" val="1.5623"/>
        </dgm:alg>
        <dgm:constrLst>
          <dgm:constr type="primFontSz" for="des" ptType="node" op="equ" val="65"/>
          <dgm:constr type="l" for="ch" forName="text1" refType="w" fact="0.2402"/>
          <dgm:constr type="t" for="ch" forName="text1" refType="h" fact="0.6215"/>
          <dgm:constr type="w" for="ch" forName="text1" refType="w" fact="0.281"/>
          <dgm:constr type="h" for="ch" forName="text1" refType="h" fact="0.3785"/>
          <dgm:constr type="l" for="ch" forName="textaccent1" refType="w" fact="0.2475"/>
          <dgm:constr type="t" for="ch" forName="textaccent1" refType="h" fact="0.7886"/>
          <dgm:constr type="w" for="ch" forName="textaccent1" refType="w" fact="0.0329"/>
          <dgm:constr type="h" for="ch" forName="textaccent1" refType="h" fact="0.0443"/>
          <dgm:constr type="l" for="ch" forName="image1" refType="w" fact="0"/>
          <dgm:constr type="t" for="ch" forName="image1" refType="h" fact="0.4182"/>
          <dgm:constr type="w" for="ch" forName="image1" refType="w" fact="0.281"/>
          <dgm:constr type="h" for="ch" forName="image1" refType="h" fact="0.3785"/>
          <dgm:constr type="l" for="ch" forName="imageaccent1" refType="w" fact="0.1913"/>
          <dgm:constr type="t" for="ch" forName="imageaccent1" refType="h" fact="0.7467"/>
          <dgm:constr type="w" for="ch" forName="imageaccent1" refType="w" fact="0.0329"/>
          <dgm:constr type="h" for="ch" forName="imageaccent1" refType="h" fact="0.0443"/>
          <dgm:constr type="l" for="ch" forName="text2" refType="w" fact="0.4796"/>
          <dgm:constr type="t" for="ch" forName="text2" refType="h" fact="0.4137"/>
          <dgm:constr type="w" for="ch" forName="text2" refType="w" fact="0.281"/>
          <dgm:constr type="h" for="ch" forName="text2" refType="h" fact="0.3785"/>
          <dgm:constr type="l" for="ch" forName="textaccent2" refType="w" fact="0.6717"/>
          <dgm:constr type="t" for="ch" forName="textaccent2" refType="h" fact="0.7418"/>
          <dgm:constr type="w" for="ch" forName="textaccent2" refType="w" fact="0.0329"/>
          <dgm:constr type="h" for="ch" forName="textaccent2" refType="h" fact="0.0443"/>
          <dgm:constr type="l" for="ch" forName="image2" refType="w" fact="0.719"/>
          <dgm:constr type="t" for="ch" forName="image2" refType="h" fact="0.6215"/>
          <dgm:constr type="w" for="ch" forName="image2" refType="w" fact="0.281"/>
          <dgm:constr type="h" for="ch" forName="image2" refType="h" fact="0.3785"/>
          <dgm:constr type="l" for="ch" forName="imageaccent2" refType="w" fact="0.7263"/>
          <dgm:constr type="t" for="ch" forName="imageaccent2" refType="h" fact="0.7886"/>
          <dgm:constr type="w" for="ch" forName="imageaccent2" refType="w" fact="0.0329"/>
          <dgm:constr type="h" for="ch" forName="imageaccent2" refType="h" fact="0.0443"/>
          <dgm:constr type="l" for="ch" forName="text3" refType="w" fact="0.2402"/>
          <dgm:constr type="t" for="ch" forName="text3" refType="h" fact="0.2068"/>
          <dgm:constr type="w" for="ch" forName="text3" refType="w" fact="0.281"/>
          <dgm:constr type="h" for="ch" forName="text3" refType="h" fact="0.3785"/>
          <dgm:constr type="l" for="ch" forName="textaccent3" refType="w" fact="0.4307"/>
          <dgm:constr type="t" for="ch" forName="textaccent3" refType="h" fact="0.215"/>
          <dgm:constr type="w" for="ch" forName="textaccent3" refType="w" fact="0.0329"/>
          <dgm:constr type="h" for="ch" forName="textaccent3" refType="h" fact="0.0443"/>
          <dgm:constr type="l" for="ch" forName="image3" refType="w" fact="0.4796"/>
          <dgm:constr type="t" for="ch" forName="image3" refType="h" fact="0"/>
          <dgm:constr type="w" for="ch" forName="image3" refType="w" fact="0.281"/>
          <dgm:constr type="h" for="ch" forName="image3" refType="h" fact="0.3785"/>
          <dgm:constr type="l" for="ch" forName="imageaccent3" refType="w" fact="0.4879"/>
          <dgm:constr type="t" for="ch" forName="imageaccent3" refType="h" fact="0.1662"/>
          <dgm:constr type="w" for="ch" forName="imageaccent3" refType="w" fact="0.0329"/>
          <dgm:constr type="h" for="ch" forName="imageaccent3" refType="h" fact="0.0443"/>
        </dgm:constrLst>
      </dgm:if>
      <dgm:if name="Name5" axis="ch" ptType="node" func="cnt" op="equ" val="4">
        <dgm:alg type="composite">
          <dgm:param type="ar" val="1.943"/>
        </dgm:alg>
        <dgm:constrLst>
          <dgm:constr type="primFontSz" for="des" ptType="node" op="equ" val="65"/>
          <dgm:constr type="l" for="ch" forName="image2" refType="w" fact="0.5787"/>
          <dgm:constr type="t" for="ch" forName="image2" refType="h" fact="0.6208"/>
          <dgm:constr type="w" for="ch" forName="image2" refType="w" fact="0.227"/>
          <dgm:constr type="h" for="ch" forName="image2" refType="h" fact="0.3786"/>
          <dgm:constr type="l" for="ch" forName="text4" refType="w" fact="0.5787"/>
          <dgm:constr type="t" for="ch" forName="text4" refType="h" fact="0.2081"/>
          <dgm:constr type="w" for="ch" forName="text4" refType="w" fact="0.227"/>
          <dgm:constr type="h" for="ch" forName="text4" refType="h" fact="0.3786"/>
          <dgm:constr type="l" for="ch" forName="text2" refType="w" fact="0.3852"/>
          <dgm:constr type="t" for="ch" forName="text2" refType="h" fact="0.4127"/>
          <dgm:constr type="w" for="ch" forName="text2" refType="w" fact="0.227"/>
          <dgm:constr type="h" for="ch" forName="text2" refType="h" fact="0.3786"/>
          <dgm:constr type="l" for="ch" forName="image3" refType="w" fact="0.3852"/>
          <dgm:constr type="t" for="ch" forName="image3" refType="h" fact="0"/>
          <dgm:constr type="w" for="ch" forName="image3" refType="w" fact="0.227"/>
          <dgm:constr type="h" for="ch" forName="image3" refType="h" fact="0.3786"/>
          <dgm:constr type="l" for="ch" forName="text1" refType="w" fact="0.1927"/>
          <dgm:constr type="t" for="ch" forName="text1" refType="h" fact="0.6214"/>
          <dgm:constr type="w" for="ch" forName="text1" refType="w" fact="0.227"/>
          <dgm:constr type="h" for="ch" forName="text1" refType="h" fact="0.3786"/>
          <dgm:constr type="l" for="ch" forName="textaccent1" refType="w" fact="0.1998"/>
          <dgm:constr type="t" for="ch" forName="textaccent1" refType="h" fact="0.7887"/>
          <dgm:constr type="w" for="ch" forName="textaccent1" refType="w" fact="0.0265"/>
          <dgm:constr type="h" for="ch" forName="textaccent1" refType="h" fact="0.0444"/>
          <dgm:constr type="l" for="ch" forName="image1" refType="w" fact="0"/>
          <dgm:constr type="t" for="ch" forName="image1" refType="h" fact="0.4156"/>
          <dgm:constr type="w" for="ch" forName="image1" refType="w" fact="0.227"/>
          <dgm:constr type="h" for="ch" forName="image1" refType="h" fact="0.3786"/>
          <dgm:constr type="l" for="ch" forName="imageaccent1" refType="w" fact="0.1537"/>
          <dgm:constr type="t" for="ch" forName="imageaccent1" refType="h" fact="0.7417"/>
          <dgm:constr type="w" for="ch" forName="imageaccent1" refType="w" fact="0.0265"/>
          <dgm:constr type="h" for="ch" forName="imageaccent1" refType="h" fact="0.0444"/>
          <dgm:constr type="l" for="ch" forName="textaccent2" refType="w" fact="0.5407"/>
          <dgm:constr type="t" for="ch" forName="textaccent2" refType="h" fact="0.7384"/>
          <dgm:constr type="w" for="ch" forName="textaccent2" refType="w" fact="0.0265"/>
          <dgm:constr type="h" for="ch" forName="textaccent2" refType="h" fact="0.0444"/>
          <dgm:constr type="l" for="ch" forName="imageaccent2" refType="w" fact="0.5839"/>
          <dgm:constr type="t" for="ch" forName="imageaccent2" refType="h" fact="0.7904"/>
          <dgm:constr type="w" for="ch" forName="imageaccent2" refType="w" fact="0.0265"/>
          <dgm:constr type="h" for="ch" forName="imageaccent2" refType="h" fact="0.0444"/>
          <dgm:constr type="l" for="ch" forName="text3" refType="w" fact="0.1927"/>
          <dgm:constr type="t" for="ch" forName="text3" refType="h" fact="0.2087"/>
          <dgm:constr type="w" for="ch" forName="text3" refType="w" fact="0.227"/>
          <dgm:constr type="h" for="ch" forName="text3" refType="h" fact="0.3786"/>
          <dgm:constr type="l" for="ch" forName="textaccent3" refType="w" fact="0.3472"/>
          <dgm:constr type="t" for="ch" forName="textaccent3" refType="h" fact="0.2165"/>
          <dgm:constr type="w" for="ch" forName="textaccent3" refType="w" fact="0.0265"/>
          <dgm:constr type="h" for="ch" forName="textaccent3" refType="h" fact="0.0444"/>
          <dgm:constr type="l" for="ch" forName="imageaccent3" refType="w" fact="0.3904"/>
          <dgm:constr type="t" for="ch" forName="imageaccent3" refType="h" fact="0.1678"/>
          <dgm:constr type="w" for="ch" forName="imageaccent3" refType="w" fact="0.0265"/>
          <dgm:constr type="h" for="ch" forName="imageaccent3" refType="h" fact="0.0444"/>
          <dgm:constr type="l" for="ch" forName="textaccent4" refType="w" fact="0.7739"/>
          <dgm:constr type="t" for="ch" forName="textaccent4" refType="h" fact="0.3752"/>
          <dgm:constr type="w" for="ch" forName="textaccent4" refType="w" fact="0.0265"/>
          <dgm:constr type="h" for="ch" forName="textaccent4" refType="h" fact="0.0444"/>
          <dgm:constr type="l" for="ch" forName="image4" refType="w" fact="0.773"/>
          <dgm:constr type="t" for="ch" forName="image4" refType="h" fact="0.4162"/>
          <dgm:constr type="w" for="ch" forName="image4" refType="w" fact="0.227"/>
          <dgm:constr type="h" for="ch" forName="image4" refType="h" fact="0.3786"/>
          <dgm:constr type="l" for="ch" forName="imageaccent4" refType="w" fact="0.8188"/>
          <dgm:constr type="t" for="ch" forName="imageaccent4" refType="h" fact="0.4229"/>
          <dgm:constr type="w" for="ch" forName="imageaccent4" refType="w" fact="0.0265"/>
          <dgm:constr type="h" for="ch" forName="imageaccent4" refType="h" fact="0.0444"/>
        </dgm:constrLst>
      </dgm:if>
      <dgm:if name="Name6" axis="ch" ptType="node" func="cnt" op="equ" val="5">
        <dgm:alg type="composite">
          <dgm:param type="ar" val="2.3203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4193"/>
          <dgm:constr type="w" for="ch" forName="image4" refType="w" fact="0.1886"/>
          <dgm:constr type="h" for="ch" forName="image4" refType="h" fact="0.3757"/>
          <dgm:constr type="l" for="ch" forName="text5" refType="w" fact="0.6491"/>
          <dgm:constr type="t" for="ch" forName="text5" refType="h" fact="0.004"/>
          <dgm:constr type="w" for="ch" forName="text5" refType="w" fact="0.1886"/>
          <dgm:constr type="h" for="ch" forName="text5" refType="h" fact="0.3757"/>
          <dgm:constr type="l" for="ch" forName="image5" refType="w" fact="0.8114"/>
          <dgm:constr type="t" for="ch" forName="image5" refType="h" fact="0.2136"/>
          <dgm:constr type="w" for="ch" forName="image5" refType="w" fact="0.1886"/>
          <dgm:constr type="h" for="ch" forName="image5" refType="h" fact="0.3757"/>
          <dgm:constr type="l" for="ch" forName="image2" refType="w" fact="0.4868"/>
          <dgm:constr type="t" for="ch" forName="image2" refType="h" fact="0.6235"/>
          <dgm:constr type="w" for="ch" forName="image2" refType="w" fact="0.1886"/>
          <dgm:constr type="h" for="ch" forName="image2" refType="h" fact="0.3757"/>
          <dgm:constr type="l" for="ch" forName="text4" refType="w" fact="0.4868"/>
          <dgm:constr type="t" for="ch" forName="text4" refType="h" fact="0.2081"/>
          <dgm:constr type="w" for="ch" forName="text4" refType="w" fact="0.1886"/>
          <dgm:constr type="h" for="ch" forName="text4" refType="h" fact="0.3757"/>
          <dgm:constr type="l" for="ch" forName="text2" refType="w" fact="0.3246"/>
          <dgm:constr type="t" for="ch" forName="text2" refType="h" fact="0.4154"/>
          <dgm:constr type="w" for="ch" forName="text2" refType="w" fact="0.1886"/>
          <dgm:constr type="h" for="ch" forName="text2" refType="h" fact="0.3757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757"/>
          <dgm:constr type="l" for="ch" forName="text1" refType="w" fact="0.1623"/>
          <dgm:constr type="t" for="ch" forName="text1" refType="h" fact="0.6243"/>
          <dgm:constr type="w" for="ch" forName="text1" refType="w" fact="0.1886"/>
          <dgm:constr type="h" for="ch" forName="text1" refType="h" fact="0.3757"/>
          <dgm:constr type="l" for="ch" forName="text3" refType="w" fact="0.1623"/>
          <dgm:constr type="t" for="ch" forName="text3" refType="h" fact="0.2089"/>
          <dgm:constr type="w" for="ch" forName="text3" refType="w" fact="0.1886"/>
          <dgm:constr type="h" for="ch" forName="text3" refType="h" fact="0.3757"/>
          <dgm:constr type="l" for="ch" forName="textaccent1" refType="w" fact="0.1668"/>
          <dgm:constr type="t" for="ch" forName="textaccent1" refType="h" fact="0.7923"/>
          <dgm:constr type="w" for="ch" forName="textaccent1" refType="w" fact="0.022"/>
          <dgm:constr type="h" for="ch" forName="textaccent1" refType="h" fact="0.044"/>
          <dgm:constr type="l" for="ch" forName="image1" refType="w" fact="0"/>
          <dgm:constr type="t" for="ch" forName="image1" refType="h" fact="0.4166"/>
          <dgm:constr type="w" for="ch" forName="image1" refType="w" fact="0.1886"/>
          <dgm:constr type="h" for="ch" forName="image1" refType="h" fact="0.3757"/>
          <dgm:constr type="l" for="ch" forName="imageaccent1" refType="w" fact="0.1292"/>
          <dgm:constr type="t" for="ch" forName="imageaccent1" refType="h" fact="0.7424"/>
          <dgm:constr type="w" for="ch" forName="imageaccent1" refType="w" fact="0.022"/>
          <dgm:constr type="h" for="ch" forName="imageaccent1" refType="h" fact="0.044"/>
          <dgm:constr type="l" for="ch" forName="textaccent2" refType="w" fact="0.4544"/>
          <dgm:constr type="t" for="ch" forName="textaccent2" refType="h" fact="0.7404"/>
          <dgm:constr type="w" for="ch" forName="textaccent2" refType="w" fact="0.022"/>
          <dgm:constr type="h" for="ch" forName="textaccent2" refType="h" fact="0.044"/>
          <dgm:constr type="l" for="ch" forName="imageaccent2" refType="w" fact="0.4914"/>
          <dgm:constr type="t" for="ch" forName="imageaccent2" refType="h" fact="0.7907"/>
          <dgm:constr type="w" for="ch" forName="imageaccent2" refType="w" fact="0.022"/>
          <dgm:constr type="h" for="ch" forName="imageaccent2" refType="h" fact="0.044"/>
          <dgm:constr type="l" for="ch" forName="textaccent3" refType="w" fact="0.2915"/>
          <dgm:constr type="t" for="ch" forName="textaccent3" refType="h" fact="0.216"/>
          <dgm:constr type="w" for="ch" forName="textaccent3" refType="w" fact="0.022"/>
          <dgm:constr type="h" for="ch" forName="textaccent3" refType="h" fact="0.044"/>
          <dgm:constr type="l" for="ch" forName="imageaccent3" refType="w" fact="0.3299"/>
          <dgm:constr type="t" for="ch" forName="imageaccent3" refType="h" fact="0.1665"/>
          <dgm:constr type="w" for="ch" forName="imageaccent3" refType="w" fact="0.022"/>
          <dgm:constr type="h" for="ch" forName="imageaccent3" refType="h" fact="0.044"/>
          <dgm:constr type="l" for="ch" forName="textaccent4" refType="w" fact="0.65"/>
          <dgm:constr type="t" for="ch" forName="textaccent4" refType="h" fact="0.3746"/>
          <dgm:constr type="w" for="ch" forName="textaccent4" refType="w" fact="0.022"/>
          <dgm:constr type="h" for="ch" forName="textaccent4" refType="h" fact="0.044"/>
          <dgm:constr type="l" for="ch" forName="imageaccent4" refType="w" fact="0.6859"/>
          <dgm:constr type="t" for="ch" forName="imageaccent4" refType="h" fact="0.4261"/>
          <dgm:constr type="w" for="ch" forName="imageaccent4" refType="w" fact="0.022"/>
          <dgm:constr type="h" for="ch" forName="imageaccent4" refType="h" fact="0.044"/>
          <dgm:constr type="l" for="ch" forName="textaccent5" refType="w" fact="0.8123"/>
          <dgm:constr type="t" for="ch" forName="textaccent5" refType="h" fact="0.1724"/>
          <dgm:constr type="w" for="ch" forName="textaccent5" refType="w" fact="0.022"/>
          <dgm:constr type="h" for="ch" forName="textaccent5" refType="h" fact="0.044"/>
          <dgm:constr type="l" for="ch" forName="imageaccent5" refType="w" fact="0.849"/>
          <dgm:constr type="t" for="ch" forName="imageaccent5" refType="h" fact="0.222"/>
          <dgm:constr type="w" for="ch" forName="imageaccent5" refType="w" fact="0.022"/>
          <dgm:constr type="h" for="ch" forName="imageaccent5" refType="h" fact="0.044"/>
        </dgm:constrLst>
      </dgm:if>
      <dgm:if name="Name7" axis="ch" ptType="node" func="cnt" op="equ" val="6">
        <dgm:alg type="composite">
          <dgm:param type="ar" val="1.9179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3466"/>
          <dgm:constr type="w" for="ch" forName="image4" refType="w" fact="0.1886"/>
          <dgm:constr type="h" for="ch" forName="image4" refType="h" fact="0.3106"/>
          <dgm:constr type="l" for="ch" forName="text5" refType="w" fact="0.6491"/>
          <dgm:constr type="t" for="ch" forName="text5" refType="h" fact="0.0033"/>
          <dgm:constr type="w" for="ch" forName="text5" refType="w" fact="0.1886"/>
          <dgm:constr type="h" for="ch" forName="text5" refType="h" fact="0.3106"/>
          <dgm:constr type="l" for="ch" forName="image5" refType="w" fact="0.8114"/>
          <dgm:constr type="t" for="ch" forName="image5" refType="h" fact="0.1766"/>
          <dgm:constr type="w" for="ch" forName="image5" refType="w" fact="0.1886"/>
          <dgm:constr type="h" for="ch" forName="image5" refType="h" fact="0.3106"/>
          <dgm:constr type="l" for="ch" forName="image2" refType="w" fact="0.4868"/>
          <dgm:constr type="t" for="ch" forName="image2" refType="h" fact="0.5154"/>
          <dgm:constr type="w" for="ch" forName="image2" refType="w" fact="0.1886"/>
          <dgm:constr type="h" for="ch" forName="image2" refType="h" fact="0.3106"/>
          <dgm:constr type="l" for="ch" forName="text4" refType="w" fact="0.4868"/>
          <dgm:constr type="t" for="ch" forName="text4" refType="h" fact="0.172"/>
          <dgm:constr type="w" for="ch" forName="text4" refType="w" fact="0.1886"/>
          <dgm:constr type="h" for="ch" forName="text4" refType="h" fact="0.3106"/>
          <dgm:constr type="l" for="ch" forName="text2" refType="w" fact="0.3246"/>
          <dgm:constr type="t" for="ch" forName="text2" refType="h" fact="0.3434"/>
          <dgm:constr type="w" for="ch" forName="text2" refType="w" fact="0.1886"/>
          <dgm:constr type="h" for="ch" forName="text2" refType="h" fact="0.3106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106"/>
          <dgm:constr type="l" for="ch" forName="text1" refType="w" fact="0.1623"/>
          <dgm:constr type="t" for="ch" forName="text1" refType="h" fact="0.516"/>
          <dgm:constr type="w" for="ch" forName="text1" refType="w" fact="0.1886"/>
          <dgm:constr type="h" for="ch" forName="text1" refType="h" fact="0.3106"/>
          <dgm:constr type="l" for="ch" forName="text3" refType="w" fact="0.1623"/>
          <dgm:constr type="t" for="ch" forName="text3" refType="h" fact="0.1727"/>
          <dgm:constr type="w" for="ch" forName="text3" refType="w" fact="0.1886"/>
          <dgm:constr type="h" for="ch" forName="text3" refType="h" fact="0.3106"/>
          <dgm:constr type="l" for="ch" forName="textaccent1" refType="w" fact="0.1668"/>
          <dgm:constr type="t" for="ch" forName="textaccent1" refType="h" fact="0.6549"/>
          <dgm:constr type="w" for="ch" forName="textaccent1" refType="w" fact="0.022"/>
          <dgm:constr type="h" for="ch" forName="textaccent1" refType="h" fact="0.0364"/>
          <dgm:constr type="l" for="ch" forName="image1" refType="w" fact="0"/>
          <dgm:constr type="t" for="ch" forName="image1" refType="h" fact="0.3443"/>
          <dgm:constr type="w" for="ch" forName="image1" refType="w" fact="0.1886"/>
          <dgm:constr type="h" for="ch" forName="image1" refType="h" fact="0.3106"/>
          <dgm:constr type="l" for="ch" forName="imageaccent1" refType="w" fact="0.1292"/>
          <dgm:constr type="t" for="ch" forName="imageaccent1" refType="h" fact="0.6137"/>
          <dgm:constr type="w" for="ch" forName="imageaccent1" refType="w" fact="0.022"/>
          <dgm:constr type="h" for="ch" forName="imageaccent1" refType="h" fact="0.0364"/>
          <dgm:constr type="l" for="ch" forName="textaccent2" refType="w" fact="0.4544"/>
          <dgm:constr type="t" for="ch" forName="textaccent2" refType="h" fact="0.612"/>
          <dgm:constr type="w" for="ch" forName="textaccent2" refType="w" fact="0.022"/>
          <dgm:constr type="h" for="ch" forName="textaccent2" refType="h" fact="0.0364"/>
          <dgm:constr type="l" for="ch" forName="imageaccent2" refType="w" fact="0.4914"/>
          <dgm:constr type="t" for="ch" forName="imageaccent2" refType="h" fact="0.6536"/>
          <dgm:constr type="w" for="ch" forName="imageaccent2" refType="w" fact="0.022"/>
          <dgm:constr type="h" for="ch" forName="imageaccent2" refType="h" fact="0.0364"/>
          <dgm:constr type="l" for="ch" forName="textaccent3" refType="w" fact="0.2915"/>
          <dgm:constr type="t" for="ch" forName="textaccent3" refType="h" fact="0.1786"/>
          <dgm:constr type="w" for="ch" forName="textaccent3" refType="w" fact="0.022"/>
          <dgm:constr type="h" for="ch" forName="textaccent3" refType="h" fact="0.0364"/>
          <dgm:constr type="l" for="ch" forName="imageaccent3" refType="w" fact="0.3299"/>
          <dgm:constr type="t" for="ch" forName="imageaccent3" refType="h" fact="0.1376"/>
          <dgm:constr type="w" for="ch" forName="imageaccent3" refType="w" fact="0.022"/>
          <dgm:constr type="h" for="ch" forName="imageaccent3" refType="h" fact="0.0364"/>
          <dgm:constr type="l" for="ch" forName="textaccent4" refType="w" fact="0.65"/>
          <dgm:constr type="t" for="ch" forName="textaccent4" refType="h" fact="0.3096"/>
          <dgm:constr type="w" for="ch" forName="textaccent4" refType="w" fact="0.022"/>
          <dgm:constr type="h" for="ch" forName="textaccent4" refType="h" fact="0.0364"/>
          <dgm:constr type="l" for="ch" forName="imageaccent4" refType="w" fact="0.6859"/>
          <dgm:constr type="t" for="ch" forName="imageaccent4" refType="h" fact="0.3522"/>
          <dgm:constr type="w" for="ch" forName="imageaccent4" refType="w" fact="0.022"/>
          <dgm:constr type="h" for="ch" forName="imageaccent4" refType="h" fact="0.0364"/>
          <dgm:constr type="l" for="ch" forName="textaccent5" refType="w" fact="0.8123"/>
          <dgm:constr type="t" for="ch" forName="textaccent5" refType="h" fact="0.1425"/>
          <dgm:constr type="w" for="ch" forName="textaccent5" refType="w" fact="0.022"/>
          <dgm:constr type="h" for="ch" forName="textaccent5" refType="h" fact="0.0364"/>
          <dgm:constr type="l" for="ch" forName="imageaccent5" refType="w" fact="0.849"/>
          <dgm:constr type="t" for="ch" forName="imageaccent5" refType="h" fact="0.1835"/>
          <dgm:constr type="w" for="ch" forName="imageaccent5" refType="w" fact="0.022"/>
          <dgm:constr type="h" for="ch" forName="imageaccent5" refType="h" fact="0.0364"/>
          <dgm:constr type="l" for="ch" forName="image6" refType="w" fact="0.6491"/>
          <dgm:constr type="t" for="ch" forName="image6" refType="h" fact="0.6894"/>
          <dgm:constr type="w" for="ch" forName="image6" refType="w" fact="0.1886"/>
          <dgm:constr type="h" for="ch" forName="image6" refType="h" fact="0.3106"/>
          <dgm:constr type="l" for="ch" forName="text6" refType="w" fact="0.8114"/>
          <dgm:constr type="t" for="ch" forName="text6" refType="h" fact="0.5194"/>
          <dgm:constr type="w" for="ch" forName="text6" refType="w" fact="0.1886"/>
          <dgm:constr type="h" for="ch" forName="text6" refType="h" fact="0.3106"/>
          <dgm:constr type="l" for="ch" forName="imageaccent6" refType="w" fact="0.8138"/>
          <dgm:constr type="t" for="ch" forName="imageaccent6" refType="h" fact="0.8257"/>
          <dgm:constr type="w" for="ch" forName="imageaccent6" refType="w" fact="0.022"/>
          <dgm:constr type="h" for="ch" forName="imageaccent6" refType="h" fact="0.0364"/>
          <dgm:constr type="l" for="ch" forName="textaccent6" refType="w" fact="0.8488"/>
          <dgm:constr type="t" for="ch" forName="textaccent6" refType="h" fact="0.7914"/>
          <dgm:constr type="w" for="ch" forName="textaccent6" refType="w" fact="0.022"/>
          <dgm:constr type="h" for="ch" forName="textaccent6" refType="h" fact="0.0364"/>
        </dgm:constrLst>
      </dgm:if>
      <dgm:if name="Name8" axis="ch" ptType="node" func="cnt" op="equ" val="7">
        <dgm:alg type="composite">
          <dgm:param type="ar" val="1.6382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2961"/>
          <dgm:constr type="w" for="ch" forName="image4" refType="w" fact="0.1886"/>
          <dgm:constr type="h" for="ch" forName="image4" refType="h" fact="0.2653"/>
          <dgm:constr type="l" for="ch" forName="text5" refType="w" fact="0.6491"/>
          <dgm:constr type="t" for="ch" forName="text5" refType="h" fact="0.0028"/>
          <dgm:constr type="w" for="ch" forName="text5" refType="w" fact="0.1886"/>
          <dgm:constr type="h" for="ch" forName="text5" refType="h" fact="0.2653"/>
          <dgm:constr type="l" for="ch" forName="image5" refType="w" fact="0.8114"/>
          <dgm:constr type="t" for="ch" forName="image5" refType="h" fact="0.1508"/>
          <dgm:constr type="w" for="ch" forName="image5" refType="w" fact="0.1886"/>
          <dgm:constr type="h" for="ch" forName="image5" refType="h" fact="0.2653"/>
          <dgm:constr type="l" for="ch" forName="image2" refType="w" fact="0.4868"/>
          <dgm:constr type="t" for="ch" forName="image2" refType="h" fact="0.4402"/>
          <dgm:constr type="w" for="ch" forName="image2" refType="w" fact="0.1886"/>
          <dgm:constr type="h" for="ch" forName="image2" refType="h" fact="0.2653"/>
          <dgm:constr type="l" for="ch" forName="text4" refType="w" fact="0.4868"/>
          <dgm:constr type="t" for="ch" forName="text4" refType="h" fact="0.1469"/>
          <dgm:constr type="w" for="ch" forName="text4" refType="w" fact="0.1886"/>
          <dgm:constr type="h" for="ch" forName="text4" refType="h" fact="0.2653"/>
          <dgm:constr type="l" for="ch" forName="text2" refType="w" fact="0.3246"/>
          <dgm:constr type="t" for="ch" forName="text2" refType="h" fact="0.2933"/>
          <dgm:constr type="w" for="ch" forName="text2" refType="w" fact="0.1886"/>
          <dgm:constr type="h" for="ch" forName="text2" refType="h" fact="0.2653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2653"/>
          <dgm:constr type="l" for="ch" forName="text1" refType="w" fact="0.1623"/>
          <dgm:constr type="t" for="ch" forName="text1" refType="h" fact="0.4408"/>
          <dgm:constr type="w" for="ch" forName="text1" refType="w" fact="0.1886"/>
          <dgm:constr type="h" for="ch" forName="text1" refType="h" fact="0.2653"/>
          <dgm:constr type="l" for="ch" forName="text3" refType="w" fact="0.1623"/>
          <dgm:constr type="t" for="ch" forName="text3" refType="h" fact="0.1475"/>
          <dgm:constr type="w" for="ch" forName="text3" refType="w" fact="0.1886"/>
          <dgm:constr type="h" for="ch" forName="text3" refType="h" fact="0.2653"/>
          <dgm:constr type="l" for="ch" forName="textaccent1" refType="w" fact="0.1668"/>
          <dgm:constr type="t" for="ch" forName="textaccent1" refType="h" fact="0.5594"/>
          <dgm:constr type="w" for="ch" forName="textaccent1" refType="w" fact="0.022"/>
          <dgm:constr type="h" for="ch" forName="textaccent1" refType="h" fact="0.0311"/>
          <dgm:constr type="l" for="ch" forName="image1" refType="w" fact="0"/>
          <dgm:constr type="t" for="ch" forName="image1" refType="h" fact="0.2941"/>
          <dgm:constr type="w" for="ch" forName="image1" refType="w" fact="0.1886"/>
          <dgm:constr type="h" for="ch" forName="image1" refType="h" fact="0.2653"/>
          <dgm:constr type="l" for="ch" forName="imageaccent1" refType="w" fact="0.1292"/>
          <dgm:constr type="t" for="ch" forName="imageaccent1" refType="h" fact="0.5242"/>
          <dgm:constr type="w" for="ch" forName="imageaccent1" refType="w" fact="0.022"/>
          <dgm:constr type="h" for="ch" forName="imageaccent1" refType="h" fact="0.0311"/>
          <dgm:constr type="l" for="ch" forName="textaccent2" refType="w" fact="0.4544"/>
          <dgm:constr type="t" for="ch" forName="textaccent2" refType="h" fact="0.5228"/>
          <dgm:constr type="w" for="ch" forName="textaccent2" refType="w" fact="0.022"/>
          <dgm:constr type="h" for="ch" forName="textaccent2" refType="h" fact="0.0311"/>
          <dgm:constr type="l" for="ch" forName="imageaccent2" refType="w" fact="0.4914"/>
          <dgm:constr type="t" for="ch" forName="imageaccent2" refType="h" fact="0.5583"/>
          <dgm:constr type="w" for="ch" forName="imageaccent2" refType="w" fact="0.022"/>
          <dgm:constr type="h" for="ch" forName="imageaccent2" refType="h" fact="0.0311"/>
          <dgm:constr type="l" for="ch" forName="textaccent3" refType="w" fact="0.2907"/>
          <dgm:constr type="t" for="ch" forName="textaccent3" refType="h" fact="0.1511"/>
          <dgm:constr type="w" for="ch" forName="textaccent3" refType="w" fact="0.022"/>
          <dgm:constr type="h" for="ch" forName="textaccent3" refType="h" fact="0.0311"/>
          <dgm:constr type="l" for="ch" forName="imageaccent3" refType="w" fact="0.3299"/>
          <dgm:constr type="t" for="ch" forName="imageaccent3" refType="h" fact="0.1175"/>
          <dgm:constr type="w" for="ch" forName="imageaccent3" refType="w" fact="0.022"/>
          <dgm:constr type="h" for="ch" forName="imageaccent3" refType="h" fact="0.0311"/>
          <dgm:constr type="l" for="ch" forName="textaccent4" refType="w" fact="0.65"/>
          <dgm:constr type="t" for="ch" forName="textaccent4" refType="h" fact="0.2645"/>
          <dgm:constr type="w" for="ch" forName="textaccent4" refType="w" fact="0.022"/>
          <dgm:constr type="h" for="ch" forName="textaccent4" refType="h" fact="0.0311"/>
          <dgm:constr type="l" for="ch" forName="imageaccent4" refType="w" fact="0.6859"/>
          <dgm:constr type="t" for="ch" forName="imageaccent4" refType="h" fact="0.3008"/>
          <dgm:constr type="w" for="ch" forName="imageaccent4" refType="w" fact="0.022"/>
          <dgm:constr type="h" for="ch" forName="imageaccent4" refType="h" fact="0.0311"/>
          <dgm:constr type="l" for="ch" forName="textaccent5" refType="w" fact="0.8123"/>
          <dgm:constr type="t" for="ch" forName="textaccent5" refType="h" fact="0.1217"/>
          <dgm:constr type="w" for="ch" forName="textaccent5" refType="w" fact="0.022"/>
          <dgm:constr type="h" for="ch" forName="textaccent5" refType="h" fact="0.0311"/>
          <dgm:constr type="l" for="ch" forName="imageaccent5" refType="w" fact="0.849"/>
          <dgm:constr type="t" for="ch" forName="imageaccent5" refType="h" fact="0.1567"/>
          <dgm:constr type="w" for="ch" forName="imageaccent5" refType="w" fact="0.022"/>
          <dgm:constr type="h" for="ch" forName="imageaccent5" refType="h" fact="0.0311"/>
          <dgm:constr type="l" for="ch" forName="image6" refType="w" fact="0.6491"/>
          <dgm:constr type="t" for="ch" forName="image6" refType="h" fact="0.5889"/>
          <dgm:constr type="w" for="ch" forName="image6" refType="w" fact="0.1886"/>
          <dgm:constr type="h" for="ch" forName="image6" refType="h" fact="0.2653"/>
          <dgm:constr type="l" for="ch" forName="text6" refType="w" fact="0.8114"/>
          <dgm:constr type="t" for="ch" forName="text6" refType="h" fact="0.4436"/>
          <dgm:constr type="w" for="ch" forName="text6" refType="w" fact="0.1886"/>
          <dgm:constr type="h" for="ch" forName="text6" refType="h" fact="0.2653"/>
          <dgm:constr type="l" for="ch" forName="imageaccent6" refType="w" fact="0.8138"/>
          <dgm:constr type="t" for="ch" forName="imageaccent6" refType="h" fact="0.7053"/>
          <dgm:constr type="w" for="ch" forName="imageaccent6" refType="w" fact="0.022"/>
          <dgm:constr type="h" for="ch" forName="imageaccent6" refType="h" fact="0.0311"/>
          <dgm:constr type="l" for="ch" forName="textaccent6" refType="w" fact="0.8488"/>
          <dgm:constr type="t" for="ch" forName="textaccent6" refType="h" fact="0.676"/>
          <dgm:constr type="w" for="ch" forName="textaccent6" refType="w" fact="0.022"/>
          <dgm:constr type="h" for="ch" forName="textaccent6" refType="h" fact="0.0311"/>
          <dgm:constr type="l" for="ch" forName="text7" refType="w" fact="0.3244"/>
          <dgm:constr type="t" for="ch" forName="text7" refType="h" fact="0.5872"/>
          <dgm:constr type="w" for="ch" forName="text7" refType="w" fact="0.1886"/>
          <dgm:constr type="h" for="ch" forName="text7" refType="h" fact="0.2653"/>
          <dgm:constr type="l" for="ch" forName="image7" refType="w" fact="0.1622"/>
          <dgm:constr type="t" for="ch" forName="image7" refType="h" fact="0.7347"/>
          <dgm:constr type="w" for="ch" forName="image7" refType="w" fact="0.1886"/>
          <dgm:constr type="h" for="ch" forName="image7" refType="h" fact="0.2653"/>
          <dgm:constr type="l" for="ch" forName="imageaccent7" refType="w" fact="0.2905"/>
          <dgm:constr type="t" for="ch" forName="imageaccent7" refType="h" fact="0.7384"/>
          <dgm:constr type="w" for="ch" forName="imageaccent7" refType="w" fact="0.022"/>
          <dgm:constr type="h" for="ch" forName="imageaccent7" refType="h" fact="0.0311"/>
          <dgm:constr type="l" for="ch" forName="textaccent7" refType="w" fact="0.3298"/>
          <dgm:constr type="t" for="ch" forName="textaccent7" refType="h" fact="0.7048"/>
          <dgm:constr type="w" for="ch" forName="textaccent7" refType="w" fact="0.022"/>
          <dgm:constr type="h" for="ch" forName="textaccent7" refType="h" fact="0.0311"/>
        </dgm:constrLst>
      </dgm:if>
      <dgm:if name="Name9" axis="ch" ptType="node" func="cnt" op="equ" val="8">
        <dgm:alg type="composite">
          <dgm:param type="ar" val="1.8974"/>
        </dgm:alg>
        <dgm:constrLst>
          <dgm:constr type="primFontSz" for="des" ptType="node" op="equ" val="65"/>
          <dgm:constr type="l" for="ch" forName="image4" refType="w" fact="0.5589"/>
          <dgm:constr type="t" for="ch" forName="image4" refType="h" fact="0.2952"/>
          <dgm:constr type="w" for="ch" forName="image4" refType="w" fact="0.1624"/>
          <dgm:constr type="h" for="ch" forName="image4" refType="h" fact="0.2645"/>
          <dgm:constr type="l" for="ch" forName="text5" refType="w" fact="0.5589"/>
          <dgm:constr type="t" for="ch" forName="text5" refType="h" fact="0.0028"/>
          <dgm:constr type="w" for="ch" forName="text5" refType="w" fact="0.1624"/>
          <dgm:constr type="h" for="ch" forName="text5" refType="h" fact="0.2645"/>
          <dgm:constr type="l" for="ch" forName="image5" refType="w" fact="0.6986"/>
          <dgm:constr type="t" for="ch" forName="image5" refType="h" fact="0.1504"/>
          <dgm:constr type="w" for="ch" forName="image5" refType="w" fact="0.1624"/>
          <dgm:constr type="h" for="ch" forName="image5" refType="h" fact="0.2645"/>
          <dgm:constr type="l" for="ch" forName="image2" refType="w" fact="0.4192"/>
          <dgm:constr type="t" for="ch" forName="image2" refType="h" fact="0.439"/>
          <dgm:constr type="w" for="ch" forName="image2" refType="w" fact="0.1624"/>
          <dgm:constr type="h" for="ch" forName="image2" refType="h" fact="0.2645"/>
          <dgm:constr type="l" for="ch" forName="text4" refType="w" fact="0.4192"/>
          <dgm:constr type="t" for="ch" forName="text4" refType="h" fact="0.1465"/>
          <dgm:constr type="w" for="ch" forName="text4" refType="w" fact="0.1624"/>
          <dgm:constr type="h" for="ch" forName="text4" refType="h" fact="0.2645"/>
          <dgm:constr type="l" for="ch" forName="text2" refType="w" fact="0.2794"/>
          <dgm:constr type="t" for="ch" forName="text2" refType="h" fact="0.2925"/>
          <dgm:constr type="w" for="ch" forName="text2" refType="w" fact="0.1624"/>
          <dgm:constr type="h" for="ch" forName="text2" refType="h" fact="0.2645"/>
          <dgm:constr type="l" for="ch" forName="image3" refType="w" fact="0.2794"/>
          <dgm:constr type="t" for="ch" forName="image3" refType="h" fact="0"/>
          <dgm:constr type="w" for="ch" forName="image3" refType="w" fact="0.1624"/>
          <dgm:constr type="h" for="ch" forName="image3" refType="h" fact="0.2645"/>
          <dgm:constr type="l" for="ch" forName="text1" refType="w" fact="0.1397"/>
          <dgm:constr type="t" for="ch" forName="text1" refType="h" fact="0.4395"/>
          <dgm:constr type="w" for="ch" forName="text1" refType="w" fact="0.1624"/>
          <dgm:constr type="h" for="ch" forName="text1" refType="h" fact="0.2645"/>
          <dgm:constr type="l" for="ch" forName="text3" refType="w" fact="0.1397"/>
          <dgm:constr type="t" for="ch" forName="text3" refType="h" fact="0.1471"/>
          <dgm:constr type="w" for="ch" forName="text3" refType="w" fact="0.1624"/>
          <dgm:constr type="h" for="ch" forName="text3" refType="h" fact="0.2645"/>
          <dgm:constr type="l" for="ch" forName="textaccent1" refType="w" fact="0.1436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4"/>
          <dgm:constr type="h" for="ch" forName="image1" refType="h" fact="0.2645"/>
          <dgm:constr type="l" for="ch" forName="imageaccent1" refType="w" fact="0.1112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2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31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2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41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6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5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93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1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9"/>
          <dgm:constr type="t" for="ch" forName="image6" refType="h" fact="0.5872"/>
          <dgm:constr type="w" for="ch" forName="image6" refType="w" fact="0.1624"/>
          <dgm:constr type="h" for="ch" forName="image6" refType="h" fact="0.2645"/>
          <dgm:constr type="l" for="ch" forName="text6" refType="w" fact="0.6986"/>
          <dgm:constr type="t" for="ch" forName="text6" refType="h" fact="0.4424"/>
          <dgm:constr type="w" for="ch" forName="text6" refType="w" fact="0.1624"/>
          <dgm:constr type="h" for="ch" forName="text6" refType="h" fact="0.2645"/>
          <dgm:constr type="l" for="ch" forName="imageaccent6" refType="w" fact="0.7007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8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3"/>
          <dgm:constr type="t" for="ch" forName="text7" refType="h" fact="0.5856"/>
          <dgm:constr type="w" for="ch" forName="text7" refType="w" fact="0.1624"/>
          <dgm:constr type="h" for="ch" forName="text7" refType="h" fact="0.2645"/>
          <dgm:constr type="l" for="ch" forName="image7" refType="w" fact="0.1396"/>
          <dgm:constr type="t" for="ch" forName="image7" refType="h" fact="0.7326"/>
          <dgm:constr type="w" for="ch" forName="image7" refType="w" fact="0.1624"/>
          <dgm:constr type="h" for="ch" forName="image7" refType="h" fact="0.2645"/>
          <dgm:constr type="l" for="ch" forName="imageaccent7" refType="w" fact="0.2501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4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9"/>
          <dgm:constr type="t" for="ch" forName="image8" refType="h" fact="0.7355"/>
          <dgm:constr type="w" for="ch" forName="image8" refType="w" fact="0.1624"/>
          <dgm:constr type="h" for="ch" forName="image8" refType="h" fact="0.2645"/>
          <dgm:constr type="l" for="ch" forName="text8" refType="w" fact="0.8376"/>
          <dgm:constr type="t" for="ch" forName="text8" refType="h" fact="0.5906"/>
          <dgm:constr type="w" for="ch" forName="text8" refType="w" fact="0.1624"/>
          <dgm:constr type="h" for="ch" forName="text8" refType="h" fact="0.2645"/>
          <dgm:constr type="l" for="ch" forName="imageaccent8" refType="w" fact="0.8397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8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</dgm:constrLst>
      </dgm:if>
      <dgm:if name="Name10" axis="ch" ptType="node" func="cnt" op="equ" val="9">
        <dgm:alg type="composite">
          <dgm:param type="ar" val="1.8986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952"/>
          <dgm:constr type="w" for="ch" forName="image4" refType="w" fact="0.1623"/>
          <dgm:constr type="h" for="ch" forName="image4" refType="h" fact="0.2645"/>
          <dgm:constr type="l" for="ch" forName="text5" refType="w" fact="0.5585"/>
          <dgm:constr type="t" for="ch" forName="text5" refType="h" fact="0.0028"/>
          <dgm:constr type="w" for="ch" forName="text5" refType="w" fact="0.1623"/>
          <dgm:constr type="h" for="ch" forName="text5" refType="h" fact="0.2645"/>
          <dgm:constr type="l" for="ch" forName="image5" refType="w" fact="0.6982"/>
          <dgm:constr type="t" for="ch" forName="image5" refType="h" fact="0.1504"/>
          <dgm:constr type="w" for="ch" forName="image5" refType="w" fact="0.1623"/>
          <dgm:constr type="h" for="ch" forName="image5" refType="h" fact="0.2645"/>
          <dgm:constr type="l" for="ch" forName="image2" refType="w" fact="0.4189"/>
          <dgm:constr type="t" for="ch" forName="image2" refType="h" fact="0.439"/>
          <dgm:constr type="w" for="ch" forName="image2" refType="w" fact="0.1623"/>
          <dgm:constr type="h" for="ch" forName="image2" refType="h" fact="0.2645"/>
          <dgm:constr type="l" for="ch" forName="text4" refType="w" fact="0.4189"/>
          <dgm:constr type="t" for="ch" forName="text4" refType="h" fact="0.1465"/>
          <dgm:constr type="w" for="ch" forName="text4" refType="w" fact="0.1623"/>
          <dgm:constr type="h" for="ch" forName="text4" refType="h" fact="0.2645"/>
          <dgm:constr type="l" for="ch" forName="text2" refType="w" fact="0.2793"/>
          <dgm:constr type="t" for="ch" forName="text2" refType="h" fact="0.2925"/>
          <dgm:constr type="w" for="ch" forName="text2" refType="w" fact="0.1623"/>
          <dgm:constr type="h" for="ch" forName="text2" refType="h" fact="0.2645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645"/>
          <dgm:constr type="l" for="ch" forName="text1" refType="w" fact="0.1396"/>
          <dgm:constr type="t" for="ch" forName="text1" refType="h" fact="0.4395"/>
          <dgm:constr type="w" for="ch" forName="text1" refType="w" fact="0.1623"/>
          <dgm:constr type="h" for="ch" forName="text1" refType="h" fact="0.2645"/>
          <dgm:constr type="l" for="ch" forName="text3" refType="w" fact="0.1396"/>
          <dgm:constr type="t" for="ch" forName="text3" refType="h" fact="0.1471"/>
          <dgm:constr type="w" for="ch" forName="text3" refType="w" fact="0.1623"/>
          <dgm:constr type="h" for="ch" forName="text3" refType="h" fact="0.2645"/>
          <dgm:constr type="l" for="ch" forName="textaccent1" refType="w" fact="0.1435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3"/>
          <dgm:constr type="h" for="ch" forName="image1" refType="h" fact="0.2645"/>
          <dgm:constr type="l" for="ch" forName="imageaccent1" refType="w" fact="0.1111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28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1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39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3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1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89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05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5"/>
          <dgm:constr type="t" for="ch" forName="image6" refType="h" fact="0.5872"/>
          <dgm:constr type="w" for="ch" forName="image6" refType="w" fact="0.1623"/>
          <dgm:constr type="h" for="ch" forName="image6" refType="h" fact="0.2645"/>
          <dgm:constr type="l" for="ch" forName="text6" refType="w" fact="0.6982"/>
          <dgm:constr type="t" for="ch" forName="text6" refType="h" fact="0.4424"/>
          <dgm:constr type="w" for="ch" forName="text6" refType="w" fact="0.1623"/>
          <dgm:constr type="h" for="ch" forName="text6" refType="h" fact="0.2645"/>
          <dgm:constr type="l" for="ch" forName="imageaccent6" refType="w" fact="0.7002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3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2"/>
          <dgm:constr type="t" for="ch" forName="text7" refType="h" fact="0.5856"/>
          <dgm:constr type="w" for="ch" forName="text7" refType="w" fact="0.1623"/>
          <dgm:constr type="h" for="ch" forName="text7" refType="h" fact="0.2645"/>
          <dgm:constr type="l" for="ch" forName="image7" refType="w" fact="0.1395"/>
          <dgm:constr type="t" for="ch" forName="image7" refType="h" fact="0.7326"/>
          <dgm:constr type="w" for="ch" forName="image7" refType="w" fact="0.1623"/>
          <dgm:constr type="h" for="ch" forName="image7" refType="h" fact="0.2645"/>
          <dgm:constr type="l" for="ch" forName="imageaccent7" refType="w" fact="0.25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38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5"/>
          <dgm:constr type="t" for="ch" forName="image8" refType="h" fact="0.7355"/>
          <dgm:constr type="w" for="ch" forName="image8" refType="w" fact="0.1623"/>
          <dgm:constr type="h" for="ch" forName="image8" refType="h" fact="0.2645"/>
          <dgm:constr type="l" for="ch" forName="text8" refType="w" fact="0.8371"/>
          <dgm:constr type="t" for="ch" forName="text8" refType="h" fact="0.5906"/>
          <dgm:constr type="w" for="ch" forName="text8" refType="w" fact="0.1623"/>
          <dgm:constr type="h" for="ch" forName="text8" refType="h" fact="0.2645"/>
          <dgm:constr type="l" for="ch" forName="imageaccent8" refType="w" fact="0.8392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3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  <dgm:constr type="l" for="ch" forName="text9" refType="w" fact="0.8377"/>
          <dgm:constr type="t" for="ch" forName="text9" refType="h" fact="0.0057"/>
          <dgm:constr type="w" for="ch" forName="text9" refType="w" fact="0.1623"/>
          <dgm:constr type="h" for="ch" forName="text9" refType="h" fact="0.2645"/>
          <dgm:constr type="l" for="ch" forName="textaccent9" refType="w" fact="0.95"/>
          <dgm:constr type="t" for="ch" forName="textaccent9" refType="h" fact="0.2383"/>
          <dgm:constr type="w" for="ch" forName="textaccent9" refType="w" fact="0.0189"/>
          <dgm:constr type="h" for="ch" forName="textaccent9" refType="h" fact="0.031"/>
          <dgm:constr type="l" for="ch" forName="image9" refType="w" fact="0.8377"/>
          <dgm:constr type="t" for="ch" forName="image9" refType="h" fact="0.2977"/>
          <dgm:constr type="w" for="ch" forName="image9" refType="w" fact="0.1623"/>
          <dgm:constr type="h" for="ch" forName="image9" refType="h" fact="0.2645"/>
          <dgm:constr type="l" for="ch" forName="imageaccent9" refType="w" fact="0.95"/>
          <dgm:constr type="t" for="ch" forName="imageaccent9" refType="h" fact="0.2993"/>
          <dgm:constr type="w" for="ch" forName="imageaccent9" refType="w" fact="0.0189"/>
          <dgm:constr type="h" for="ch" forName="imageaccent9" refType="h" fact="0.031"/>
        </dgm:constrLst>
      </dgm:if>
      <dgm:if name="Name11" axis="ch" ptType="node" func="cnt" op="equ" val="10">
        <dgm:alg type="composite">
          <dgm:param type="ar" val="1.6608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583"/>
          <dgm:constr type="w" for="ch" forName="image4" refType="w" fact="0.1623"/>
          <dgm:constr type="h" for="ch" forName="image4" refType="h" fact="0.2314"/>
          <dgm:constr type="l" for="ch" forName="text5" refType="w" fact="0.5585"/>
          <dgm:constr type="t" for="ch" forName="text5" refType="h" fact="0.0024"/>
          <dgm:constr type="w" for="ch" forName="text5" refType="w" fact="0.1623"/>
          <dgm:constr type="h" for="ch" forName="text5" refType="h" fact="0.2314"/>
          <dgm:constr type="l" for="ch" forName="image5" refType="w" fact="0.6982"/>
          <dgm:constr type="t" for="ch" forName="image5" refType="h" fact="0.1316"/>
          <dgm:constr type="w" for="ch" forName="image5" refType="w" fact="0.1623"/>
          <dgm:constr type="h" for="ch" forName="image5" refType="h" fact="0.2314"/>
          <dgm:constr type="l" for="ch" forName="image2" refType="w" fact="0.4189"/>
          <dgm:constr type="t" for="ch" forName="image2" refType="h" fact="0.384"/>
          <dgm:constr type="w" for="ch" forName="image2" refType="w" fact="0.1623"/>
          <dgm:constr type="h" for="ch" forName="image2" refType="h" fact="0.2314"/>
          <dgm:constr type="l" for="ch" forName="text4" refType="w" fact="0.4189"/>
          <dgm:constr type="t" for="ch" forName="text4" refType="h" fact="0.1282"/>
          <dgm:constr type="w" for="ch" forName="text4" refType="w" fact="0.1623"/>
          <dgm:constr type="h" for="ch" forName="text4" refType="h" fact="0.2314"/>
          <dgm:constr type="l" for="ch" forName="text2" refType="w" fact="0.2793"/>
          <dgm:constr type="t" for="ch" forName="text2" refType="h" fact="0.2558"/>
          <dgm:constr type="w" for="ch" forName="text2" refType="w" fact="0.1623"/>
          <dgm:constr type="h" for="ch" forName="text2" refType="h" fact="0.2314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314"/>
          <dgm:constr type="l" for="ch" forName="text1" refType="w" fact="0.1396"/>
          <dgm:constr type="t" for="ch" forName="text1" refType="h" fact="0.3845"/>
          <dgm:constr type="w" for="ch" forName="text1" refType="w" fact="0.1623"/>
          <dgm:constr type="h" for="ch" forName="text1" refType="h" fact="0.2314"/>
          <dgm:constr type="l" for="ch" forName="text3" refType="w" fact="0.1396"/>
          <dgm:constr type="t" for="ch" forName="text3" refType="h" fact="0.1286"/>
          <dgm:constr type="w" for="ch" forName="text3" refType="w" fact="0.1623"/>
          <dgm:constr type="h" for="ch" forName="text3" refType="h" fact="0.2314"/>
          <dgm:constr type="l" for="ch" forName="textaccent1" refType="w" fact="0.1435"/>
          <dgm:constr type="t" for="ch" forName="textaccent1" refType="h" fact="0.488"/>
          <dgm:constr type="w" for="ch" forName="textaccent1" refType="w" fact="0.0189"/>
          <dgm:constr type="h" for="ch" forName="textaccent1" refType="h" fact="0.0271"/>
          <dgm:constr type="l" for="ch" forName="image1" refType="w" fact="0"/>
          <dgm:constr type="t" for="ch" forName="image1" refType="h" fact="0.2566"/>
          <dgm:constr type="w" for="ch" forName="image1" refType="w" fact="0.1623"/>
          <dgm:constr type="h" for="ch" forName="image1" refType="h" fact="0.2314"/>
          <dgm:constr type="l" for="ch" forName="imageaccent1" refType="w" fact="0.1111"/>
          <dgm:constr type="t" for="ch" forName="imageaccent1" refType="h" fact="0.4572"/>
          <dgm:constr type="w" for="ch" forName="imageaccent1" refType="w" fact="0.0189"/>
          <dgm:constr type="h" for="ch" forName="imageaccent1" refType="h" fact="0.0271"/>
          <dgm:constr type="l" for="ch" forName="textaccent2" refType="w" fact="0.391"/>
          <dgm:constr type="t" for="ch" forName="textaccent2" refType="h" fact="0.456"/>
          <dgm:constr type="w" for="ch" forName="textaccent2" refType="w" fact="0.0189"/>
          <dgm:constr type="h" for="ch" forName="textaccent2" refType="h" fact="0.0271"/>
          <dgm:constr type="l" for="ch" forName="imageaccent2" refType="w" fact="0.4228"/>
          <dgm:constr type="t" for="ch" forName="imageaccent2" refType="h" fact="0.487"/>
          <dgm:constr type="w" for="ch" forName="imageaccent2" refType="w" fact="0.0189"/>
          <dgm:constr type="h" for="ch" forName="imageaccent2" refType="h" fact="0.0271"/>
          <dgm:constr type="l" for="ch" forName="textaccent3" refType="w" fact="0.2501"/>
          <dgm:constr type="t" for="ch" forName="textaccent3" refType="h" fact="0.1318"/>
          <dgm:constr type="w" for="ch" forName="textaccent3" refType="w" fact="0.0189"/>
          <dgm:constr type="h" for="ch" forName="textaccent3" refType="h" fact="0.0271"/>
          <dgm:constr type="l" for="ch" forName="imageaccent3" refType="w" fact="0.2839"/>
          <dgm:constr type="t" for="ch" forName="imageaccent3" refType="h" fact="0.1025"/>
          <dgm:constr type="w" for="ch" forName="imageaccent3" refType="w" fact="0.0189"/>
          <dgm:constr type="h" for="ch" forName="imageaccent3" refType="h" fact="0.0271"/>
          <dgm:constr type="l" for="ch" forName="textaccent4" refType="w" fact="0.5593"/>
          <dgm:constr type="t" for="ch" forName="textaccent4" refType="h" fact="0.2307"/>
          <dgm:constr type="w" for="ch" forName="textaccent4" refType="w" fact="0.0189"/>
          <dgm:constr type="h" for="ch" forName="textaccent4" refType="h" fact="0.0271"/>
          <dgm:constr type="l" for="ch" forName="imageaccent4" refType="w" fact="0.5901"/>
          <dgm:constr type="t" for="ch" forName="imageaccent4" refType="h" fact="0.2624"/>
          <dgm:constr type="w" for="ch" forName="imageaccent4" refType="w" fact="0.0189"/>
          <dgm:constr type="h" for="ch" forName="imageaccent4" refType="h" fact="0.0271"/>
          <dgm:constr type="l" for="ch" forName="textaccent5" refType="w" fact="0.6989"/>
          <dgm:constr type="t" for="ch" forName="textaccent5" refType="h" fact="0.1062"/>
          <dgm:constr type="w" for="ch" forName="textaccent5" refType="w" fact="0.0189"/>
          <dgm:constr type="h" for="ch" forName="textaccent5" refType="h" fact="0.0271"/>
          <dgm:constr type="l" for="ch" forName="imageaccent5" refType="w" fact="0.7305"/>
          <dgm:constr type="t" for="ch" forName="imageaccent5" refType="h" fact="0.1367"/>
          <dgm:constr type="w" for="ch" forName="imageaccent5" refType="w" fact="0.0189"/>
          <dgm:constr type="h" for="ch" forName="imageaccent5" refType="h" fact="0.0271"/>
          <dgm:constr type="l" for="ch" forName="image6" refType="w" fact="0.5585"/>
          <dgm:constr type="t" for="ch" forName="image6" refType="h" fact="0.5137"/>
          <dgm:constr type="w" for="ch" forName="image6" refType="w" fact="0.1623"/>
          <dgm:constr type="h" for="ch" forName="image6" refType="h" fact="0.2314"/>
          <dgm:constr type="l" for="ch" forName="text6" refType="w" fact="0.6982"/>
          <dgm:constr type="t" for="ch" forName="text6" refType="h" fact="0.387"/>
          <dgm:constr type="w" for="ch" forName="text6" refType="w" fact="0.1623"/>
          <dgm:constr type="h" for="ch" forName="text6" refType="h" fact="0.2314"/>
          <dgm:constr type="l" for="ch" forName="imageaccent6" refType="w" fact="0.7002"/>
          <dgm:constr type="t" for="ch" forName="imageaccent6" refType="h" fact="0.6152"/>
          <dgm:constr type="w" for="ch" forName="imageaccent6" refType="w" fact="0.0189"/>
          <dgm:constr type="h" for="ch" forName="imageaccent6" refType="h" fact="0.0271"/>
          <dgm:constr type="l" for="ch" forName="textaccent6" refType="w" fact="0.7303"/>
          <dgm:constr type="t" for="ch" forName="textaccent6" refType="h" fact="0.5897"/>
          <dgm:constr type="w" for="ch" forName="textaccent6" refType="w" fact="0.0189"/>
          <dgm:constr type="h" for="ch" forName="textaccent6" refType="h" fact="0.0271"/>
          <dgm:constr type="l" for="ch" forName="text7" refType="w" fact="0.2792"/>
          <dgm:constr type="t" for="ch" forName="text7" refType="h" fact="0.5122"/>
          <dgm:constr type="w" for="ch" forName="text7" refType="w" fact="0.1623"/>
          <dgm:constr type="h" for="ch" forName="text7" refType="h" fact="0.2314"/>
          <dgm:constr type="l" for="ch" forName="image7" refType="w" fact="0.1395"/>
          <dgm:constr type="t" for="ch" forName="image7" refType="h" fact="0.6409"/>
          <dgm:constr type="w" for="ch" forName="image7" refType="w" fact="0.1623"/>
          <dgm:constr type="h" for="ch" forName="image7" refType="h" fact="0.2314"/>
          <dgm:constr type="l" for="ch" forName="imageaccent7" refType="w" fact="0.25"/>
          <dgm:constr type="t" for="ch" forName="imageaccent7" refType="h" fact="0.6441"/>
          <dgm:constr type="w" for="ch" forName="imageaccent7" refType="w" fact="0.0189"/>
          <dgm:constr type="h" for="ch" forName="imageaccent7" refType="h" fact="0.0271"/>
          <dgm:constr type="l" for="ch" forName="textaccent7" refType="w" fact="0.2838"/>
          <dgm:constr type="t" for="ch" forName="textaccent7" refType="h" fact="0.6148"/>
          <dgm:constr type="w" for="ch" forName="textaccent7" refType="w" fact="0.0189"/>
          <dgm:constr type="h" for="ch" forName="textaccent7" refType="h" fact="0.0271"/>
          <dgm:constr type="l" for="ch" forName="image8" refType="w" fact="0.6975"/>
          <dgm:constr type="t" for="ch" forName="image8" refType="h" fact="0.6433"/>
          <dgm:constr type="w" for="ch" forName="image8" refType="w" fact="0.1623"/>
          <dgm:constr type="h" for="ch" forName="image8" refType="h" fact="0.2314"/>
          <dgm:constr type="l" for="ch" forName="text8" refType="w" fact="0.8371"/>
          <dgm:constr type="t" for="ch" forName="text8" refType="h" fact="0.5167"/>
          <dgm:constr type="w" for="ch" forName="text8" refType="w" fact="0.1623"/>
          <dgm:constr type="h" for="ch" forName="text8" refType="h" fact="0.2314"/>
          <dgm:constr type="l" for="ch" forName="imageaccent8" refType="w" fact="0.8392"/>
          <dgm:constr type="t" for="ch" forName="imageaccent8" refType="h" fact="0.7449"/>
          <dgm:constr type="w" for="ch" forName="imageaccent8" refType="w" fact="0.0189"/>
          <dgm:constr type="h" for="ch" forName="imageaccent8" refType="h" fact="0.0271"/>
          <dgm:constr type="l" for="ch" forName="textaccent8" refType="w" fact="0.8693"/>
          <dgm:constr type="t" for="ch" forName="textaccent8" refType="h" fact="0.7194"/>
          <dgm:constr type="w" for="ch" forName="textaccent8" refType="w" fact="0.0189"/>
          <dgm:constr type="h" for="ch" forName="textaccent8" refType="h" fact="0.0271"/>
          <dgm:constr type="l" for="ch" forName="text9" refType="w" fact="0.8377"/>
          <dgm:constr type="t" for="ch" forName="text9" refType="h" fact="0.005"/>
          <dgm:constr type="w" for="ch" forName="text9" refType="w" fact="0.1623"/>
          <dgm:constr type="h" for="ch" forName="text9" refType="h" fact="0.2314"/>
          <dgm:constr type="l" for="ch" forName="textaccent9" refType="w" fact="0.95"/>
          <dgm:constr type="t" for="ch" forName="textaccent9" refType="h" fact="0.2084"/>
          <dgm:constr type="w" for="ch" forName="textaccent9" refType="w" fact="0.0189"/>
          <dgm:constr type="h" for="ch" forName="textaccent9" refType="h" fact="0.0271"/>
          <dgm:constr type="l" for="ch" forName="image9" refType="w" fact="0.8377"/>
          <dgm:constr type="t" for="ch" forName="image9" refType="h" fact="0.2604"/>
          <dgm:constr type="w" for="ch" forName="image9" refType="w" fact="0.1623"/>
          <dgm:constr type="h" for="ch" forName="image9" refType="h" fact="0.2314"/>
          <dgm:constr type="l" for="ch" forName="imageaccent9" refType="w" fact="0.95"/>
          <dgm:constr type="t" for="ch" forName="imageaccent9" refType="h" fact="0.2618"/>
          <dgm:constr type="w" for="ch" forName="imageaccent9" refType="w" fact="0.0189"/>
          <dgm:constr type="h" for="ch" forName="imageaccent9" refType="h" fact="0.0271"/>
          <dgm:constr type="l" for="ch" forName="image10" refType="w" fact="0.2786"/>
          <dgm:constr type="t" for="ch" forName="image10" refType="h" fact="0.7686"/>
          <dgm:constr type="w" for="ch" forName="image10" refType="w" fact="0.1623"/>
          <dgm:constr type="h" for="ch" forName="image10" refType="h" fact="0.2314"/>
          <dgm:constr type="l" for="ch" forName="text10" refType="w" fact="0.4183"/>
          <dgm:constr type="t" for="ch" forName="text10" refType="h" fact="0.6419"/>
          <dgm:constr type="w" for="ch" forName="text10" refType="w" fact="0.1623"/>
          <dgm:constr type="h" for="ch" forName="text10" refType="h" fact="0.2314"/>
          <dgm:constr type="l" for="ch" forName="imageaccent10" refType="w" fact="0.4203"/>
          <dgm:constr type="t" for="ch" forName="imageaccent10" refType="h" fact="0.8701"/>
          <dgm:constr type="w" for="ch" forName="imageaccent10" refType="w" fact="0.0189"/>
          <dgm:constr type="h" for="ch" forName="imageaccent10" refType="h" fact="0.0271"/>
          <dgm:constr type="l" for="ch" forName="textaccent10" refType="w" fact="0.4504"/>
          <dgm:constr type="t" for="ch" forName="textaccent10" refType="h" fact="0.8446"/>
          <dgm:constr type="w" for="ch" forName="textaccent10" refType="w" fact="0.0189"/>
          <dgm:constr type="h" for="ch" forName="textaccent10" refType="h" fact="0.0271"/>
        </dgm:constrLst>
      </dgm:if>
      <dgm:if name="Name12" axis="ch" ptType="node" func="cnt" op="equ" val="11">
        <dgm:alg type="composite">
          <dgm:param type="ar" val="1.4704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287"/>
          <dgm:constr type="w" for="ch" forName="image4" refType="w" fact="0.1623"/>
          <dgm:constr type="h" for="ch" forName="image4" refType="h" fact="0.2049"/>
          <dgm:constr type="l" for="ch" forName="text5" refType="w" fact="0.5585"/>
          <dgm:constr type="t" for="ch" forName="text5" refType="h" fact="0.0022"/>
          <dgm:constr type="w" for="ch" forName="text5" refType="w" fact="0.1623"/>
          <dgm:constr type="h" for="ch" forName="text5" refType="h" fact="0.2049"/>
          <dgm:constr type="l" for="ch" forName="image5" refType="w" fact="0.6982"/>
          <dgm:constr type="t" for="ch" forName="image5" refType="h" fact="0.1165"/>
          <dgm:constr type="w" for="ch" forName="image5" refType="w" fact="0.1623"/>
          <dgm:constr type="h" for="ch" forName="image5" refType="h" fact="0.2049"/>
          <dgm:constr type="l" for="ch" forName="image2" refType="w" fact="0.4189"/>
          <dgm:constr type="t" for="ch" forName="image2" refType="h" fact="0.34"/>
          <dgm:constr type="w" for="ch" forName="image2" refType="w" fact="0.1623"/>
          <dgm:constr type="h" for="ch" forName="image2" refType="h" fact="0.2049"/>
          <dgm:constr type="l" for="ch" forName="text4" refType="w" fact="0.4189"/>
          <dgm:constr type="t" for="ch" forName="text4" refType="h" fact="0.1135"/>
          <dgm:constr type="w" for="ch" forName="text4" refType="w" fact="0.1623"/>
          <dgm:constr type="h" for="ch" forName="text4" refType="h" fact="0.2049"/>
          <dgm:constr type="l" for="ch" forName="text2" refType="w" fact="0.2793"/>
          <dgm:constr type="t" for="ch" forName="text2" refType="h" fact="0.2265"/>
          <dgm:constr type="w" for="ch" forName="text2" refType="w" fact="0.1623"/>
          <dgm:constr type="h" for="ch" forName="text2" refType="h" fact="0.2049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049"/>
          <dgm:constr type="l" for="ch" forName="text1" refType="w" fact="0.1396"/>
          <dgm:constr type="t" for="ch" forName="text1" refType="h" fact="0.3404"/>
          <dgm:constr type="w" for="ch" forName="text1" refType="w" fact="0.1623"/>
          <dgm:constr type="h" for="ch" forName="text1" refType="h" fact="0.2049"/>
          <dgm:constr type="l" for="ch" forName="text3" refType="w" fact="0.1396"/>
          <dgm:constr type="t" for="ch" forName="text3" refType="h" fact="0.1139"/>
          <dgm:constr type="w" for="ch" forName="text3" refType="w" fact="0.1623"/>
          <dgm:constr type="h" for="ch" forName="text3" refType="h" fact="0.2049"/>
          <dgm:constr type="l" for="ch" forName="textaccent1" refType="w" fact="0.1435"/>
          <dgm:constr type="t" for="ch" forName="textaccent1" refType="h" fact="0.432"/>
          <dgm:constr type="w" for="ch" forName="textaccent1" refType="w" fact="0.0189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623"/>
          <dgm:constr type="h" for="ch" forName="image1" refType="h" fact="0.2049"/>
          <dgm:constr type="l" for="ch" forName="imageaccent1" refType="w" fact="0.1111"/>
          <dgm:constr type="t" for="ch" forName="imageaccent1" refType="h" fact="0.4048"/>
          <dgm:constr type="w" for="ch" forName="imageaccent1" refType="w" fact="0.0189"/>
          <dgm:constr type="h" for="ch" forName="imageaccent1" refType="h" fact="0.024"/>
          <dgm:constr type="l" for="ch" forName="textaccent2" refType="w" fact="0.391"/>
          <dgm:constr type="t" for="ch" forName="textaccent2" refType="h" fact="0.4038"/>
          <dgm:constr type="w" for="ch" forName="textaccent2" refType="w" fact="0.0189"/>
          <dgm:constr type="h" for="ch" forName="textaccent2" refType="h" fact="0.024"/>
          <dgm:constr type="l" for="ch" forName="imageaccent2" refType="w" fact="0.4228"/>
          <dgm:constr type="t" for="ch" forName="imageaccent2" refType="h" fact="0.4312"/>
          <dgm:constr type="w" for="ch" forName="imageaccent2" refType="w" fact="0.0189"/>
          <dgm:constr type="h" for="ch" forName="imageaccent2" refType="h" fact="0.024"/>
          <dgm:constr type="l" for="ch" forName="textaccent3" refType="w" fact="0.2501"/>
          <dgm:constr type="t" for="ch" forName="textaccent3" refType="h" fact="0.1167"/>
          <dgm:constr type="w" for="ch" forName="textaccent3" refType="w" fact="0.0189"/>
          <dgm:constr type="h" for="ch" forName="textaccent3" refType="h" fact="0.024"/>
          <dgm:constr type="l" for="ch" forName="imageaccent3" refType="w" fact="0.2839"/>
          <dgm:constr type="t" for="ch" forName="imageaccent3" refType="h" fact="0.0908"/>
          <dgm:constr type="w" for="ch" forName="imageaccent3" refType="w" fact="0.0189"/>
          <dgm:constr type="h" for="ch" forName="imageaccent3" refType="h" fact="0.024"/>
          <dgm:constr type="l" for="ch" forName="textaccent4" refType="w" fact="0.5593"/>
          <dgm:constr type="t" for="ch" forName="textaccent4" refType="h" fact="0.2042"/>
          <dgm:constr type="w" for="ch" forName="textaccent4" refType="w" fact="0.0189"/>
          <dgm:constr type="h" for="ch" forName="textaccent4" refType="h" fact="0.024"/>
          <dgm:constr type="l" for="ch" forName="imageaccent4" refType="w" fact="0.5901"/>
          <dgm:constr type="t" for="ch" forName="imageaccent4" refType="h" fact="0.2323"/>
          <dgm:constr type="w" for="ch" forName="imageaccent4" refType="w" fact="0.0189"/>
          <dgm:constr type="h" for="ch" forName="imageaccent4" refType="h" fact="0.024"/>
          <dgm:constr type="l" for="ch" forName="textaccent5" refType="w" fact="0.6989"/>
          <dgm:constr type="t" for="ch" forName="textaccent5" refType="h" fact="0.094"/>
          <dgm:constr type="w" for="ch" forName="textaccent5" refType="w" fact="0.0189"/>
          <dgm:constr type="h" for="ch" forName="textaccent5" refType="h" fact="0.024"/>
          <dgm:constr type="l" for="ch" forName="imageaccent5" refType="w" fact="0.7305"/>
          <dgm:constr type="t" for="ch" forName="imageaccent5" refType="h" fact="0.121"/>
          <dgm:constr type="w" for="ch" forName="imageaccent5" refType="w" fact="0.0189"/>
          <dgm:constr type="h" for="ch" forName="imageaccent5" refType="h" fact="0.024"/>
          <dgm:constr type="l" for="ch" forName="image6" refType="w" fact="0.5585"/>
          <dgm:constr type="t" for="ch" forName="image6" refType="h" fact="0.4548"/>
          <dgm:constr type="w" for="ch" forName="image6" refType="w" fact="0.1623"/>
          <dgm:constr type="h" for="ch" forName="image6" refType="h" fact="0.2049"/>
          <dgm:constr type="l" for="ch" forName="text6" refType="w" fact="0.6982"/>
          <dgm:constr type="t" for="ch" forName="text6" refType="h" fact="0.3426"/>
          <dgm:constr type="w" for="ch" forName="text6" refType="w" fact="0.1623"/>
          <dgm:constr type="h" for="ch" forName="text6" refType="h" fact="0.2049"/>
          <dgm:constr type="l" for="ch" forName="imageaccent6" refType="w" fact="0.7002"/>
          <dgm:constr type="t" for="ch" forName="imageaccent6" refType="h" fact="0.5447"/>
          <dgm:constr type="w" for="ch" forName="imageaccent6" refType="w" fact="0.0189"/>
          <dgm:constr type="h" for="ch" forName="imageaccent6" refType="h" fact="0.024"/>
          <dgm:constr type="l" for="ch" forName="textaccent6" refType="w" fact="0.7303"/>
          <dgm:constr type="t" for="ch" forName="textaccent6" refType="h" fact="0.5221"/>
          <dgm:constr type="w" for="ch" forName="textaccent6" refType="w" fact="0.0189"/>
          <dgm:constr type="h" for="ch" forName="textaccent6" refType="h" fact="0.024"/>
          <dgm:constr type="l" for="ch" forName="text7" refType="w" fact="0.2792"/>
          <dgm:constr type="t" for="ch" forName="text7" refType="h" fact="0.4535"/>
          <dgm:constr type="w" for="ch" forName="text7" refType="w" fact="0.1623"/>
          <dgm:constr type="h" for="ch" forName="text7" refType="h" fact="0.2049"/>
          <dgm:constr type="l" for="ch" forName="image7" refType="w" fact="0.1395"/>
          <dgm:constr type="t" for="ch" forName="image7" refType="h" fact="0.5674"/>
          <dgm:constr type="w" for="ch" forName="image7" refType="w" fact="0.1623"/>
          <dgm:constr type="h" for="ch" forName="image7" refType="h" fact="0.2049"/>
          <dgm:constr type="l" for="ch" forName="imageaccent7" refType="w" fact="0.25"/>
          <dgm:constr type="t" for="ch" forName="imageaccent7" refType="h" fact="0.5703"/>
          <dgm:constr type="w" for="ch" forName="imageaccent7" refType="w" fact="0.0189"/>
          <dgm:constr type="h" for="ch" forName="imageaccent7" refType="h" fact="0.024"/>
          <dgm:constr type="l" for="ch" forName="textaccent7" refType="w" fact="0.2838"/>
          <dgm:constr type="t" for="ch" forName="textaccent7" refType="h" fact="0.5443"/>
          <dgm:constr type="w" for="ch" forName="textaccent7" refType="w" fact="0.0189"/>
          <dgm:constr type="h" for="ch" forName="textaccent7" refType="h" fact="0.024"/>
          <dgm:constr type="l" for="ch" forName="image8" refType="w" fact="0.6975"/>
          <dgm:constr type="t" for="ch" forName="image8" refType="h" fact="0.5696"/>
          <dgm:constr type="w" for="ch" forName="image8" refType="w" fact="0.1623"/>
          <dgm:constr type="h" for="ch" forName="image8" refType="h" fact="0.2049"/>
          <dgm:constr type="l" for="ch" forName="text8" refType="w" fact="0.8371"/>
          <dgm:constr type="t" for="ch" forName="text8" refType="h" fact="0.4574"/>
          <dgm:constr type="w" for="ch" forName="text8" refType="w" fact="0.1623"/>
          <dgm:constr type="h" for="ch" forName="text8" refType="h" fact="0.2049"/>
          <dgm:constr type="l" for="ch" forName="imageaccent8" refType="w" fact="0.8392"/>
          <dgm:constr type="t" for="ch" forName="imageaccent8" refType="h" fact="0.6595"/>
          <dgm:constr type="w" for="ch" forName="imageaccent8" refType="w" fact="0.0189"/>
          <dgm:constr type="h" for="ch" forName="imageaccent8" refType="h" fact="0.024"/>
          <dgm:constr type="l" for="ch" forName="textaccent8" refType="w" fact="0.8693"/>
          <dgm:constr type="t" for="ch" forName="textaccent8" refType="h" fact="0.6369"/>
          <dgm:constr type="w" for="ch" forName="textaccent8" refType="w" fact="0.0189"/>
          <dgm:constr type="h" for="ch" forName="textaccent8" refType="h" fact="0.024"/>
          <dgm:constr type="l" for="ch" forName="text9" refType="w" fact="0.8377"/>
          <dgm:constr type="t" for="ch" forName="text9" refType="h" fact="0.0044"/>
          <dgm:constr type="w" for="ch" forName="text9" refType="w" fact="0.1623"/>
          <dgm:constr type="h" for="ch" forName="text9" refType="h" fact="0.2049"/>
          <dgm:constr type="l" for="ch" forName="textaccent9" refType="w" fact="0.95"/>
          <dgm:constr type="t" for="ch" forName="textaccent9" refType="h" fact="0.1846"/>
          <dgm:constr type="w" for="ch" forName="textaccent9" refType="w" fact="0.0189"/>
          <dgm:constr type="h" for="ch" forName="textaccent9" refType="h" fact="0.024"/>
          <dgm:constr type="l" for="ch" forName="image9" refType="w" fact="0.8377"/>
          <dgm:constr type="t" for="ch" forName="image9" refType="h" fact="0.2306"/>
          <dgm:constr type="w" for="ch" forName="image9" refType="w" fact="0.1623"/>
          <dgm:constr type="h" for="ch" forName="image9" refType="h" fact="0.2049"/>
          <dgm:constr type="l" for="ch" forName="imageaccent9" refType="w" fact="0.95"/>
          <dgm:constr type="t" for="ch" forName="imageaccent9" refType="h" fact="0.2318"/>
          <dgm:constr type="w" for="ch" forName="imageaccent9" refType="w" fact="0.0189"/>
          <dgm:constr type="h" for="ch" forName="imageaccent9" refType="h" fact="0.024"/>
          <dgm:constr type="l" for="ch" forName="image10" refType="w" fact="0.2786"/>
          <dgm:constr type="t" for="ch" forName="image10" refType="h" fact="0.6805"/>
          <dgm:constr type="w" for="ch" forName="image10" refType="w" fact="0.1623"/>
          <dgm:constr type="h" for="ch" forName="image10" refType="h" fact="0.2049"/>
          <dgm:constr type="l" for="ch" forName="text10" refType="w" fact="0.4183"/>
          <dgm:constr type="t" for="ch" forName="text10" refType="h" fact="0.5683"/>
          <dgm:constr type="w" for="ch" forName="text10" refType="w" fact="0.1623"/>
          <dgm:constr type="h" for="ch" forName="text10" refType="h" fact="0.2049"/>
          <dgm:constr type="l" for="ch" forName="imageaccent10" refType="w" fact="0.4203"/>
          <dgm:constr type="t" for="ch" forName="imageaccent10" refType="h" fact="0.7704"/>
          <dgm:constr type="w" for="ch" forName="imageaccent10" refType="w" fact="0.0189"/>
          <dgm:constr type="h" for="ch" forName="imageaccent10" refType="h" fact="0.024"/>
          <dgm:constr type="l" for="ch" forName="textaccent10" refType="w" fact="0.4504"/>
          <dgm:constr type="t" for="ch" forName="textaccent10" refType="h" fact="0.7478"/>
          <dgm:constr type="w" for="ch" forName="textaccent10" refType="w" fact="0.0189"/>
          <dgm:constr type="h" for="ch" forName="textaccent10" refType="h" fact="0.024"/>
          <dgm:constr type="l" for="ch" forName="text11" refType="w" fact="0.6971"/>
          <dgm:constr type="t" for="ch" forName="text11" refType="h" fact="0.7951"/>
          <dgm:constr type="w" for="ch" forName="text11" refType="w" fact="0.1623"/>
          <dgm:constr type="h" for="ch" forName="text11" refType="h" fact="0.2049"/>
          <dgm:constr type="l" for="ch" forName="image11" refType="w" fact="0.5575"/>
          <dgm:constr type="t" for="ch" forName="image11" refType="h" fact="0.6816"/>
          <dgm:constr type="w" for="ch" forName="image11" refType="w" fact="0.1623"/>
          <dgm:constr type="h" for="ch" forName="image11" refType="h" fact="0.2049"/>
          <dgm:constr type="l" for="ch" forName="imageaccent11" refType="w" fact="0.6692"/>
          <dgm:constr type="t" for="ch" forName="imageaccent11" refType="h" fact="0.8589"/>
          <dgm:constr type="w" for="ch" forName="imageaccent11" refType="w" fact="0.0189"/>
          <dgm:constr type="h" for="ch" forName="imageaccent11" refType="h" fact="0.024"/>
          <dgm:constr type="l" for="ch" forName="textaccent11" refType="w" fact="0.701"/>
          <dgm:constr type="t" for="ch" forName="textaccent11" refType="h" fact="0.8863"/>
          <dgm:constr type="w" for="ch" forName="textaccent11" refType="w" fact="0.0189"/>
          <dgm:constr type="h" for="ch" forName="textaccent11" refType="h" fact="0.024"/>
        </dgm:constrLst>
      </dgm:if>
      <dgm:else name="Name13">
        <dgm:alg type="composite">
          <dgm:param type="ar" val="1.675"/>
        </dgm:alg>
        <dgm:constrLst>
          <dgm:constr type="primFontSz" for="des" ptType="node" op="equ" val="65"/>
          <dgm:constr type="l" for="ch" forName="image4" refType="w" fact="0.4903"/>
          <dgm:constr type="t" for="ch" forName="image4" refType="h" fact="0.2287"/>
          <dgm:constr type="w" for="ch" forName="image4" refType="w" fact="0.1425"/>
          <dgm:constr type="h" for="ch" forName="image4" refType="h" fact="0.2049"/>
          <dgm:constr type="l" for="ch" forName="text5" refType="w" fact="0.4903"/>
          <dgm:constr type="t" for="ch" forName="text5" refType="h" fact="0.0022"/>
          <dgm:constr type="w" for="ch" forName="text5" refType="w" fact="0.1425"/>
          <dgm:constr type="h" for="ch" forName="text5" refType="h" fact="0.2049"/>
          <dgm:constr type="l" for="ch" forName="image5" refType="w" fact="0.6129"/>
          <dgm:constr type="t" for="ch" forName="image5" refType="h" fact="0.1165"/>
          <dgm:constr type="w" for="ch" forName="image5" refType="w" fact="0.1425"/>
          <dgm:constr type="h" for="ch" forName="image5" refType="h" fact="0.2049"/>
          <dgm:constr type="l" for="ch" forName="image2" refType="w" fact="0.3677"/>
          <dgm:constr type="t" for="ch" forName="image2" refType="h" fact="0.34"/>
          <dgm:constr type="w" for="ch" forName="image2" refType="w" fact="0.1425"/>
          <dgm:constr type="h" for="ch" forName="image2" refType="h" fact="0.2049"/>
          <dgm:constr type="l" for="ch" forName="text4" refType="w" fact="0.3677"/>
          <dgm:constr type="t" for="ch" forName="text4" refType="h" fact="0.1135"/>
          <dgm:constr type="w" for="ch" forName="text4" refType="w" fact="0.1425"/>
          <dgm:constr type="h" for="ch" forName="text4" refType="h" fact="0.2049"/>
          <dgm:constr type="l" for="ch" forName="text2" refType="w" fact="0.2452"/>
          <dgm:constr type="t" for="ch" forName="text2" refType="h" fact="0.2265"/>
          <dgm:constr type="w" for="ch" forName="text2" refType="w" fact="0.1425"/>
          <dgm:constr type="h" for="ch" forName="text2" refType="h" fact="0.2049"/>
          <dgm:constr type="l" for="ch" forName="image3" refType="w" fact="0.2452"/>
          <dgm:constr type="t" for="ch" forName="image3" refType="h" fact="0"/>
          <dgm:constr type="w" for="ch" forName="image3" refType="w" fact="0.1425"/>
          <dgm:constr type="h" for="ch" forName="image3" refType="h" fact="0.2049"/>
          <dgm:constr type="l" for="ch" forName="text1" refType="w" fact="0.1226"/>
          <dgm:constr type="t" for="ch" forName="text1" refType="h" fact="0.3404"/>
          <dgm:constr type="w" for="ch" forName="text1" refType="w" fact="0.1425"/>
          <dgm:constr type="h" for="ch" forName="text1" refType="h" fact="0.2049"/>
          <dgm:constr type="l" for="ch" forName="text3" refType="w" fact="0.1226"/>
          <dgm:constr type="t" for="ch" forName="text3" refType="h" fact="0.1139"/>
          <dgm:constr type="w" for="ch" forName="text3" refType="w" fact="0.1425"/>
          <dgm:constr type="h" for="ch" forName="text3" refType="h" fact="0.2049"/>
          <dgm:constr type="l" for="ch" forName="textaccent1" refType="w" fact="0.126"/>
          <dgm:constr type="t" for="ch" forName="textaccent1" refType="h" fact="0.432"/>
          <dgm:constr type="w" for="ch" forName="textaccent1" refType="w" fact="0.0166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425"/>
          <dgm:constr type="h" for="ch" forName="image1" refType="h" fact="0.2049"/>
          <dgm:constr type="l" for="ch" forName="imageaccent1" refType="w" fact="0.0976"/>
          <dgm:constr type="t" for="ch" forName="imageaccent1" refType="h" fact="0.4048"/>
          <dgm:constr type="w" for="ch" forName="imageaccent1" refType="w" fact="0.0166"/>
          <dgm:constr type="h" for="ch" forName="imageaccent1" refType="h" fact="0.024"/>
          <dgm:constr type="l" for="ch" forName="textaccent2" refType="w" fact="0.3432"/>
          <dgm:constr type="t" for="ch" forName="textaccent2" refType="h" fact="0.4038"/>
          <dgm:constr type="w" for="ch" forName="textaccent2" refType="w" fact="0.0166"/>
          <dgm:constr type="h" for="ch" forName="textaccent2" refType="h" fact="0.024"/>
          <dgm:constr type="l" for="ch" forName="imageaccent2" refType="w" fact="0.3712"/>
          <dgm:constr type="t" for="ch" forName="imageaccent2" refType="h" fact="0.4312"/>
          <dgm:constr type="w" for="ch" forName="imageaccent2" refType="w" fact="0.0166"/>
          <dgm:constr type="h" for="ch" forName="imageaccent2" refType="h" fact="0.024"/>
          <dgm:constr type="l" for="ch" forName="textaccent3" refType="w" fact="0.2196"/>
          <dgm:constr type="t" for="ch" forName="textaccent3" refType="h" fact="0.1167"/>
          <dgm:constr type="w" for="ch" forName="textaccent3" refType="w" fact="0.0166"/>
          <dgm:constr type="h" for="ch" forName="textaccent3" refType="h" fact="0.024"/>
          <dgm:constr type="l" for="ch" forName="imageaccent3" refType="w" fact="0.2492"/>
          <dgm:constr type="t" for="ch" forName="imageaccent3" refType="h" fact="0.0908"/>
          <dgm:constr type="w" for="ch" forName="imageaccent3" refType="w" fact="0.0166"/>
          <dgm:constr type="h" for="ch" forName="imageaccent3" refType="h" fact="0.024"/>
          <dgm:constr type="l" for="ch" forName="textaccent4" refType="w" fact="0.491"/>
          <dgm:constr type="t" for="ch" forName="textaccent4" refType="h" fact="0.2042"/>
          <dgm:constr type="w" for="ch" forName="textaccent4" refType="w" fact="0.0166"/>
          <dgm:constr type="h" for="ch" forName="textaccent4" refType="h" fact="0.024"/>
          <dgm:constr type="l" for="ch" forName="imageaccent4" refType="w" fact="0.5181"/>
          <dgm:constr type="t" for="ch" forName="imageaccent4" refType="h" fact="0.2323"/>
          <dgm:constr type="w" for="ch" forName="imageaccent4" refType="w" fact="0.0166"/>
          <dgm:constr type="h" for="ch" forName="imageaccent4" refType="h" fact="0.024"/>
          <dgm:constr type="l" for="ch" forName="textaccent5" refType="w" fact="0.6136"/>
          <dgm:constr type="t" for="ch" forName="textaccent5" refType="h" fact="0.094"/>
          <dgm:constr type="w" for="ch" forName="textaccent5" refType="w" fact="0.0166"/>
          <dgm:constr type="h" for="ch" forName="textaccent5" refType="h" fact="0.024"/>
          <dgm:constr type="l" for="ch" forName="imageaccent5" refType="w" fact="0.6413"/>
          <dgm:constr type="t" for="ch" forName="imageaccent5" refType="h" fact="0.121"/>
          <dgm:constr type="w" for="ch" forName="imageaccent5" refType="w" fact="0.0166"/>
          <dgm:constr type="h" for="ch" forName="imageaccent5" refType="h" fact="0.024"/>
          <dgm:constr type="l" for="ch" forName="image6" refType="w" fact="0.4903"/>
          <dgm:constr type="t" for="ch" forName="image6" refType="h" fact="0.4548"/>
          <dgm:constr type="w" for="ch" forName="image6" refType="w" fact="0.1425"/>
          <dgm:constr type="h" for="ch" forName="image6" refType="h" fact="0.2049"/>
          <dgm:constr type="l" for="ch" forName="text6" refType="w" fact="0.6129"/>
          <dgm:constr type="t" for="ch" forName="text6" refType="h" fact="0.3426"/>
          <dgm:constr type="w" for="ch" forName="text6" refType="w" fact="0.1425"/>
          <dgm:constr type="h" for="ch" forName="text6" refType="h" fact="0.2049"/>
          <dgm:constr type="l" for="ch" forName="imageaccent6" refType="w" fact="0.6147"/>
          <dgm:constr type="t" for="ch" forName="imageaccent6" refType="h" fact="0.5447"/>
          <dgm:constr type="w" for="ch" forName="imageaccent6" refType="w" fact="0.0166"/>
          <dgm:constr type="h" for="ch" forName="imageaccent6" refType="h" fact="0.024"/>
          <dgm:constr type="l" for="ch" forName="textaccent6" refType="w" fact="0.6411"/>
          <dgm:constr type="t" for="ch" forName="textaccent6" refType="h" fact="0.5221"/>
          <dgm:constr type="w" for="ch" forName="textaccent6" refType="w" fact="0.0166"/>
          <dgm:constr type="h" for="ch" forName="textaccent6" refType="h" fact="0.024"/>
          <dgm:constr type="l" for="ch" forName="text7" refType="w" fact="0.2451"/>
          <dgm:constr type="t" for="ch" forName="text7" refType="h" fact="0.4535"/>
          <dgm:constr type="w" for="ch" forName="text7" refType="w" fact="0.1425"/>
          <dgm:constr type="h" for="ch" forName="text7" refType="h" fact="0.2049"/>
          <dgm:constr type="l" for="ch" forName="image7" refType="w" fact="0.1225"/>
          <dgm:constr type="t" for="ch" forName="image7" refType="h" fact="0.5674"/>
          <dgm:constr type="w" for="ch" forName="image7" refType="w" fact="0.1425"/>
          <dgm:constr type="h" for="ch" forName="image7" refType="h" fact="0.2049"/>
          <dgm:constr type="l" for="ch" forName="imageaccent7" refType="w" fact="0.2195"/>
          <dgm:constr type="t" for="ch" forName="imageaccent7" refType="h" fact="0.5703"/>
          <dgm:constr type="w" for="ch" forName="imageaccent7" refType="w" fact="0.0166"/>
          <dgm:constr type="h" for="ch" forName="imageaccent7" refType="h" fact="0.024"/>
          <dgm:constr type="l" for="ch" forName="textaccent7" refType="w" fact="0.2491"/>
          <dgm:constr type="t" for="ch" forName="textaccent7" refType="h" fact="0.5443"/>
          <dgm:constr type="w" for="ch" forName="textaccent7" refType="w" fact="0.0166"/>
          <dgm:constr type="h" for="ch" forName="textaccent7" refType="h" fact="0.024"/>
          <dgm:constr type="l" for="ch" forName="image8" refType="w" fact="0.6123"/>
          <dgm:constr type="t" for="ch" forName="image8" refType="h" fact="0.5696"/>
          <dgm:constr type="w" for="ch" forName="image8" refType="w" fact="0.1425"/>
          <dgm:constr type="h" for="ch" forName="image8" refType="h" fact="0.2049"/>
          <dgm:constr type="l" for="ch" forName="text8" refType="w" fact="0.7349"/>
          <dgm:constr type="t" for="ch" forName="text8" refType="h" fact="0.4574"/>
          <dgm:constr type="w" for="ch" forName="text8" refType="w" fact="0.1425"/>
          <dgm:constr type="h" for="ch" forName="text8" refType="h" fact="0.2049"/>
          <dgm:constr type="l" for="ch" forName="imageaccent8" refType="w" fact="0.7367"/>
          <dgm:constr type="t" for="ch" forName="imageaccent8" refType="h" fact="0.6595"/>
          <dgm:constr type="w" for="ch" forName="imageaccent8" refType="w" fact="0.0166"/>
          <dgm:constr type="h" for="ch" forName="imageaccent8" refType="h" fact="0.024"/>
          <dgm:constr type="l" for="ch" forName="textaccent8" refType="w" fact="0.7631"/>
          <dgm:constr type="t" for="ch" forName="textaccent8" refType="h" fact="0.6369"/>
          <dgm:constr type="w" for="ch" forName="textaccent8" refType="w" fact="0.0166"/>
          <dgm:constr type="h" for="ch" forName="textaccent8" refType="h" fact="0.024"/>
          <dgm:constr type="l" for="ch" forName="text9" refType="w" fact="0.7354"/>
          <dgm:constr type="t" for="ch" forName="text9" refType="h" fact="0.0044"/>
          <dgm:constr type="w" for="ch" forName="text9" refType="w" fact="0.1425"/>
          <dgm:constr type="h" for="ch" forName="text9" refType="h" fact="0.2049"/>
          <dgm:constr type="l" for="ch" forName="textaccent9" refType="w" fact="0.8339"/>
          <dgm:constr type="t" for="ch" forName="textaccent9" refType="h" fact="0.1846"/>
          <dgm:constr type="w" for="ch" forName="textaccent9" refType="w" fact="0.0166"/>
          <dgm:constr type="h" for="ch" forName="textaccent9" refType="h" fact="0.024"/>
          <dgm:constr type="l" for="ch" forName="image9" refType="w" fact="0.7354"/>
          <dgm:constr type="t" for="ch" forName="image9" refType="h" fact="0.2306"/>
          <dgm:constr type="w" for="ch" forName="image9" refType="w" fact="0.1425"/>
          <dgm:constr type="h" for="ch" forName="image9" refType="h" fact="0.2049"/>
          <dgm:constr type="l" for="ch" forName="imageaccent9" refType="w" fact="0.8339"/>
          <dgm:constr type="t" for="ch" forName="imageaccent9" refType="h" fact="0.2318"/>
          <dgm:constr type="w" for="ch" forName="imageaccent9" refType="w" fact="0.0166"/>
          <dgm:constr type="h" for="ch" forName="imageaccent9" refType="h" fact="0.024"/>
          <dgm:constr type="l" for="ch" forName="image10" refType="w" fact="0.2446"/>
          <dgm:constr type="t" for="ch" forName="image10" refType="h" fact="0.6805"/>
          <dgm:constr type="w" for="ch" forName="image10" refType="w" fact="0.1425"/>
          <dgm:constr type="h" for="ch" forName="image10" refType="h" fact="0.2049"/>
          <dgm:constr type="l" for="ch" forName="text10" refType="w" fact="0.3672"/>
          <dgm:constr type="t" for="ch" forName="text10" refType="h" fact="0.5683"/>
          <dgm:constr type="w" for="ch" forName="text10" refType="w" fact="0.1425"/>
          <dgm:constr type="h" for="ch" forName="text10" refType="h" fact="0.2049"/>
          <dgm:constr type="l" for="ch" forName="imageaccent10" refType="w" fact="0.369"/>
          <dgm:constr type="t" for="ch" forName="imageaccent10" refType="h" fact="0.7704"/>
          <dgm:constr type="w" for="ch" forName="imageaccent10" refType="w" fact="0.0166"/>
          <dgm:constr type="h" for="ch" forName="imageaccent10" refType="h" fact="0.024"/>
          <dgm:constr type="l" for="ch" forName="textaccent10" refType="w" fact="0.3954"/>
          <dgm:constr type="t" for="ch" forName="textaccent10" refType="h" fact="0.7478"/>
          <dgm:constr type="w" for="ch" forName="textaccent10" refType="w" fact="0.0166"/>
          <dgm:constr type="h" for="ch" forName="textaccent10" refType="h" fact="0.024"/>
          <dgm:constr type="l" for="ch" forName="text11" refType="w" fact="0.612"/>
          <dgm:constr type="t" for="ch" forName="text11" refType="h" fact="0.7951"/>
          <dgm:constr type="w" for="ch" forName="text11" refType="w" fact="0.1425"/>
          <dgm:constr type="h" for="ch" forName="text11" refType="h" fact="0.2049"/>
          <dgm:constr type="l" for="ch" forName="image11" refType="w" fact="0.4894"/>
          <dgm:constr type="t" for="ch" forName="image11" refType="h" fact="0.6816"/>
          <dgm:constr type="w" for="ch" forName="image11" refType="w" fact="0.1425"/>
          <dgm:constr type="h" for="ch" forName="image11" refType="h" fact="0.2049"/>
          <dgm:constr type="l" for="ch" forName="imageaccent11" refType="w" fact="0.5874"/>
          <dgm:constr type="t" for="ch" forName="imageaccent11" refType="h" fact="0.8589"/>
          <dgm:constr type="w" for="ch" forName="imageaccent11" refType="w" fact="0.0166"/>
          <dgm:constr type="h" for="ch" forName="imageaccent11" refType="h" fact="0.024"/>
          <dgm:constr type="l" for="ch" forName="textaccent11" refType="w" fact="0.6154"/>
          <dgm:constr type="t" for="ch" forName="textaccent11" refType="h" fact="0.8863"/>
          <dgm:constr type="w" for="ch" forName="textaccent11" refType="w" fact="0.0166"/>
          <dgm:constr type="h" for="ch" forName="textaccent11" refType="h" fact="0.024"/>
          <dgm:constr type="l" for="ch" forName="text12" refType="w" fact="0.735"/>
          <dgm:constr type="t" for="ch" forName="text12" refType="h" fact="0.684"/>
          <dgm:constr type="w" for="ch" forName="text12" refType="w" fact="0.1425"/>
          <dgm:constr type="h" for="ch" forName="text12" refType="h" fact="0.2049"/>
          <dgm:constr type="l" for="ch" forName="image12" refType="w" fact="0.8575"/>
          <dgm:constr type="t" for="ch" forName="image12" refType="h" fact="0.5718"/>
          <dgm:constr type="w" for="ch" forName="image12" refType="w" fact="0.1425"/>
          <dgm:constr type="h" for="ch" forName="image12" refType="h" fact="0.2049"/>
          <dgm:constr type="l" for="ch" forName="textaccent12" refType="w" fact="0.8594"/>
          <dgm:constr type="t" for="ch" forName="textaccent12" refType="h" fact="0.7739"/>
          <dgm:constr type="w" for="ch" forName="textaccent12" refType="w" fact="0.0166"/>
          <dgm:constr type="h" for="ch" forName="textaccent12" refType="h" fact="0.024"/>
          <dgm:constr type="l" for="ch" forName="imageaccent12" refType="w" fact="0.8858"/>
          <dgm:constr type="t" for="ch" forName="imageaccent12" refType="h" fact="0.7513"/>
          <dgm:constr type="w" for="ch" forName="imageaccent12" refType="w" fact="0.0166"/>
          <dgm:constr type="h" for="ch" forName="imageaccent12" refType="h" fact="0.024"/>
        </dgm:constrLst>
      </dgm:else>
    </dgm:choose>
    <dgm:forEach name="wrapper" axis="self" ptType="parTrans">
      <dgm:forEach name="wrapper2" axis="self" ptType="sibTrans" st="2">
        <dgm:forEach name="textRepeat" axis="self">
          <dgm:layoutNode name="textRepeatNode" styleLbl="alignNode1">
            <dgm:varLst>
              <dgm:chMax val="0"/>
              <dgm:chPref val="0"/>
              <dgm:bulletEnabled val="1"/>
            </dgm:varLst>
            <dgm:alg type="tx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.1"/>
              <dgm:constr type="bMarg" refType="primFontSz" fact="0.1"/>
            </dgm:constrLst>
            <dgm:ruleLst>
              <dgm:rule type="primFontSz" val="5" fact="NaN" max="NaN"/>
            </dgm:ruleLst>
          </dgm:layoutNode>
        </dgm:forEach>
        <dgm:forEach name="accentRepeat" axis="self">
          <dgm:layoutNode name="accentRepeatNode" styleLbl="solidAlignAcc1">
            <dgm:alg type="sp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/>
          </dgm:layoutNode>
        </dgm:forEach>
        <dgm:forEach name="imageRepeat" axis="self">
          <dgm:layoutNode name="imageRepeatNode" styleLbl="alignAcc1">
            <dgm:alg type="sp"/>
            <dgm:shape xmlns:r="http://schemas.openxmlformats.org/officeDocument/2006/relationships" type="hexagon" r:blip="" blipPhldr="1">
              <dgm:adjLst>
                <dgm:adj idx="1" val="0.25"/>
                <dgm:adj idx="2" val="1.1547"/>
              </dgm:adjLst>
            </dgm:shape>
            <dgm:presOf axis="self"/>
          </dgm:layoutNode>
        </dgm:forEach>
      </dgm:forEach>
    </dgm:forEach>
    <dgm:forEach name="Name14" axis="ch" ptType="node" cnt="1">
      <dgm:layoutNode name="text1">
        <dgm:alg type="sp"/>
        <dgm:shape xmlns:r="http://schemas.openxmlformats.org/officeDocument/2006/relationships" r:blip="">
          <dgm:adjLst/>
        </dgm:shape>
        <dgm:presOf/>
        <dgm:constrLst/>
        <dgm:forEach name="Name15" ref="textRepeat"/>
      </dgm:layoutNode>
      <dgm:layoutNode name="textaccent1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"/>
      </dgm:layoutNode>
    </dgm:forEach>
    <dgm:forEach name="Name17" axis="ch" ptType="sibTrans" hideLastTrans="0" cnt="1">
      <dgm:layoutNode name="image1">
        <dgm:alg type="sp"/>
        <dgm:shape xmlns:r="http://schemas.openxmlformats.org/officeDocument/2006/relationships" r:blip="">
          <dgm:adjLst/>
        </dgm:shape>
        <dgm:presOf/>
        <dgm:constrLst/>
        <dgm:forEach name="Name18" ref="imageRepeat"/>
      </dgm:layoutNode>
      <dgm:layoutNode name="imageaccent1">
        <dgm:alg type="sp"/>
        <dgm:shape xmlns:r="http://schemas.openxmlformats.org/officeDocument/2006/relationships" r:blip="">
          <dgm:adjLst/>
        </dgm:shape>
        <dgm:presOf/>
        <dgm:constrLst/>
        <dgm:forEach name="Name19" ref="accentRepeat"/>
      </dgm:layoutNode>
    </dgm:forEach>
    <dgm:forEach name="Name20" axis="ch" ptType="node" st="2" cnt="1">
      <dgm:layoutNode name="text2">
        <dgm:alg type="sp"/>
        <dgm:shape xmlns:r="http://schemas.openxmlformats.org/officeDocument/2006/relationships" r:blip="">
          <dgm:adjLst/>
        </dgm:shape>
        <dgm:presOf/>
        <dgm:constrLst/>
        <dgm:forEach name="Name21" ref="textRepeat"/>
      </dgm:layoutNode>
      <dgm:layoutNode name="textaccent2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"/>
      </dgm:layoutNode>
    </dgm:forEach>
    <dgm:forEach name="Name23" axis="ch" ptType="sibTrans" hideLastTrans="0" st="2" cnt="1">
      <dgm:layoutNode name="image2">
        <dgm:alg type="sp"/>
        <dgm:shape xmlns:r="http://schemas.openxmlformats.org/officeDocument/2006/relationships" r:blip="">
          <dgm:adjLst/>
        </dgm:shape>
        <dgm:presOf/>
        <dgm:constrLst/>
        <dgm:forEach name="Name24" ref="imageRepeat"/>
      </dgm:layoutNode>
      <dgm:layoutNode name="imageaccent2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"/>
      </dgm:layoutNode>
    </dgm:forEach>
    <dgm:forEach name="Name26" axis="ch" ptType="node" st="3" cnt="1">
      <dgm:layoutNode name="text3">
        <dgm:alg type="sp"/>
        <dgm:shape xmlns:r="http://schemas.openxmlformats.org/officeDocument/2006/relationships" r:blip="">
          <dgm:adjLst/>
        </dgm:shape>
        <dgm:presOf/>
        <dgm:constrLst/>
        <dgm:forEach name="Name27" ref="textRepeat"/>
      </dgm:layoutNode>
      <dgm:layoutNode name="textaccent3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</dgm:forEach>
    <dgm:forEach name="Name29" axis="ch" ptType="sibTrans" hideLastTrans="0" st="3" cnt="1">
      <dgm:layoutNode name="image3">
        <dgm:alg type="sp"/>
        <dgm:shape xmlns:r="http://schemas.openxmlformats.org/officeDocument/2006/relationships" r:blip="">
          <dgm:adjLst/>
        </dgm:shape>
        <dgm:presOf/>
        <dgm:constrLst/>
        <dgm:forEach name="Name30" ref="imageRepeat"/>
      </dgm:layoutNode>
      <dgm:layoutNode name="imageaccent3">
        <dgm:alg type="sp"/>
        <dgm:shape xmlns:r="http://schemas.openxmlformats.org/officeDocument/2006/relationships" r:blip="">
          <dgm:adjLst/>
        </dgm:shape>
        <dgm:presOf/>
        <dgm:constrLst/>
        <dgm:forEach name="Name31" ref="accentRepeat"/>
      </dgm:layoutNode>
    </dgm:forEach>
    <dgm:forEach name="Name32" axis="ch" ptType="node" st="4" cnt="1">
      <dgm:layoutNode name="text4">
        <dgm:alg type="sp"/>
        <dgm:shape xmlns:r="http://schemas.openxmlformats.org/officeDocument/2006/relationships" r:blip="">
          <dgm:adjLst/>
        </dgm:shape>
        <dgm:presOf/>
        <dgm:constrLst/>
        <dgm:forEach name="Name33" ref="textRepeat"/>
      </dgm:layoutNode>
      <dgm:layoutNode name="textaccent4">
        <dgm:alg type="sp"/>
        <dgm:shape xmlns:r="http://schemas.openxmlformats.org/officeDocument/2006/relationships" r:blip="">
          <dgm:adjLst/>
        </dgm:shape>
        <dgm:presOf/>
        <dgm:constrLst/>
        <dgm:forEach name="Name34" ref="accentRepeat"/>
      </dgm:layoutNode>
    </dgm:forEach>
    <dgm:forEach name="Name35" axis="ch" ptType="sibTrans" hideLastTrans="0" st="4" cnt="1">
      <dgm:layoutNode name="image4">
        <dgm:alg type="sp"/>
        <dgm:shape xmlns:r="http://schemas.openxmlformats.org/officeDocument/2006/relationships" r:blip="">
          <dgm:adjLst/>
        </dgm:shape>
        <dgm:presOf/>
        <dgm:constrLst/>
        <dgm:forEach name="Name36" ref="imageRepeat"/>
      </dgm:layoutNode>
      <dgm:layoutNode name="imageaccent4">
        <dgm:alg type="sp"/>
        <dgm:shape xmlns:r="http://schemas.openxmlformats.org/officeDocument/2006/relationships" r:blip="">
          <dgm:adjLst/>
        </dgm:shape>
        <dgm:presOf/>
        <dgm:constrLst/>
        <dgm:forEach name="Name37" ref="accentRepeat"/>
      </dgm:layoutNode>
    </dgm:forEach>
    <dgm:forEach name="Name38" axis="ch" ptType="node" st="5" cnt="1">
      <dgm:layoutNode name="text5">
        <dgm:alg type="sp"/>
        <dgm:shape xmlns:r="http://schemas.openxmlformats.org/officeDocument/2006/relationships" r:blip="">
          <dgm:adjLst/>
        </dgm:shape>
        <dgm:presOf/>
        <dgm:constrLst/>
        <dgm:forEach name="Name39" ref="textRepeat"/>
      </dgm:layoutNode>
      <dgm:layoutNode name="textaccent5">
        <dgm:alg type="sp"/>
        <dgm:shape xmlns:r="http://schemas.openxmlformats.org/officeDocument/2006/relationships" r:blip="">
          <dgm:adjLst/>
        </dgm:shape>
        <dgm:presOf/>
        <dgm:constrLst/>
        <dgm:forEach name="Name40" ref="accentRepeat"/>
      </dgm:layoutNode>
    </dgm:forEach>
    <dgm:forEach name="Name41" axis="ch" ptType="sibTrans" hideLastTrans="0" st="5" cnt="1">
      <dgm:layoutNode name="image5">
        <dgm:alg type="sp"/>
        <dgm:shape xmlns:r="http://schemas.openxmlformats.org/officeDocument/2006/relationships" r:blip="">
          <dgm:adjLst/>
        </dgm:shape>
        <dgm:presOf/>
        <dgm:constrLst/>
        <dgm:forEach name="Name42" ref="imageRepeat"/>
      </dgm:layoutNode>
      <dgm:layoutNode name="imageaccent5">
        <dgm:alg type="sp"/>
        <dgm:shape xmlns:r="http://schemas.openxmlformats.org/officeDocument/2006/relationships" r:blip="">
          <dgm:adjLst/>
        </dgm:shape>
        <dgm:presOf/>
        <dgm:constrLst/>
        <dgm:forEach name="Name43" ref="accentRepeat"/>
      </dgm:layoutNode>
    </dgm:forEach>
    <dgm:forEach name="Name44" axis="ch" ptType="node" st="6" cnt="1">
      <dgm:layoutNode name="text6">
        <dgm:alg type="sp"/>
        <dgm:shape xmlns:r="http://schemas.openxmlformats.org/officeDocument/2006/relationships" r:blip="">
          <dgm:adjLst/>
        </dgm:shape>
        <dgm:presOf/>
        <dgm:constrLst/>
        <dgm:forEach name="Name45" ref="textRepeat"/>
      </dgm:layoutNode>
      <dgm:layoutNode name="textaccent6">
        <dgm:alg type="sp"/>
        <dgm:shape xmlns:r="http://schemas.openxmlformats.org/officeDocument/2006/relationships" r:blip="">
          <dgm:adjLst/>
        </dgm:shape>
        <dgm:presOf/>
        <dgm:constrLst/>
        <dgm:forEach name="Name46" ref="accentRepeat"/>
      </dgm:layoutNode>
    </dgm:forEach>
    <dgm:forEach name="Name47" axis="ch" ptType="sibTrans" hideLastTrans="0" st="6" cnt="1">
      <dgm:layoutNode name="image6">
        <dgm:alg type="sp"/>
        <dgm:shape xmlns:r="http://schemas.openxmlformats.org/officeDocument/2006/relationships" r:blip="">
          <dgm:adjLst/>
        </dgm:shape>
        <dgm:presOf/>
        <dgm:constrLst/>
        <dgm:forEach name="Name48" ref="imageRepeat"/>
      </dgm:layoutNode>
      <dgm:layoutNode name="imageaccent6">
        <dgm:alg type="sp"/>
        <dgm:shape xmlns:r="http://schemas.openxmlformats.org/officeDocument/2006/relationships" r:blip="">
          <dgm:adjLst/>
        </dgm:shape>
        <dgm:presOf/>
        <dgm:constrLst/>
        <dgm:forEach name="Name49" ref="accentRepeat"/>
      </dgm:layoutNode>
    </dgm:forEach>
    <dgm:forEach name="Name50" axis="ch" ptType="node" st="7" cnt="1">
      <dgm:layoutNode name="text7">
        <dgm:alg type="sp"/>
        <dgm:shape xmlns:r="http://schemas.openxmlformats.org/officeDocument/2006/relationships" r:blip="">
          <dgm:adjLst/>
        </dgm:shape>
        <dgm:presOf/>
        <dgm:constrLst/>
        <dgm:forEach name="Name51" ref="textRepeat"/>
      </dgm:layoutNode>
      <dgm:layoutNode name="textaccent7">
        <dgm:alg type="sp"/>
        <dgm:shape xmlns:r="http://schemas.openxmlformats.org/officeDocument/2006/relationships" r:blip="">
          <dgm:adjLst/>
        </dgm:shape>
        <dgm:presOf/>
        <dgm:constrLst/>
        <dgm:forEach name="Name52" ref="accentRepeat"/>
      </dgm:layoutNode>
    </dgm:forEach>
    <dgm:forEach name="Name53" axis="ch" ptType="sibTrans" hideLastTrans="0" st="7" cnt="1">
      <dgm:layoutNode name="image7">
        <dgm:alg type="sp"/>
        <dgm:shape xmlns:r="http://schemas.openxmlformats.org/officeDocument/2006/relationships" r:blip="">
          <dgm:adjLst/>
        </dgm:shape>
        <dgm:presOf/>
        <dgm:constrLst/>
        <dgm:forEach name="Name54" ref="imageRepeat"/>
      </dgm:layoutNode>
      <dgm:layoutNode name="imageaccent7">
        <dgm:alg type="sp"/>
        <dgm:shape xmlns:r="http://schemas.openxmlformats.org/officeDocument/2006/relationships" r:blip="">
          <dgm:adjLst/>
        </dgm:shape>
        <dgm:presOf/>
        <dgm:constrLst/>
        <dgm:forEach name="Name55" ref="accentRepeat"/>
      </dgm:layoutNode>
    </dgm:forEach>
    <dgm:forEach name="Name56" axis="ch" ptType="node" st="8" cnt="1">
      <dgm:layoutNode name="text8">
        <dgm:alg type="sp"/>
        <dgm:shape xmlns:r="http://schemas.openxmlformats.org/officeDocument/2006/relationships" r:blip="">
          <dgm:adjLst/>
        </dgm:shape>
        <dgm:presOf/>
        <dgm:constrLst/>
        <dgm:forEach name="Name57" ref="textRepeat"/>
      </dgm:layoutNode>
      <dgm:layoutNode name="textaccent8">
        <dgm:alg type="sp"/>
        <dgm:shape xmlns:r="http://schemas.openxmlformats.org/officeDocument/2006/relationships" r:blip="">
          <dgm:adjLst/>
        </dgm:shape>
        <dgm:presOf/>
        <dgm:constrLst/>
        <dgm:forEach name="Name58" ref="accentRepeat"/>
      </dgm:layoutNode>
    </dgm:forEach>
    <dgm:forEach name="Name59" axis="ch" ptType="sibTrans" hideLastTrans="0" st="8" cnt="1">
      <dgm:layoutNode name="image8">
        <dgm:alg type="sp"/>
        <dgm:shape xmlns:r="http://schemas.openxmlformats.org/officeDocument/2006/relationships" r:blip="">
          <dgm:adjLst/>
        </dgm:shape>
        <dgm:presOf/>
        <dgm:constrLst/>
        <dgm:forEach name="Name60" ref="imageRepeat"/>
      </dgm:layoutNode>
      <dgm:layoutNode name="imageaccent8">
        <dgm:alg type="sp"/>
        <dgm:shape xmlns:r="http://schemas.openxmlformats.org/officeDocument/2006/relationships" r:blip="">
          <dgm:adjLst/>
        </dgm:shape>
        <dgm:presOf/>
        <dgm:constrLst/>
        <dgm:forEach name="Name61" ref="accentRepeat"/>
      </dgm:layoutNode>
    </dgm:forEach>
    <dgm:forEach name="Name62" axis="ch" ptType="node" st="9" cnt="1">
      <dgm:layoutNode name="text9">
        <dgm:alg type="sp"/>
        <dgm:shape xmlns:r="http://schemas.openxmlformats.org/officeDocument/2006/relationships" r:blip="">
          <dgm:adjLst/>
        </dgm:shape>
        <dgm:presOf/>
        <dgm:constrLst/>
        <dgm:forEach name="Name63" ref="textRepeat"/>
      </dgm:layoutNode>
      <dgm:layoutNode name="textaccent9">
        <dgm:alg type="sp"/>
        <dgm:shape xmlns:r="http://schemas.openxmlformats.org/officeDocument/2006/relationships" r:blip="">
          <dgm:adjLst/>
        </dgm:shape>
        <dgm:presOf/>
        <dgm:constrLst/>
        <dgm:forEach name="Name64" ref="accentRepeat"/>
      </dgm:layoutNode>
    </dgm:forEach>
    <dgm:forEach name="Name65" axis="ch" ptType="sibTrans" hideLastTrans="0" st="9" cnt="1">
      <dgm:layoutNode name="image9">
        <dgm:alg type="sp"/>
        <dgm:shape xmlns:r="http://schemas.openxmlformats.org/officeDocument/2006/relationships" r:blip="">
          <dgm:adjLst/>
        </dgm:shape>
        <dgm:presOf/>
        <dgm:constrLst/>
        <dgm:forEach name="Name66" ref="imageRepeat"/>
      </dgm:layoutNode>
      <dgm:layoutNode name="imageaccent9">
        <dgm:alg type="sp"/>
        <dgm:shape xmlns:r="http://schemas.openxmlformats.org/officeDocument/2006/relationships" r:blip="">
          <dgm:adjLst/>
        </dgm:shape>
        <dgm:presOf/>
        <dgm:constrLst/>
        <dgm:forEach name="Name67" ref="accentRepeat"/>
      </dgm:layoutNode>
    </dgm:forEach>
    <dgm:forEach name="Name68" axis="ch" ptType="node" st="10" cnt="1">
      <dgm:layoutNode name="text10">
        <dgm:alg type="sp"/>
        <dgm:shape xmlns:r="http://schemas.openxmlformats.org/officeDocument/2006/relationships" r:blip="">
          <dgm:adjLst/>
        </dgm:shape>
        <dgm:presOf/>
        <dgm:constrLst/>
        <dgm:forEach name="Name69" ref="textRepeat"/>
      </dgm:layoutNode>
      <dgm:layoutNode name="textaccent10">
        <dgm:alg type="sp"/>
        <dgm:shape xmlns:r="http://schemas.openxmlformats.org/officeDocument/2006/relationships" r:blip="">
          <dgm:adjLst/>
        </dgm:shape>
        <dgm:presOf/>
        <dgm:constrLst/>
        <dgm:forEach name="Name70" ref="accentRepeat"/>
      </dgm:layoutNode>
    </dgm:forEach>
    <dgm:forEach name="Name71" axis="ch" ptType="sibTrans" hideLastTrans="0" st="10" cnt="1">
      <dgm:layoutNode name="image10">
        <dgm:alg type="sp"/>
        <dgm:shape xmlns:r="http://schemas.openxmlformats.org/officeDocument/2006/relationships" r:blip="">
          <dgm:adjLst/>
        </dgm:shape>
        <dgm:presOf/>
        <dgm:constrLst/>
        <dgm:forEach name="Name72" ref="imageRepeat"/>
      </dgm:layoutNode>
      <dgm:layoutNode name="imageaccent10">
        <dgm:alg type="sp"/>
        <dgm:shape xmlns:r="http://schemas.openxmlformats.org/officeDocument/2006/relationships" r:blip="">
          <dgm:adjLst/>
        </dgm:shape>
        <dgm:presOf/>
        <dgm:constrLst/>
        <dgm:forEach name="Name73" ref="accentRepeat"/>
      </dgm:layoutNode>
    </dgm:forEach>
    <dgm:forEach name="Name74" axis="ch" ptType="node" st="11" cnt="1">
      <dgm:layoutNode name="text11">
        <dgm:alg type="sp"/>
        <dgm:shape xmlns:r="http://schemas.openxmlformats.org/officeDocument/2006/relationships" r:blip="">
          <dgm:adjLst/>
        </dgm:shape>
        <dgm:presOf/>
        <dgm:constrLst/>
        <dgm:forEach name="Name75" ref="textRepeat"/>
      </dgm:layoutNode>
      <dgm:layoutNode name="textaccent1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</dgm:forEach>
    <dgm:forEach name="Name77" axis="ch" ptType="sibTrans" hideLastTrans="0" st="11" cnt="1">
      <dgm:layoutNode name="image11">
        <dgm:alg type="sp"/>
        <dgm:shape xmlns:r="http://schemas.openxmlformats.org/officeDocument/2006/relationships" r:blip="">
          <dgm:adjLst/>
        </dgm:shape>
        <dgm:presOf/>
        <dgm:constrLst/>
        <dgm:forEach name="Name78" ref="imageRepeat"/>
      </dgm:layoutNode>
      <dgm:layoutNode name="imageaccent11">
        <dgm:alg type="sp"/>
        <dgm:shape xmlns:r="http://schemas.openxmlformats.org/officeDocument/2006/relationships" r:blip="">
          <dgm:adjLst/>
        </dgm:shape>
        <dgm:presOf/>
        <dgm:constrLst/>
        <dgm:forEach name="Name79" ref="accentRepeat"/>
      </dgm:layoutNode>
    </dgm:forEach>
    <dgm:forEach name="Name80" axis="ch" ptType="node" st="12" cnt="1">
      <dgm:layoutNode name="text12">
        <dgm:alg type="sp"/>
        <dgm:shape xmlns:r="http://schemas.openxmlformats.org/officeDocument/2006/relationships" r:blip="">
          <dgm:adjLst/>
        </dgm:shape>
        <dgm:presOf/>
        <dgm:constrLst/>
        <dgm:forEach name="Name81" ref="textRepeat"/>
      </dgm:layoutNode>
      <dgm:layoutNode name="textaccent12">
        <dgm:alg type="sp"/>
        <dgm:shape xmlns:r="http://schemas.openxmlformats.org/officeDocument/2006/relationships" r:blip="">
          <dgm:adjLst/>
        </dgm:shape>
        <dgm:presOf/>
        <dgm:constrLst/>
        <dgm:forEach name="Name82" ref="accentRepeat"/>
      </dgm:layoutNode>
    </dgm:forEach>
    <dgm:forEach name="Name83" axis="ch" ptType="sibTrans" hideLastTrans="0" st="12" cnt="1">
      <dgm:layoutNode name="image12">
        <dgm:alg type="sp"/>
        <dgm:shape xmlns:r="http://schemas.openxmlformats.org/officeDocument/2006/relationships" r:blip="">
          <dgm:adjLst/>
        </dgm:shape>
        <dgm:presOf/>
        <dgm:constrLst/>
        <dgm:forEach name="Name84" ref="imageRepeat"/>
      </dgm:layoutNode>
      <dgm:layoutNode name="imageaccent12">
        <dgm:alg type="sp"/>
        <dgm:shape xmlns:r="http://schemas.openxmlformats.org/officeDocument/2006/relationships" r:blip="">
          <dgm:adjLst/>
        </dgm:shape>
        <dgm:presOf/>
        <dgm:constrLst/>
        <dgm:forEach name="Name85" ref="accentRepeat"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endParaRPr lang="es-PE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rtl="0">
              <a:defRPr sz="1200"/>
            </a:lvl1pPr>
          </a:lstStyle>
          <a:p>
            <a:fld id="{00F26366-3A9D-42D6-BF23-6F13EED64A13}" type="datetimeFigureOut">
              <a:rPr lang="es-PE" smtClean="0"/>
              <a:pPr/>
              <a:t>24/10/2025</a:t>
            </a:fld>
            <a:endParaRPr lang="es-PE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PE"/>
              <a:t>Haga clic para modificar los estilos de texto del patrón</a:t>
            </a:r>
          </a:p>
          <a:p>
            <a:pPr lvl="1"/>
            <a:r>
              <a:rPr lang="es-PE"/>
              <a:t>Segundo nivel</a:t>
            </a:r>
          </a:p>
          <a:p>
            <a:pPr lvl="2"/>
            <a:r>
              <a:rPr lang="es-PE"/>
              <a:t>Tercer nivel</a:t>
            </a:r>
          </a:p>
          <a:p>
            <a:pPr lvl="3"/>
            <a:r>
              <a:rPr lang="es-PE"/>
              <a:t>Cuarto nivel</a:t>
            </a:r>
          </a:p>
          <a:p>
            <a:pPr lvl="4"/>
            <a:r>
              <a:rPr lang="es-PE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endParaRPr lang="es-PE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rtl="0">
              <a:defRPr sz="1200"/>
            </a:lvl1pPr>
          </a:lstStyle>
          <a:p>
            <a:fld id="{C1D83A87-269E-4D26-B6AD-3C20B6797F89}" type="slidenum">
              <a:rPr lang="es-PE" smtClean="0"/>
              <a:pPr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837283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D83A87-269E-4D26-B6AD-3C20B6797F89}" type="slidenum">
              <a:rPr lang="es-PE" smtClean="0"/>
              <a:pPr/>
              <a:t>2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2446298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9544C9-FB65-5A67-8A63-74F24814B0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87A2DA9D-F24D-A333-1426-A6902CC641B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D1C03B2F-1A3D-7D79-0393-C33711900B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  <a:p>
            <a:r>
              <a:rPr lang="en-US"/>
              <a:t>Wind &amp; Solar: This year’s analysis shows a divergence in trends between wind and solar with solar costs declining slightly and wind costs increasing, likely reflecting the difference in supply chain conditions across each technology</a:t>
            </a:r>
          </a:p>
          <a:p>
            <a:endParaRPr lang="en-US"/>
          </a:p>
          <a:p>
            <a:r>
              <a:rPr lang="en-US"/>
              <a:t>Battery Storage: This year’s analysis shows notable declines in the LCOS of utility scale and C&amp;I battery energy storage systems. Key drivers include both market dynamics—slower-than-expected EV demand and the resulting oversupply of cells—and technological advancements, including increased cell capacity and energy density</a:t>
            </a:r>
            <a:endParaRPr lang="es-PE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DB3A1FC-D84B-7315-54D3-48F5C17F9DB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D83A87-269E-4D26-B6AD-3C20B6797F89}" type="slidenum">
              <a:rPr kumimoji="0" lang="es-P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s-P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924738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D83A87-269E-4D26-B6AD-3C20B6797F89}" type="slidenum">
              <a:rPr lang="es-PE" smtClean="0"/>
              <a:pPr/>
              <a:t>12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8456374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D83A87-269E-4D26-B6AD-3C20B6797F89}" type="slidenum">
              <a:rPr lang="es-PE" smtClean="0"/>
              <a:pPr/>
              <a:t>13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45912387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58D812-D09F-E887-242F-3C09B2CB4C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E5E5480B-9021-DFDA-3959-D46E89E0C9B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E4F46CB9-EFE3-1D01-859C-DE4D2070E27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8B3760C4-A54E-98B3-EAFE-CDCCB44F84A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D83A87-269E-4D26-B6AD-3C20B6797F89}" type="slidenum">
              <a:rPr kumimoji="0" lang="es-P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s-P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2716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D83A87-269E-4D26-B6AD-3C20B6797F89}" type="slidenum">
              <a:rPr lang="es-PE" smtClean="0"/>
              <a:pPr/>
              <a:t>15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36491266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D83A87-269E-4D26-B6AD-3C20B6797F89}" type="slidenum">
              <a:rPr lang="es-PE" smtClean="0"/>
              <a:pPr/>
              <a:t>16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3494749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6BCA4CE-B69D-43DE-9396-DF1B1C0DCA3C}" type="slidenum">
              <a:rPr kumimoji="0" lang="es-P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s-P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9201478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D83A87-269E-4D26-B6AD-3C20B6797F89}" type="slidenum">
              <a:rPr lang="es-PE" smtClean="0"/>
              <a:pPr/>
              <a:t>19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8146231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D83A87-269E-4D26-B6AD-3C20B6797F89}" type="slidenum">
              <a:rPr lang="es-PE" smtClean="0"/>
              <a:pPr/>
              <a:t>3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4506389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D83A87-269E-4D26-B6AD-3C20B6797F89}" type="slidenum">
              <a:rPr lang="es-PE" smtClean="0"/>
              <a:pPr/>
              <a:t>4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4518247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D83A87-269E-4D26-B6AD-3C20B6797F89}" type="slidenum">
              <a:rPr lang="es-PE" smtClean="0"/>
              <a:pPr/>
              <a:t>5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2881372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2AD36B-C031-76F6-9A6F-E264A7254B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D944B8E0-E66F-0815-A136-18B0AA2A65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AEB0C8D2-0E01-A109-2225-C74BA3BFDD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F7F8C8F9-6079-19F3-CECC-BDB1A100AEA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D83A87-269E-4D26-B6AD-3C20B6797F89}" type="slidenum">
              <a:rPr kumimoji="0" lang="es-P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s-P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48816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D83A87-269E-4D26-B6AD-3C20B6797F89}" type="slidenum">
              <a:rPr lang="es-PE" smtClean="0"/>
              <a:pPr/>
              <a:t>7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41167647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D83A87-269E-4D26-B6AD-3C20B6797F89}" type="slidenum">
              <a:rPr lang="es-PE" smtClean="0"/>
              <a:pPr/>
              <a:t>8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6965266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D83A87-269E-4D26-B6AD-3C20B6797F89}" type="slidenum">
              <a:rPr lang="es-PE" smtClean="0"/>
              <a:pPr/>
              <a:t>9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5936527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687CE3-C646-9E9D-0CAB-FA3BACABA9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E57BACFC-770E-9D50-0AB7-9EF67EB5E25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4249F5B6-3F8C-3C39-16AF-876E7DC604B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  <a:p>
            <a:r>
              <a:rPr lang="en-US"/>
              <a:t>Wind &amp; Solar: This year’s analysis shows a divergence in trends between wind and solar with solar costs declining slightly and wind costs increasing, likely reflecting the difference in supply chain conditions across each technology</a:t>
            </a:r>
          </a:p>
          <a:p>
            <a:endParaRPr lang="en-US"/>
          </a:p>
          <a:p>
            <a:r>
              <a:rPr lang="en-US"/>
              <a:t>Battery Storage: This year’s analysis shows notable declines in the LCOS of utility scale and C&amp;I battery energy storage systems. Key drivers include both market dynamics—slower-than-expected EV demand and the resulting oversupply of cells—and technological advancements, including increased cell capacity and energy density</a:t>
            </a:r>
            <a:endParaRPr lang="es-PE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A7429367-7813-8F01-784D-1FC1FE97758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D83A87-269E-4D26-B6AD-3C20B6797F89}" type="slidenum">
              <a:rPr kumimoji="0" lang="es-P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s-P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828326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2.sv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5.jpeg"/><Relationship Id="rId4" Type="http://schemas.openxmlformats.org/officeDocument/2006/relationships/image" Target="../media/image12.sv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svg"/><Relationship Id="rId3" Type="http://schemas.openxmlformats.org/officeDocument/2006/relationships/image" Target="../media/image11.png"/><Relationship Id="rId7" Type="http://schemas.openxmlformats.org/officeDocument/2006/relationships/image" Target="../media/image18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image" Target="../media/image12.sv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Relationship Id="rId4" Type="http://schemas.openxmlformats.org/officeDocument/2006/relationships/image" Target="../media/image6.emf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Relationship Id="rId4" Type="http://schemas.openxmlformats.org/officeDocument/2006/relationships/image" Target="../media/image6.emf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9.xml"/><Relationship Id="rId4" Type="http://schemas.openxmlformats.org/officeDocument/2006/relationships/image" Target="../media/image6.emf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0.xml"/><Relationship Id="rId5" Type="http://schemas.openxmlformats.org/officeDocument/2006/relationships/image" Target="../media/image20.emf"/><Relationship Id="rId4" Type="http://schemas.openxmlformats.org/officeDocument/2006/relationships/image" Target="../media/image6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4" Type="http://schemas.openxmlformats.org/officeDocument/2006/relationships/image" Target="../media/image6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4" Type="http://schemas.openxmlformats.org/officeDocument/2006/relationships/image" Target="../media/image6.emf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Relationship Id="rId4" Type="http://schemas.openxmlformats.org/officeDocument/2006/relationships/image" Target="../media/image6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Relationship Id="rId4" Type="http://schemas.openxmlformats.org/officeDocument/2006/relationships/image" Target="../media/image6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00F2C2A9-8329-8A6C-F25A-C61E6596B14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t="-797" r="46914" b="52492"/>
          <a:stretch/>
        </p:blipFill>
        <p:spPr>
          <a:xfrm>
            <a:off x="8641021" y="3429000"/>
            <a:ext cx="3550979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84256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white surface with a pink background&#10;&#10;Description automatically generated with medium confidence">
            <a:extLst>
              <a:ext uri="{FF2B5EF4-FFF2-40B4-BE49-F238E27FC236}">
                <a16:creationId xmlns:a16="http://schemas.microsoft.com/office/drawing/2014/main" id="{6B8EEBD4-F1BE-33DB-29C0-E712628B13D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9192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close up of an orange background&#10;&#10;Description automatically generated">
            <a:extLst>
              <a:ext uri="{FF2B5EF4-FFF2-40B4-BE49-F238E27FC236}">
                <a16:creationId xmlns:a16="http://schemas.microsoft.com/office/drawing/2014/main" id="{9494B828-0862-186B-A8BD-CBC27F9755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DDE3EB71-7962-23B6-6AD9-9E3D2E26B5D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t="23497" b="23498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FDDA6DF2-C073-3D19-D503-CF81B66A5AEE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123133" y="3031958"/>
            <a:ext cx="3945734" cy="794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406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close up of an orange background&#10;&#10;Description automatically generated">
            <a:extLst>
              <a:ext uri="{FF2B5EF4-FFF2-40B4-BE49-F238E27FC236}">
                <a16:creationId xmlns:a16="http://schemas.microsoft.com/office/drawing/2014/main" id="{9494B828-0862-186B-A8BD-CBC27F9755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DDE3EB71-7962-23B6-6AD9-9E3D2E26B5D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t="23497" b="23498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group of people standing in front of a sunset&#10;&#10;Description automatically generated">
            <a:extLst>
              <a:ext uri="{FF2B5EF4-FFF2-40B4-BE49-F238E27FC236}">
                <a16:creationId xmlns:a16="http://schemas.microsoft.com/office/drawing/2014/main" id="{FB5A0CC4-9DFE-38BB-BC7F-CDC6A37D994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alphaModFix amt="1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80" b="7881"/>
          <a:stretch/>
        </p:blipFill>
        <p:spPr>
          <a:xfrm>
            <a:off x="-8021" y="0"/>
            <a:ext cx="122080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526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close up of an orange background&#10;&#10;Description automatically generated">
            <a:extLst>
              <a:ext uri="{FF2B5EF4-FFF2-40B4-BE49-F238E27FC236}">
                <a16:creationId xmlns:a16="http://schemas.microsoft.com/office/drawing/2014/main" id="{9494B828-0862-186B-A8BD-CBC27F9755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DDE3EB71-7962-23B6-6AD9-9E3D2E26B5D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t="23497" b="23498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C6BCCB16-6014-A983-B95A-1FDBE02FA88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990931" y="132347"/>
            <a:ext cx="6210138" cy="6593306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00A52588-EA70-C8E5-1D3A-456798F4198A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123133" y="3031958"/>
            <a:ext cx="3945734" cy="794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9078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hink-cell data - do not delete" hidden="1">
            <a:extLst>
              <a:ext uri="{FF2B5EF4-FFF2-40B4-BE49-F238E27FC236}">
                <a16:creationId xmlns:a16="http://schemas.microsoft.com/office/drawing/2014/main" id="{F85870C0-A89A-F75C-56A1-2F1739E5FADE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07549662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405" imgH="405" progId="TCLayout.ActiveDocument.1">
                  <p:embed/>
                </p:oleObj>
              </mc:Choice>
              <mc:Fallback>
                <p:oleObj name="Diapositiva de think-cell" r:id="rId3" imgW="405" imgH="405" progId="TCLayout.ActiveDocument.1">
                  <p:embed/>
                  <p:pic>
                    <p:nvPicPr>
                      <p:cNvPr id="9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F85870C0-A89A-F75C-56A1-2F1739E5FAD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8BF22314-FEBF-70C3-A506-52FC2FD4A89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457200"/>
            <a:ext cx="3932237" cy="1600200"/>
          </a:xfrm>
        </p:spPr>
        <p:txBody>
          <a:bodyPr vert="horz" anchor="b"/>
          <a:lstStyle>
            <a:lvl1pPr rtl="0">
              <a:defRPr sz="3200"/>
            </a:lvl1pPr>
          </a:lstStyle>
          <a:p>
            <a:r>
              <a:rPr lang="es-PE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61EC3E-1724-BBD9-5444-9C12D66FDD4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6BFD1F-3F7C-69EE-D9A0-CE11879E80C6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 rtl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PE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CEFEB1A-516E-EE9B-37FC-9F916FC3A9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rtl="0">
              <a:defRPr/>
            </a:lvl1pPr>
          </a:lstStyle>
          <a:p>
            <a:endParaRPr lang="es-P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D8DFD46-5181-49BC-CCA8-4494A6AF3D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rtl="0">
              <a:defRPr/>
            </a:lvl1pPr>
          </a:lstStyle>
          <a:p>
            <a:endParaRPr lang="es-P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697A3F-1CA9-24BA-49A5-B641C1907E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rtl="0">
              <a:defRPr/>
            </a:lvl1pPr>
          </a:lstStyle>
          <a:p>
            <a:fld id="{DDF8077D-B902-4E1C-93F6-DA35EAFA4726}" type="slidenum">
              <a:rPr lang="es-PE" smtClean="0"/>
              <a:pPr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9838425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hink-cell data - do not delete" hidden="1">
            <a:extLst>
              <a:ext uri="{FF2B5EF4-FFF2-40B4-BE49-F238E27FC236}">
                <a16:creationId xmlns:a16="http://schemas.microsoft.com/office/drawing/2014/main" id="{C4CA4420-0CB0-D74E-E6D3-A3D2B294246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28393368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405" imgH="405" progId="TCLayout.ActiveDocument.1">
                  <p:embed/>
                </p:oleObj>
              </mc:Choice>
              <mc:Fallback>
                <p:oleObj name="Diapositiva de think-cell" r:id="rId3" imgW="405" imgH="405" progId="TCLayout.ActiveDocument.1">
                  <p:embed/>
                  <p:pic>
                    <p:nvPicPr>
                      <p:cNvPr id="8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C4CA4420-0CB0-D74E-E6D3-A3D2B294246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704597A6-B0F8-CA15-D23B-06942F156C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 rtl="0">
              <a:defRPr/>
            </a:lvl1pPr>
          </a:lstStyle>
          <a:p>
            <a:r>
              <a:rPr lang="es-PE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82582A5-1739-D3D1-D38D-C370CF95B3F4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</a:lstStyle>
          <a:p>
            <a:pPr lvl="0"/>
            <a:r>
              <a:rPr lang="es-PE"/>
              <a:t>Click to edit Master text styles</a:t>
            </a:r>
          </a:p>
          <a:p>
            <a:pPr lvl="1"/>
            <a:r>
              <a:rPr lang="es-PE"/>
              <a:t>Second level</a:t>
            </a:r>
          </a:p>
          <a:p>
            <a:pPr lvl="2"/>
            <a:r>
              <a:rPr lang="es-PE"/>
              <a:t>Third level</a:t>
            </a:r>
          </a:p>
          <a:p>
            <a:pPr lvl="3"/>
            <a:r>
              <a:rPr lang="es-PE"/>
              <a:t>Fourth level</a:t>
            </a:r>
          </a:p>
          <a:p>
            <a:pPr lvl="4"/>
            <a:r>
              <a:rPr lang="es-PE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410294-42FD-5C16-EE0D-F0735BE54B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rtl="0">
              <a:defRPr/>
            </a:lvl1pPr>
          </a:lstStyle>
          <a:p>
            <a:endParaRPr lang="es-P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387535-D1EE-BAB9-E497-6BF4EFAEB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rtl="0">
              <a:defRPr/>
            </a:lvl1pPr>
          </a:lstStyle>
          <a:p>
            <a:endParaRPr lang="es-P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97A63C-6BA5-1A87-9AB6-1348C04AD8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rtl="0">
              <a:defRPr/>
            </a:lvl1pPr>
          </a:lstStyle>
          <a:p>
            <a:fld id="{DDF8077D-B902-4E1C-93F6-DA35EAFA4726}" type="slidenum">
              <a:rPr lang="es-PE" smtClean="0"/>
              <a:pPr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5400016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hink-cell data - do not delete" hidden="1">
            <a:extLst>
              <a:ext uri="{FF2B5EF4-FFF2-40B4-BE49-F238E27FC236}">
                <a16:creationId xmlns:a16="http://schemas.microsoft.com/office/drawing/2014/main" id="{020F52FF-83DD-6476-F259-503312B43683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98277546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405" imgH="405" progId="TCLayout.ActiveDocument.1">
                  <p:embed/>
                </p:oleObj>
              </mc:Choice>
              <mc:Fallback>
                <p:oleObj name="Diapositiva de think-cell" r:id="rId3" imgW="405" imgH="405" progId="TCLayout.ActiveDocument.1">
                  <p:embed/>
                  <p:pic>
                    <p:nvPicPr>
                      <p:cNvPr id="8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020F52FF-83DD-6476-F259-503312B4368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Vertical Title 1">
            <a:extLst>
              <a:ext uri="{FF2B5EF4-FFF2-40B4-BE49-F238E27FC236}">
                <a16:creationId xmlns:a16="http://schemas.microsoft.com/office/drawing/2014/main" id="{FCCAF36B-9770-3701-3DE0-60A2BE8B1633}"/>
              </a:ext>
            </a:extLst>
          </p:cNvPr>
          <p:cNvSpPr>
            <a:spLocks noGrp="1"/>
          </p:cNvSpPr>
          <p:nvPr>
            <p:ph type="title" orient="vert" hasCustomPrompt="1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 rtl="0">
              <a:defRPr/>
            </a:lvl1pPr>
          </a:lstStyle>
          <a:p>
            <a:r>
              <a:rPr lang="es-PE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87CF571-E753-1522-C9B3-192164108110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</a:lstStyle>
          <a:p>
            <a:pPr lvl="0"/>
            <a:r>
              <a:rPr lang="es-PE"/>
              <a:t>Click to edit Master text styles</a:t>
            </a:r>
          </a:p>
          <a:p>
            <a:pPr lvl="1"/>
            <a:r>
              <a:rPr lang="es-PE"/>
              <a:t>Second level</a:t>
            </a:r>
          </a:p>
          <a:p>
            <a:pPr lvl="2"/>
            <a:r>
              <a:rPr lang="es-PE"/>
              <a:t>Third level</a:t>
            </a:r>
          </a:p>
          <a:p>
            <a:pPr lvl="3"/>
            <a:r>
              <a:rPr lang="es-PE"/>
              <a:t>Fourth level</a:t>
            </a:r>
          </a:p>
          <a:p>
            <a:pPr lvl="4"/>
            <a:r>
              <a:rPr lang="es-PE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6D56E6-5140-D2AD-EB9F-D1629C2B3B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rtl="0">
              <a:defRPr/>
            </a:lvl1pPr>
          </a:lstStyle>
          <a:p>
            <a:endParaRPr lang="es-P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8D543D-30DE-318C-3CC4-DF7410A555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rtl="0">
              <a:defRPr/>
            </a:lvl1pPr>
          </a:lstStyle>
          <a:p>
            <a:endParaRPr lang="es-P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ACDAC7-79B5-FE61-A2EC-7D8AC8F911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rtl="0">
              <a:defRPr/>
            </a:lvl1pPr>
          </a:lstStyle>
          <a:p>
            <a:fld id="{DDF8077D-B902-4E1C-93F6-DA35EAFA4726}" type="slidenum">
              <a:rPr lang="es-PE" smtClean="0"/>
              <a:pPr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415265219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 or section_ful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hink-cell data - do not delete" hidden="1">
            <a:extLst>
              <a:ext uri="{FF2B5EF4-FFF2-40B4-BE49-F238E27FC236}">
                <a16:creationId xmlns:a16="http://schemas.microsoft.com/office/drawing/2014/main" id="{8335E0A8-0933-6FE4-8810-796C4CBB84AC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3981699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405" imgH="405" progId="TCLayout.ActiveDocument.1">
                  <p:embed/>
                </p:oleObj>
              </mc:Choice>
              <mc:Fallback>
                <p:oleObj name="Diapositiva de think-cell" r:id="rId3" imgW="405" imgH="405" progId="TCLayout.ActiveDocument.1">
                  <p:embed/>
                  <p:pic>
                    <p:nvPicPr>
                      <p:cNvPr id="5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8335E0A8-0933-6FE4-8810-796C4CBB84A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9E00824-6704-EE48-A00D-5B7D17DFDFD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 rtl="0"/>
            <a:endParaRPr lang="es-PE"/>
          </a:p>
        </p:txBody>
      </p:sp>
      <p:sp>
        <p:nvSpPr>
          <p:cNvPr id="9" name="Picture Placeholder 6">
            <a:extLst>
              <a:ext uri="{FF2B5EF4-FFF2-40B4-BE49-F238E27FC236}">
                <a16:creationId xmlns:a16="http://schemas.microsoft.com/office/drawing/2014/main" id="{889C7BE6-5B7A-BB4A-B283-7FF1695EF23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tIns="288000" anchor="t">
            <a:noAutofit/>
          </a:bodyPr>
          <a:lstStyle>
            <a:lvl1pPr marL="0" indent="0" algn="ctr" rtl="0">
              <a:spcBef>
                <a:spcPts val="600"/>
              </a:spcBef>
              <a:buNone/>
              <a:defRPr i="1">
                <a:solidFill>
                  <a:schemeClr val="accent1"/>
                </a:solidFill>
              </a:defRPr>
            </a:lvl1pPr>
          </a:lstStyle>
          <a:p>
            <a:r>
              <a:rPr lang="es-PE"/>
              <a:t>Place image here</a:t>
            </a:r>
          </a:p>
        </p:txBody>
      </p:sp>
      <p:sp>
        <p:nvSpPr>
          <p:cNvPr id="15" name="Text Placeholder 12">
            <a:extLst>
              <a:ext uri="{FF2B5EF4-FFF2-40B4-BE49-F238E27FC236}">
                <a16:creationId xmlns:a16="http://schemas.microsoft.com/office/drawing/2014/main" id="{32B49DA0-EC23-0D45-B145-94B004FE296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68000" y="6273406"/>
            <a:ext cx="4719808" cy="307777"/>
          </a:xfrm>
          <a:prstGeom prst="rect">
            <a:avLst/>
          </a:prstGeom>
        </p:spPr>
        <p:txBody>
          <a:bodyPr wrap="square" anchor="b">
            <a:sp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>
                <a:solidFill>
                  <a:schemeClr val="tx2"/>
                </a:solidFill>
              </a:defRPr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>
              <a:spcBef>
                <a:spcPts val="0"/>
              </a:spcBef>
            </a:pPr>
            <a:r>
              <a:rPr lang="es-PE"/>
              <a:t>Presenter name  |  Job title  |  Date</a:t>
            </a:r>
            <a:endParaRPr lang="es-PE">
              <a:solidFill>
                <a:schemeClr val="tx2"/>
              </a:solidFill>
              <a:ea typeface="+mn-lt"/>
              <a:cs typeface="+mn-lt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4B9C833-6E6A-5E4F-912D-162FA4B6445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05682" y="6189785"/>
            <a:ext cx="936895" cy="441347"/>
          </a:xfrm>
          <a:prstGeom prst="rect">
            <a:avLst/>
          </a:prstGeom>
        </p:spPr>
      </p:pic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E462CFCE-6733-E461-A669-6444998F49D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8001" y="2764222"/>
            <a:ext cx="4719808" cy="757130"/>
          </a:xfrm>
          <a:prstGeom prst="rect">
            <a:avLst/>
          </a:prstGeom>
        </p:spPr>
        <p:txBody>
          <a:bodyPr wrap="square" anchor="t">
            <a:spAutoFit/>
          </a:bodyPr>
          <a:lstStyle>
            <a:lvl1pPr marL="0" indent="0" rtl="0">
              <a:spcBef>
                <a:spcPts val="600"/>
              </a:spcBef>
              <a:buNone/>
              <a:defRPr sz="4800">
                <a:solidFill>
                  <a:schemeClr val="tx2"/>
                </a:solidFill>
              </a:defRPr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r>
              <a:rPr lang="es-PE"/>
              <a:t>Presentation title 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19E46875-28FC-CF3F-A22E-25F9AEAECDD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8000" y="2045157"/>
            <a:ext cx="4710293" cy="590931"/>
          </a:xfrm>
          <a:prstGeom prst="rect">
            <a:avLst/>
          </a:prstGeom>
        </p:spPr>
        <p:txBody>
          <a:bodyPr wrap="square" anchor="t">
            <a:spAutoFit/>
          </a:bodyPr>
          <a:lstStyle>
            <a:lvl1pPr marL="0" indent="0" rtl="0">
              <a:spcBef>
                <a:spcPts val="600"/>
              </a:spcBef>
              <a:buNone/>
              <a:defRPr sz="1800" b="0">
                <a:solidFill>
                  <a:schemeClr val="accent3"/>
                </a:solidFill>
              </a:defRPr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r>
              <a:rPr lang="es-PE"/>
              <a:t>Business, industry, function, service or product name (optional)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B67FF0E7-5BCF-C956-5FD1-8F8ED0811DA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4476072"/>
            <a:ext cx="4719807" cy="341632"/>
          </a:xfrm>
          <a:prstGeom prst="rect">
            <a:avLst/>
          </a:prstGeom>
        </p:spPr>
        <p:txBody>
          <a:bodyPr wrap="square" anchor="t">
            <a:spAutoFit/>
          </a:bodyPr>
          <a:lstStyle>
            <a:lvl1pPr marL="0" indent="0" rtl="0">
              <a:spcBef>
                <a:spcPts val="600"/>
              </a:spcBef>
              <a:buNone/>
              <a:defRPr sz="1800" b="0">
                <a:solidFill>
                  <a:schemeClr val="tx2"/>
                </a:solidFill>
              </a:defRPr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s-PE"/>
              <a:t>Subheadline</a:t>
            </a:r>
          </a:p>
        </p:txBody>
      </p:sp>
    </p:spTree>
    <p:extLst>
      <p:ext uri="{BB962C8B-B14F-4D97-AF65-F5344CB8AC3E}">
        <p14:creationId xmlns:p14="http://schemas.microsoft.com/office/powerpoint/2010/main" val="40362810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3EDEAADC-03B0-C26E-9368-254155982D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t="22599" b="22599"/>
          <a:stretch/>
        </p:blipFill>
        <p:spPr>
          <a:xfrm>
            <a:off x="205848" y="0"/>
            <a:ext cx="117655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1184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27520532-1BE7-B227-B66E-5CB84DD009D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t="23497" b="23498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8373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hink-cell data - do not delete" hidden="1">
            <a:extLst>
              <a:ext uri="{FF2B5EF4-FFF2-40B4-BE49-F238E27FC236}">
                <a16:creationId xmlns:a16="http://schemas.microsoft.com/office/drawing/2014/main" id="{834AECBD-6513-8F24-6B77-7D28C8F6775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53210700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405" imgH="405" progId="TCLayout.ActiveDocument.1">
                  <p:embed/>
                </p:oleObj>
              </mc:Choice>
              <mc:Fallback>
                <p:oleObj name="Diapositiva de think-cell" r:id="rId3" imgW="405" imgH="405" progId="TCLayout.ActiveDocument.1">
                  <p:embed/>
                  <p:pic>
                    <p:nvPicPr>
                      <p:cNvPr id="8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834AECBD-6513-8F24-6B77-7D28C8F6775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C732C9FB-4313-3DB6-9941-AD569F718C3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852737"/>
          </a:xfrm>
        </p:spPr>
        <p:txBody>
          <a:bodyPr vert="horz" anchor="b"/>
          <a:lstStyle>
            <a:lvl1pPr rtl="0">
              <a:defRPr sz="6000"/>
            </a:lvl1pPr>
          </a:lstStyle>
          <a:p>
            <a:r>
              <a:rPr lang="es-PE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D9CB9B-D3D9-248E-AC8B-CB289717CC37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 rtl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PE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96BF5F-D740-62D1-9E18-E18F649548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rtl="0">
              <a:defRPr/>
            </a:lvl1pPr>
          </a:lstStyle>
          <a:p>
            <a:endParaRPr lang="es-P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9FB75A-87F5-DCBA-AACE-337DBFFE6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rtl="0">
              <a:defRPr/>
            </a:lvl1pPr>
          </a:lstStyle>
          <a:p>
            <a:endParaRPr lang="es-P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A1DF32-C1A4-C104-D310-8D3925287D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rtl="0">
              <a:defRPr/>
            </a:lvl1pPr>
          </a:lstStyle>
          <a:p>
            <a:fld id="{DDF8077D-B902-4E1C-93F6-DA35EAFA4726}" type="slidenum">
              <a:rPr lang="es-PE" smtClean="0"/>
              <a:pPr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5881756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hink-cell data - do not delete" hidden="1">
            <a:extLst>
              <a:ext uri="{FF2B5EF4-FFF2-40B4-BE49-F238E27FC236}">
                <a16:creationId xmlns:a16="http://schemas.microsoft.com/office/drawing/2014/main" id="{C435A950-8238-71C8-6C27-BA0C471848BE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86565854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405" imgH="405" progId="TCLayout.ActiveDocument.1">
                  <p:embed/>
                </p:oleObj>
              </mc:Choice>
              <mc:Fallback>
                <p:oleObj name="Diapositiva de think-cell" r:id="rId3" imgW="405" imgH="405" progId="TCLayout.ActiveDocument.1">
                  <p:embed/>
                  <p:pic>
                    <p:nvPicPr>
                      <p:cNvPr id="9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C435A950-8238-71C8-6C27-BA0C471848B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E326DBD6-EA79-0426-2077-25BE11F3085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 rtl="0">
              <a:defRPr/>
            </a:lvl1pPr>
          </a:lstStyle>
          <a:p>
            <a:r>
              <a:rPr lang="es-PE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D685F2-ADCE-A1C4-213D-41EE214A22B8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</a:lstStyle>
          <a:p>
            <a:pPr lvl="0"/>
            <a:r>
              <a:rPr lang="es-PE"/>
              <a:t>Click to edit Master text styles</a:t>
            </a:r>
          </a:p>
          <a:p>
            <a:pPr lvl="1"/>
            <a:r>
              <a:rPr lang="es-PE"/>
              <a:t>Second level</a:t>
            </a:r>
          </a:p>
          <a:p>
            <a:pPr lvl="2"/>
            <a:r>
              <a:rPr lang="es-PE"/>
              <a:t>Third level</a:t>
            </a:r>
          </a:p>
          <a:p>
            <a:pPr lvl="3"/>
            <a:r>
              <a:rPr lang="es-PE"/>
              <a:t>Fourth level</a:t>
            </a:r>
          </a:p>
          <a:p>
            <a:pPr lvl="4"/>
            <a:r>
              <a:rPr lang="es-PE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E9723B-EC81-36ED-505E-024CC7AD1153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</a:lstStyle>
          <a:p>
            <a:pPr lvl="0"/>
            <a:r>
              <a:rPr lang="es-PE"/>
              <a:t>Click to edit Master text styles</a:t>
            </a:r>
          </a:p>
          <a:p>
            <a:pPr lvl="1"/>
            <a:r>
              <a:rPr lang="es-PE"/>
              <a:t>Second level</a:t>
            </a:r>
          </a:p>
          <a:p>
            <a:pPr lvl="2"/>
            <a:r>
              <a:rPr lang="es-PE"/>
              <a:t>Third level</a:t>
            </a:r>
          </a:p>
          <a:p>
            <a:pPr lvl="3"/>
            <a:r>
              <a:rPr lang="es-PE"/>
              <a:t>Fourth level</a:t>
            </a:r>
          </a:p>
          <a:p>
            <a:pPr lvl="4"/>
            <a:r>
              <a:rPr lang="es-PE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1787448-B7DF-9202-F071-45B6E9DF5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rtl="0">
              <a:defRPr/>
            </a:lvl1pPr>
          </a:lstStyle>
          <a:p>
            <a:endParaRPr lang="es-P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C1804C-2EFD-D9DE-0F3B-3FBDE0EF87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rtl="0">
              <a:defRPr/>
            </a:lvl1pPr>
          </a:lstStyle>
          <a:p>
            <a:endParaRPr lang="es-P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D13525A-FF05-7B64-FCFB-0FAE80D9E4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rtl="0">
              <a:defRPr/>
            </a:lvl1pPr>
          </a:lstStyle>
          <a:p>
            <a:fld id="{DDF8077D-B902-4E1C-93F6-DA35EAFA4726}" type="slidenum">
              <a:rPr lang="es-PE" smtClean="0"/>
              <a:pPr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437201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hink-cell data - do not delete" hidden="1">
            <a:extLst>
              <a:ext uri="{FF2B5EF4-FFF2-40B4-BE49-F238E27FC236}">
                <a16:creationId xmlns:a16="http://schemas.microsoft.com/office/drawing/2014/main" id="{5E67D802-75FF-5FDD-ACEC-03429A84A60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15260416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405" imgH="405" progId="TCLayout.ActiveDocument.1">
                  <p:embed/>
                </p:oleObj>
              </mc:Choice>
              <mc:Fallback>
                <p:oleObj name="Diapositiva de think-cell" r:id="rId3" imgW="405" imgH="405" progId="TCLayout.ActiveDocument.1">
                  <p:embed/>
                  <p:pic>
                    <p:nvPicPr>
                      <p:cNvPr id="11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5E67D802-75FF-5FDD-ACEC-03429A84A60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C51CF7B-F818-7933-A59A-D3EA64687AF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365125"/>
            <a:ext cx="10515600" cy="1325563"/>
          </a:xfrm>
        </p:spPr>
        <p:txBody>
          <a:bodyPr vert="horz"/>
          <a:lstStyle>
            <a:lvl1pPr rtl="0">
              <a:defRPr/>
            </a:lvl1pPr>
          </a:lstStyle>
          <a:p>
            <a:r>
              <a:rPr lang="es-PE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4E9769-4F92-BF15-1416-E003F6F5E493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 rtl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PE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59D896-ECBF-6E50-608B-FDB15080B8C6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</a:lstStyle>
          <a:p>
            <a:pPr lvl="0"/>
            <a:r>
              <a:rPr lang="es-PE"/>
              <a:t>Click to edit Master text styles</a:t>
            </a:r>
          </a:p>
          <a:p>
            <a:pPr lvl="1"/>
            <a:r>
              <a:rPr lang="es-PE"/>
              <a:t>Second level</a:t>
            </a:r>
          </a:p>
          <a:p>
            <a:pPr lvl="2"/>
            <a:r>
              <a:rPr lang="es-PE"/>
              <a:t>Third level</a:t>
            </a:r>
          </a:p>
          <a:p>
            <a:pPr lvl="3"/>
            <a:r>
              <a:rPr lang="es-PE"/>
              <a:t>Fourth level</a:t>
            </a:r>
          </a:p>
          <a:p>
            <a:pPr lvl="4"/>
            <a:r>
              <a:rPr lang="es-PE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5A3F218-23D8-3EC2-DD82-7C9055D120BD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 rtl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PE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DCB51F8-506D-F1BF-0A1B-FA446A76F2AB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</a:lstStyle>
          <a:p>
            <a:pPr lvl="0"/>
            <a:r>
              <a:rPr lang="es-PE"/>
              <a:t>Click to edit Master text styles</a:t>
            </a:r>
          </a:p>
          <a:p>
            <a:pPr lvl="1"/>
            <a:r>
              <a:rPr lang="es-PE"/>
              <a:t>Second level</a:t>
            </a:r>
          </a:p>
          <a:p>
            <a:pPr lvl="2"/>
            <a:r>
              <a:rPr lang="es-PE"/>
              <a:t>Third level</a:t>
            </a:r>
          </a:p>
          <a:p>
            <a:pPr lvl="3"/>
            <a:r>
              <a:rPr lang="es-PE"/>
              <a:t>Fourth level</a:t>
            </a:r>
          </a:p>
          <a:p>
            <a:pPr lvl="4"/>
            <a:r>
              <a:rPr lang="es-PE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4D575F9-AD7D-DD2D-4D6B-3C95469513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rtl="0">
              <a:defRPr/>
            </a:lvl1pPr>
          </a:lstStyle>
          <a:p>
            <a:endParaRPr lang="es-P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3BC9EC-ADFC-A766-129F-3C361087B6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rtl="0">
              <a:defRPr/>
            </a:lvl1pPr>
          </a:lstStyle>
          <a:p>
            <a:endParaRPr lang="es-P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DE6D5DC-AC81-97D0-6ED8-B379F064AB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rtl="0">
              <a:defRPr/>
            </a:lvl1pPr>
          </a:lstStyle>
          <a:p>
            <a:fld id="{DDF8077D-B902-4E1C-93F6-DA35EAFA4726}" type="slidenum">
              <a:rPr lang="es-PE" smtClean="0"/>
              <a:pPr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9598850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D7CF371E-DB3E-1733-1FF1-B4CF4ACA5589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9466437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405" imgH="405" progId="TCLayout.ActiveDocument.1">
                  <p:embed/>
                </p:oleObj>
              </mc:Choice>
              <mc:Fallback>
                <p:oleObj name="Diapositiva de think-cell" r:id="rId3" imgW="405" imgH="405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D7CF371E-DB3E-1733-1FF1-B4CF4ACA558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6B1B84BC-B69E-BFE6-7A20-DF96936FB9D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 rtl="0">
              <a:defRPr/>
            </a:lvl1pPr>
          </a:lstStyle>
          <a:p>
            <a:r>
              <a:rPr lang="es-PE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2A146B7-20FF-8433-EAA2-D60DB11395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rtl="0">
              <a:defRPr/>
            </a:lvl1pPr>
          </a:lstStyle>
          <a:p>
            <a:endParaRPr lang="es-P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87DE66-E61C-5139-4C07-5349BC9A86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rtl="0">
              <a:defRPr/>
            </a:lvl1pPr>
          </a:lstStyle>
          <a:p>
            <a:endParaRPr lang="es-P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F397745-7B50-C17F-295D-50CF23D9F5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rtl="0">
              <a:defRPr/>
            </a:lvl1pPr>
          </a:lstStyle>
          <a:p>
            <a:fld id="{DDF8077D-B902-4E1C-93F6-DA35EAFA4726}" type="slidenum">
              <a:rPr lang="es-PE" smtClean="0"/>
              <a:pPr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5767575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3C987653-AD7D-353A-F5B7-C650FD38CEE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t="11128" r="22054" b="11127"/>
          <a:stretch/>
        </p:blipFill>
        <p:spPr>
          <a:xfrm>
            <a:off x="5715801" y="0"/>
            <a:ext cx="64761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0440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3C987653-AD7D-353A-F5B7-C650FD38CEE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t="11128" r="22054" b="11127"/>
          <a:stretch/>
        </p:blipFill>
        <p:spPr>
          <a:xfrm rot="10800000">
            <a:off x="0" y="0"/>
            <a:ext cx="64761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04846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emf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oleObject" Target="../embeddings/oleObject1.bin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hink-cell data - do not delete" hidden="1">
            <a:extLst>
              <a:ext uri="{FF2B5EF4-FFF2-40B4-BE49-F238E27FC236}">
                <a16:creationId xmlns:a16="http://schemas.microsoft.com/office/drawing/2014/main" id="{2CFB2305-D4A9-63BB-EEF6-BC962D552F1D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9"/>
            </p:custDataLst>
            <p:extLst>
              <p:ext uri="{D42A27DB-BD31-4B8C-83A1-F6EECF244321}">
                <p14:modId xmlns:p14="http://schemas.microsoft.com/office/powerpoint/2010/main" val="366615250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20" imgW="473" imgH="476" progId="TCLayout.ActiveDocument.1">
                  <p:embed/>
                </p:oleObj>
              </mc:Choice>
              <mc:Fallback>
                <p:oleObj name="Diapositiva de think-cell" r:id="rId20" imgW="473" imgH="476" progId="TCLayout.ActiveDocument.1">
                  <p:embed/>
                  <p:pic>
                    <p:nvPicPr>
                      <p:cNvPr id="9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2CFB2305-D4A9-63BB-EEF6-BC962D552F1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535E8AD-3657-7751-204E-06C5B5F0DD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PE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D0B248-8BCC-717C-E9FF-ADC18EC47D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PE"/>
              <a:t>Click to edit Master text styles</a:t>
            </a:r>
          </a:p>
          <a:p>
            <a:pPr lvl="1"/>
            <a:r>
              <a:rPr lang="es-PE"/>
              <a:t>Second level</a:t>
            </a:r>
          </a:p>
          <a:p>
            <a:pPr lvl="2"/>
            <a:r>
              <a:rPr lang="es-PE"/>
              <a:t>Third level</a:t>
            </a:r>
          </a:p>
          <a:p>
            <a:pPr lvl="3"/>
            <a:r>
              <a:rPr lang="es-PE"/>
              <a:t>Fourth level</a:t>
            </a:r>
          </a:p>
          <a:p>
            <a:pPr lvl="4"/>
            <a:r>
              <a:rPr lang="es-PE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F4298C-174B-7988-5083-828A7B2FADE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P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2805CA-DD16-AA7B-EE1B-D6DF4514B2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rtl="0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P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DCCBD1-A966-AD71-E930-C211E4A53C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rtl="0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DF8077D-B902-4E1C-93F6-DA35EAFA4726}" type="slidenum">
              <a:rPr lang="es-PE" smtClean="0"/>
              <a:pPr/>
              <a:t>‹#›</a:t>
            </a:fld>
            <a:endParaRPr lang="es-PE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C49B9A98-5DFB-7D24-A682-0EC45BD7E09B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hdr"/>
              </p:ext>
            </p:extLst>
          </p:nvPr>
        </p:nvSpPr>
        <p:spPr>
          <a:xfrm>
            <a:off x="5844350" y="63500"/>
            <a:ext cx="531812" cy="12192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 rtl="0"/>
            <a:r>
              <a:rPr lang="es-PE" sz="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INTERNAL</a:t>
            </a:r>
          </a:p>
        </p:txBody>
      </p:sp>
    </p:spTree>
    <p:extLst>
      <p:ext uri="{BB962C8B-B14F-4D97-AF65-F5344CB8AC3E}">
        <p14:creationId xmlns:p14="http://schemas.microsoft.com/office/powerpoint/2010/main" val="24520810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3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64" r:id="rId9"/>
    <p:sldLayoutId id="2147483665" r:id="rId10"/>
    <p:sldLayoutId id="2147483656" r:id="rId11"/>
    <p:sldLayoutId id="2147483662" r:id="rId12"/>
    <p:sldLayoutId id="2147483661" r:id="rId13"/>
    <p:sldLayoutId id="2147483657" r:id="rId14"/>
    <p:sldLayoutId id="2147483658" r:id="rId15"/>
    <p:sldLayoutId id="2147483659" r:id="rId16"/>
    <p:sldLayoutId id="2147483666" r:id="rId1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3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4.xml"/><Relationship Id="rId6" Type="http://schemas.openxmlformats.org/officeDocument/2006/relationships/image" Target="../media/image26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17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252.xml"/><Relationship Id="rId13" Type="http://schemas.openxmlformats.org/officeDocument/2006/relationships/slideLayout" Target="../slideLayouts/slideLayout2.xml"/><Relationship Id="rId18" Type="http://schemas.openxmlformats.org/officeDocument/2006/relationships/chart" Target="../charts/chart13.xml"/><Relationship Id="rId3" Type="http://schemas.openxmlformats.org/officeDocument/2006/relationships/tags" Target="../tags/tag247.xml"/><Relationship Id="rId7" Type="http://schemas.openxmlformats.org/officeDocument/2006/relationships/tags" Target="../tags/tag251.xml"/><Relationship Id="rId12" Type="http://schemas.openxmlformats.org/officeDocument/2006/relationships/tags" Target="../tags/tag256.xml"/><Relationship Id="rId17" Type="http://schemas.openxmlformats.org/officeDocument/2006/relationships/image" Target="../media/image26.png"/><Relationship Id="rId2" Type="http://schemas.openxmlformats.org/officeDocument/2006/relationships/tags" Target="../tags/tag246.xml"/><Relationship Id="rId16" Type="http://schemas.openxmlformats.org/officeDocument/2006/relationships/image" Target="../media/image1.emf"/><Relationship Id="rId1" Type="http://schemas.openxmlformats.org/officeDocument/2006/relationships/tags" Target="../tags/tag245.xml"/><Relationship Id="rId6" Type="http://schemas.openxmlformats.org/officeDocument/2006/relationships/tags" Target="../tags/tag250.xml"/><Relationship Id="rId11" Type="http://schemas.openxmlformats.org/officeDocument/2006/relationships/tags" Target="../tags/tag255.xml"/><Relationship Id="rId5" Type="http://schemas.openxmlformats.org/officeDocument/2006/relationships/tags" Target="../tags/tag249.xml"/><Relationship Id="rId15" Type="http://schemas.openxmlformats.org/officeDocument/2006/relationships/oleObject" Target="../embeddings/oleObject18.bin"/><Relationship Id="rId10" Type="http://schemas.openxmlformats.org/officeDocument/2006/relationships/tags" Target="../tags/tag254.xml"/><Relationship Id="rId4" Type="http://schemas.openxmlformats.org/officeDocument/2006/relationships/tags" Target="../tags/tag248.xml"/><Relationship Id="rId9" Type="http://schemas.openxmlformats.org/officeDocument/2006/relationships/tags" Target="../tags/tag253.xml"/><Relationship Id="rId14" Type="http://schemas.openxmlformats.org/officeDocument/2006/relationships/notesSlide" Target="../notesSlides/notesSl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2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7.xml"/><Relationship Id="rId6" Type="http://schemas.openxmlformats.org/officeDocument/2006/relationships/image" Target="../media/image34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19.bin"/></Relationships>
</file>

<file path=ppt/slides/_rels/slide13.xml.rels><?xml version="1.0" encoding="UTF-8" standalone="yes"?>
<Relationships xmlns="http://schemas.openxmlformats.org/package/2006/relationships"><Relationship Id="rId26" Type="http://schemas.openxmlformats.org/officeDocument/2006/relationships/tags" Target="../tags/tag283.xml"/><Relationship Id="rId21" Type="http://schemas.openxmlformats.org/officeDocument/2006/relationships/tags" Target="../tags/tag278.xml"/><Relationship Id="rId42" Type="http://schemas.openxmlformats.org/officeDocument/2006/relationships/tags" Target="../tags/tag299.xml"/><Relationship Id="rId47" Type="http://schemas.openxmlformats.org/officeDocument/2006/relationships/tags" Target="../tags/tag304.xml"/><Relationship Id="rId63" Type="http://schemas.openxmlformats.org/officeDocument/2006/relationships/tags" Target="../tags/tag320.xml"/><Relationship Id="rId68" Type="http://schemas.openxmlformats.org/officeDocument/2006/relationships/tags" Target="../tags/tag325.xml"/><Relationship Id="rId84" Type="http://schemas.openxmlformats.org/officeDocument/2006/relationships/tags" Target="../tags/tag341.xml"/><Relationship Id="rId89" Type="http://schemas.openxmlformats.org/officeDocument/2006/relationships/oleObject" Target="../embeddings/oleObject20.bin"/><Relationship Id="rId16" Type="http://schemas.openxmlformats.org/officeDocument/2006/relationships/tags" Target="../tags/tag273.xml"/><Relationship Id="rId11" Type="http://schemas.openxmlformats.org/officeDocument/2006/relationships/tags" Target="../tags/tag268.xml"/><Relationship Id="rId32" Type="http://schemas.openxmlformats.org/officeDocument/2006/relationships/tags" Target="../tags/tag289.xml"/><Relationship Id="rId37" Type="http://schemas.openxmlformats.org/officeDocument/2006/relationships/tags" Target="../tags/tag294.xml"/><Relationship Id="rId53" Type="http://schemas.openxmlformats.org/officeDocument/2006/relationships/tags" Target="../tags/tag310.xml"/><Relationship Id="rId58" Type="http://schemas.openxmlformats.org/officeDocument/2006/relationships/tags" Target="../tags/tag315.xml"/><Relationship Id="rId74" Type="http://schemas.openxmlformats.org/officeDocument/2006/relationships/tags" Target="../tags/tag331.xml"/><Relationship Id="rId79" Type="http://schemas.openxmlformats.org/officeDocument/2006/relationships/tags" Target="../tags/tag336.xml"/><Relationship Id="rId5" Type="http://schemas.openxmlformats.org/officeDocument/2006/relationships/tags" Target="../tags/tag262.xml"/><Relationship Id="rId90" Type="http://schemas.openxmlformats.org/officeDocument/2006/relationships/image" Target="../media/image1.emf"/><Relationship Id="rId95" Type="http://schemas.openxmlformats.org/officeDocument/2006/relationships/diagramQuickStyle" Target="../diagrams/quickStyle1.xml"/><Relationship Id="rId22" Type="http://schemas.openxmlformats.org/officeDocument/2006/relationships/tags" Target="../tags/tag279.xml"/><Relationship Id="rId27" Type="http://schemas.openxmlformats.org/officeDocument/2006/relationships/tags" Target="../tags/tag284.xml"/><Relationship Id="rId43" Type="http://schemas.openxmlformats.org/officeDocument/2006/relationships/tags" Target="../tags/tag300.xml"/><Relationship Id="rId48" Type="http://schemas.openxmlformats.org/officeDocument/2006/relationships/tags" Target="../tags/tag305.xml"/><Relationship Id="rId64" Type="http://schemas.openxmlformats.org/officeDocument/2006/relationships/tags" Target="../tags/tag321.xml"/><Relationship Id="rId69" Type="http://schemas.openxmlformats.org/officeDocument/2006/relationships/tags" Target="../tags/tag326.xml"/><Relationship Id="rId80" Type="http://schemas.openxmlformats.org/officeDocument/2006/relationships/tags" Target="../tags/tag337.xml"/><Relationship Id="rId85" Type="http://schemas.openxmlformats.org/officeDocument/2006/relationships/tags" Target="../tags/tag342.xml"/><Relationship Id="rId3" Type="http://schemas.openxmlformats.org/officeDocument/2006/relationships/tags" Target="../tags/tag260.xml"/><Relationship Id="rId12" Type="http://schemas.openxmlformats.org/officeDocument/2006/relationships/tags" Target="../tags/tag269.xml"/><Relationship Id="rId17" Type="http://schemas.openxmlformats.org/officeDocument/2006/relationships/tags" Target="../tags/tag274.xml"/><Relationship Id="rId25" Type="http://schemas.openxmlformats.org/officeDocument/2006/relationships/tags" Target="../tags/tag282.xml"/><Relationship Id="rId33" Type="http://schemas.openxmlformats.org/officeDocument/2006/relationships/tags" Target="../tags/tag290.xml"/><Relationship Id="rId38" Type="http://schemas.openxmlformats.org/officeDocument/2006/relationships/tags" Target="../tags/tag295.xml"/><Relationship Id="rId46" Type="http://schemas.openxmlformats.org/officeDocument/2006/relationships/tags" Target="../tags/tag303.xml"/><Relationship Id="rId59" Type="http://schemas.openxmlformats.org/officeDocument/2006/relationships/tags" Target="../tags/tag316.xml"/><Relationship Id="rId67" Type="http://schemas.openxmlformats.org/officeDocument/2006/relationships/tags" Target="../tags/tag324.xml"/><Relationship Id="rId20" Type="http://schemas.openxmlformats.org/officeDocument/2006/relationships/tags" Target="../tags/tag277.xml"/><Relationship Id="rId41" Type="http://schemas.openxmlformats.org/officeDocument/2006/relationships/tags" Target="../tags/tag298.xml"/><Relationship Id="rId54" Type="http://schemas.openxmlformats.org/officeDocument/2006/relationships/tags" Target="../tags/tag311.xml"/><Relationship Id="rId62" Type="http://schemas.openxmlformats.org/officeDocument/2006/relationships/tags" Target="../tags/tag319.xml"/><Relationship Id="rId70" Type="http://schemas.openxmlformats.org/officeDocument/2006/relationships/tags" Target="../tags/tag327.xml"/><Relationship Id="rId75" Type="http://schemas.openxmlformats.org/officeDocument/2006/relationships/tags" Target="../tags/tag332.xml"/><Relationship Id="rId83" Type="http://schemas.openxmlformats.org/officeDocument/2006/relationships/tags" Target="../tags/tag340.xml"/><Relationship Id="rId88" Type="http://schemas.openxmlformats.org/officeDocument/2006/relationships/notesSlide" Target="../notesSlides/notesSlide12.xml"/><Relationship Id="rId91" Type="http://schemas.openxmlformats.org/officeDocument/2006/relationships/chart" Target="../charts/chart14.xml"/><Relationship Id="rId96" Type="http://schemas.openxmlformats.org/officeDocument/2006/relationships/diagramColors" Target="../diagrams/colors1.xml"/><Relationship Id="rId1" Type="http://schemas.openxmlformats.org/officeDocument/2006/relationships/tags" Target="../tags/tag258.xml"/><Relationship Id="rId6" Type="http://schemas.openxmlformats.org/officeDocument/2006/relationships/tags" Target="../tags/tag263.xml"/><Relationship Id="rId15" Type="http://schemas.openxmlformats.org/officeDocument/2006/relationships/tags" Target="../tags/tag272.xml"/><Relationship Id="rId23" Type="http://schemas.openxmlformats.org/officeDocument/2006/relationships/tags" Target="../tags/tag280.xml"/><Relationship Id="rId28" Type="http://schemas.openxmlformats.org/officeDocument/2006/relationships/tags" Target="../tags/tag285.xml"/><Relationship Id="rId36" Type="http://schemas.openxmlformats.org/officeDocument/2006/relationships/tags" Target="../tags/tag293.xml"/><Relationship Id="rId49" Type="http://schemas.openxmlformats.org/officeDocument/2006/relationships/tags" Target="../tags/tag306.xml"/><Relationship Id="rId57" Type="http://schemas.openxmlformats.org/officeDocument/2006/relationships/tags" Target="../tags/tag314.xml"/><Relationship Id="rId10" Type="http://schemas.openxmlformats.org/officeDocument/2006/relationships/tags" Target="../tags/tag267.xml"/><Relationship Id="rId31" Type="http://schemas.openxmlformats.org/officeDocument/2006/relationships/tags" Target="../tags/tag288.xml"/><Relationship Id="rId44" Type="http://schemas.openxmlformats.org/officeDocument/2006/relationships/tags" Target="../tags/tag301.xml"/><Relationship Id="rId52" Type="http://schemas.openxmlformats.org/officeDocument/2006/relationships/tags" Target="../tags/tag309.xml"/><Relationship Id="rId60" Type="http://schemas.openxmlformats.org/officeDocument/2006/relationships/tags" Target="../tags/tag317.xml"/><Relationship Id="rId65" Type="http://schemas.openxmlformats.org/officeDocument/2006/relationships/tags" Target="../tags/tag322.xml"/><Relationship Id="rId73" Type="http://schemas.openxmlformats.org/officeDocument/2006/relationships/tags" Target="../tags/tag330.xml"/><Relationship Id="rId78" Type="http://schemas.openxmlformats.org/officeDocument/2006/relationships/tags" Target="../tags/tag335.xml"/><Relationship Id="rId81" Type="http://schemas.openxmlformats.org/officeDocument/2006/relationships/tags" Target="../tags/tag338.xml"/><Relationship Id="rId86" Type="http://schemas.openxmlformats.org/officeDocument/2006/relationships/tags" Target="../tags/tag343.xml"/><Relationship Id="rId94" Type="http://schemas.openxmlformats.org/officeDocument/2006/relationships/diagramLayout" Target="../diagrams/layout1.xml"/><Relationship Id="rId4" Type="http://schemas.openxmlformats.org/officeDocument/2006/relationships/tags" Target="../tags/tag261.xml"/><Relationship Id="rId9" Type="http://schemas.openxmlformats.org/officeDocument/2006/relationships/tags" Target="../tags/tag266.xml"/><Relationship Id="rId13" Type="http://schemas.openxmlformats.org/officeDocument/2006/relationships/tags" Target="../tags/tag270.xml"/><Relationship Id="rId18" Type="http://schemas.openxmlformats.org/officeDocument/2006/relationships/tags" Target="../tags/tag275.xml"/><Relationship Id="rId39" Type="http://schemas.openxmlformats.org/officeDocument/2006/relationships/tags" Target="../tags/tag296.xml"/><Relationship Id="rId34" Type="http://schemas.openxmlformats.org/officeDocument/2006/relationships/tags" Target="../tags/tag291.xml"/><Relationship Id="rId50" Type="http://schemas.openxmlformats.org/officeDocument/2006/relationships/tags" Target="../tags/tag307.xml"/><Relationship Id="rId55" Type="http://schemas.openxmlformats.org/officeDocument/2006/relationships/tags" Target="../tags/tag312.xml"/><Relationship Id="rId76" Type="http://schemas.openxmlformats.org/officeDocument/2006/relationships/tags" Target="../tags/tag333.xml"/><Relationship Id="rId97" Type="http://schemas.microsoft.com/office/2007/relationships/diagramDrawing" Target="../diagrams/drawing1.xml"/><Relationship Id="rId7" Type="http://schemas.openxmlformats.org/officeDocument/2006/relationships/tags" Target="../tags/tag264.xml"/><Relationship Id="rId71" Type="http://schemas.openxmlformats.org/officeDocument/2006/relationships/tags" Target="../tags/tag328.xml"/><Relationship Id="rId92" Type="http://schemas.openxmlformats.org/officeDocument/2006/relationships/image" Target="../media/image26.png"/><Relationship Id="rId2" Type="http://schemas.openxmlformats.org/officeDocument/2006/relationships/tags" Target="../tags/tag259.xml"/><Relationship Id="rId29" Type="http://schemas.openxmlformats.org/officeDocument/2006/relationships/tags" Target="../tags/tag286.xml"/><Relationship Id="rId24" Type="http://schemas.openxmlformats.org/officeDocument/2006/relationships/tags" Target="../tags/tag281.xml"/><Relationship Id="rId40" Type="http://schemas.openxmlformats.org/officeDocument/2006/relationships/tags" Target="../tags/tag297.xml"/><Relationship Id="rId45" Type="http://schemas.openxmlformats.org/officeDocument/2006/relationships/tags" Target="../tags/tag302.xml"/><Relationship Id="rId66" Type="http://schemas.openxmlformats.org/officeDocument/2006/relationships/tags" Target="../tags/tag323.xml"/><Relationship Id="rId87" Type="http://schemas.openxmlformats.org/officeDocument/2006/relationships/slideLayout" Target="../slideLayouts/slideLayout2.xml"/><Relationship Id="rId61" Type="http://schemas.openxmlformats.org/officeDocument/2006/relationships/tags" Target="../tags/tag318.xml"/><Relationship Id="rId82" Type="http://schemas.openxmlformats.org/officeDocument/2006/relationships/tags" Target="../tags/tag339.xml"/><Relationship Id="rId19" Type="http://schemas.openxmlformats.org/officeDocument/2006/relationships/tags" Target="../tags/tag276.xml"/><Relationship Id="rId14" Type="http://schemas.openxmlformats.org/officeDocument/2006/relationships/tags" Target="../tags/tag271.xml"/><Relationship Id="rId30" Type="http://schemas.openxmlformats.org/officeDocument/2006/relationships/tags" Target="../tags/tag287.xml"/><Relationship Id="rId35" Type="http://schemas.openxmlformats.org/officeDocument/2006/relationships/tags" Target="../tags/tag292.xml"/><Relationship Id="rId56" Type="http://schemas.openxmlformats.org/officeDocument/2006/relationships/tags" Target="../tags/tag313.xml"/><Relationship Id="rId77" Type="http://schemas.openxmlformats.org/officeDocument/2006/relationships/tags" Target="../tags/tag334.xml"/><Relationship Id="rId8" Type="http://schemas.openxmlformats.org/officeDocument/2006/relationships/tags" Target="../tags/tag265.xml"/><Relationship Id="rId51" Type="http://schemas.openxmlformats.org/officeDocument/2006/relationships/tags" Target="../tags/tag308.xml"/><Relationship Id="rId72" Type="http://schemas.openxmlformats.org/officeDocument/2006/relationships/tags" Target="../tags/tag329.xml"/><Relationship Id="rId93" Type="http://schemas.openxmlformats.org/officeDocument/2006/relationships/diagramData" Target="../diagrams/data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notesSlide" Target="../notesSlides/notesSlide13.xml"/><Relationship Id="rId7" Type="http://schemas.openxmlformats.org/officeDocument/2006/relationships/diagramData" Target="../diagrams/data2.xml"/><Relationship Id="rId12" Type="http://schemas.openxmlformats.org/officeDocument/2006/relationships/image" Target="../media/image3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44.xml"/><Relationship Id="rId6" Type="http://schemas.openxmlformats.org/officeDocument/2006/relationships/image" Target="../media/image26.png"/><Relationship Id="rId11" Type="http://schemas.microsoft.com/office/2007/relationships/diagramDrawing" Target="../diagrams/drawing2.xml"/><Relationship Id="rId5" Type="http://schemas.openxmlformats.org/officeDocument/2006/relationships/image" Target="../media/image1.emf"/><Relationship Id="rId10" Type="http://schemas.openxmlformats.org/officeDocument/2006/relationships/diagramColors" Target="../diagrams/colors2.xml"/><Relationship Id="rId4" Type="http://schemas.openxmlformats.org/officeDocument/2006/relationships/oleObject" Target="../embeddings/oleObject21.bin"/><Relationship Id="rId9" Type="http://schemas.openxmlformats.org/officeDocument/2006/relationships/diagramQuickStyle" Target="../diagrams/quickStyle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3" Type="http://schemas.openxmlformats.org/officeDocument/2006/relationships/notesSlide" Target="../notesSlides/notesSlide14.xml"/><Relationship Id="rId7" Type="http://schemas.openxmlformats.org/officeDocument/2006/relationships/diagramData" Target="../diagrams/data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45.xml"/><Relationship Id="rId6" Type="http://schemas.openxmlformats.org/officeDocument/2006/relationships/image" Target="../media/image26.png"/><Relationship Id="rId11" Type="http://schemas.microsoft.com/office/2007/relationships/diagramDrawing" Target="../diagrams/drawing3.xml"/><Relationship Id="rId5" Type="http://schemas.openxmlformats.org/officeDocument/2006/relationships/image" Target="../media/image1.emf"/><Relationship Id="rId10" Type="http://schemas.openxmlformats.org/officeDocument/2006/relationships/diagramColors" Target="../diagrams/colors3.xml"/><Relationship Id="rId4" Type="http://schemas.openxmlformats.org/officeDocument/2006/relationships/oleObject" Target="../embeddings/oleObject22.bin"/><Relationship Id="rId9" Type="http://schemas.openxmlformats.org/officeDocument/2006/relationships/diagramQuickStyle" Target="../diagrams/quickStyle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44.sv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46.xml"/><Relationship Id="rId6" Type="http://schemas.openxmlformats.org/officeDocument/2006/relationships/image" Target="../media/image43.png"/><Relationship Id="rId5" Type="http://schemas.openxmlformats.org/officeDocument/2006/relationships/image" Target="../media/image6.emf"/><Relationship Id="rId4" Type="http://schemas.openxmlformats.org/officeDocument/2006/relationships/oleObject" Target="../embeddings/oleObject23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45.png"/></Relationships>
</file>

<file path=ppt/slides/_rels/slide18.xml.rels><?xml version="1.0" encoding="UTF-8" standalone="yes"?>
<Relationships xmlns="http://schemas.openxmlformats.org/package/2006/relationships"><Relationship Id="rId26" Type="http://schemas.openxmlformats.org/officeDocument/2006/relationships/tags" Target="../tags/tag372.xml"/><Relationship Id="rId21" Type="http://schemas.openxmlformats.org/officeDocument/2006/relationships/tags" Target="../tags/tag367.xml"/><Relationship Id="rId42" Type="http://schemas.openxmlformats.org/officeDocument/2006/relationships/tags" Target="../tags/tag388.xml"/><Relationship Id="rId47" Type="http://schemas.openxmlformats.org/officeDocument/2006/relationships/tags" Target="../tags/tag393.xml"/><Relationship Id="rId63" Type="http://schemas.openxmlformats.org/officeDocument/2006/relationships/tags" Target="../tags/tag409.xml"/><Relationship Id="rId68" Type="http://schemas.openxmlformats.org/officeDocument/2006/relationships/tags" Target="../tags/tag414.xml"/><Relationship Id="rId84" Type="http://schemas.openxmlformats.org/officeDocument/2006/relationships/image" Target="../media/image48.png"/><Relationship Id="rId89" Type="http://schemas.openxmlformats.org/officeDocument/2006/relationships/image" Target="../media/image53.jpg"/><Relationship Id="rId16" Type="http://schemas.openxmlformats.org/officeDocument/2006/relationships/tags" Target="../tags/tag362.xml"/><Relationship Id="rId11" Type="http://schemas.openxmlformats.org/officeDocument/2006/relationships/tags" Target="../tags/tag357.xml"/><Relationship Id="rId32" Type="http://schemas.openxmlformats.org/officeDocument/2006/relationships/tags" Target="../tags/tag378.xml"/><Relationship Id="rId37" Type="http://schemas.openxmlformats.org/officeDocument/2006/relationships/tags" Target="../tags/tag383.xml"/><Relationship Id="rId53" Type="http://schemas.openxmlformats.org/officeDocument/2006/relationships/tags" Target="../tags/tag399.xml"/><Relationship Id="rId58" Type="http://schemas.openxmlformats.org/officeDocument/2006/relationships/tags" Target="../tags/tag404.xml"/><Relationship Id="rId74" Type="http://schemas.openxmlformats.org/officeDocument/2006/relationships/tags" Target="../tags/tag420.xml"/><Relationship Id="rId79" Type="http://schemas.openxmlformats.org/officeDocument/2006/relationships/notesSlide" Target="../notesSlides/notesSlide16.xml"/><Relationship Id="rId102" Type="http://schemas.openxmlformats.org/officeDocument/2006/relationships/image" Target="../media/image66.png"/><Relationship Id="rId5" Type="http://schemas.openxmlformats.org/officeDocument/2006/relationships/tags" Target="../tags/tag351.xml"/><Relationship Id="rId90" Type="http://schemas.openxmlformats.org/officeDocument/2006/relationships/image" Target="../media/image54.jpg"/><Relationship Id="rId95" Type="http://schemas.openxmlformats.org/officeDocument/2006/relationships/image" Target="../media/image59.jpg"/><Relationship Id="rId22" Type="http://schemas.openxmlformats.org/officeDocument/2006/relationships/tags" Target="../tags/tag368.xml"/><Relationship Id="rId27" Type="http://schemas.openxmlformats.org/officeDocument/2006/relationships/tags" Target="../tags/tag373.xml"/><Relationship Id="rId43" Type="http://schemas.openxmlformats.org/officeDocument/2006/relationships/tags" Target="../tags/tag389.xml"/><Relationship Id="rId48" Type="http://schemas.openxmlformats.org/officeDocument/2006/relationships/tags" Target="../tags/tag394.xml"/><Relationship Id="rId64" Type="http://schemas.openxmlformats.org/officeDocument/2006/relationships/tags" Target="../tags/tag410.xml"/><Relationship Id="rId69" Type="http://schemas.openxmlformats.org/officeDocument/2006/relationships/tags" Target="../tags/tag415.xml"/><Relationship Id="rId80" Type="http://schemas.openxmlformats.org/officeDocument/2006/relationships/oleObject" Target="../embeddings/oleObject24.bin"/><Relationship Id="rId85" Type="http://schemas.openxmlformats.org/officeDocument/2006/relationships/image" Target="../media/image49.png"/><Relationship Id="rId12" Type="http://schemas.openxmlformats.org/officeDocument/2006/relationships/tags" Target="../tags/tag358.xml"/><Relationship Id="rId17" Type="http://schemas.openxmlformats.org/officeDocument/2006/relationships/tags" Target="../tags/tag363.xml"/><Relationship Id="rId25" Type="http://schemas.openxmlformats.org/officeDocument/2006/relationships/tags" Target="../tags/tag371.xml"/><Relationship Id="rId33" Type="http://schemas.openxmlformats.org/officeDocument/2006/relationships/tags" Target="../tags/tag379.xml"/><Relationship Id="rId38" Type="http://schemas.openxmlformats.org/officeDocument/2006/relationships/tags" Target="../tags/tag384.xml"/><Relationship Id="rId46" Type="http://schemas.openxmlformats.org/officeDocument/2006/relationships/tags" Target="../tags/tag392.xml"/><Relationship Id="rId59" Type="http://schemas.openxmlformats.org/officeDocument/2006/relationships/tags" Target="../tags/tag405.xml"/><Relationship Id="rId67" Type="http://schemas.openxmlformats.org/officeDocument/2006/relationships/tags" Target="../tags/tag413.xml"/><Relationship Id="rId103" Type="http://schemas.openxmlformats.org/officeDocument/2006/relationships/image" Target="../media/image67.svg"/><Relationship Id="rId20" Type="http://schemas.openxmlformats.org/officeDocument/2006/relationships/tags" Target="../tags/tag366.xml"/><Relationship Id="rId41" Type="http://schemas.openxmlformats.org/officeDocument/2006/relationships/tags" Target="../tags/tag387.xml"/><Relationship Id="rId54" Type="http://schemas.openxmlformats.org/officeDocument/2006/relationships/tags" Target="../tags/tag400.xml"/><Relationship Id="rId62" Type="http://schemas.openxmlformats.org/officeDocument/2006/relationships/tags" Target="../tags/tag408.xml"/><Relationship Id="rId70" Type="http://schemas.openxmlformats.org/officeDocument/2006/relationships/tags" Target="../tags/tag416.xml"/><Relationship Id="rId75" Type="http://schemas.openxmlformats.org/officeDocument/2006/relationships/tags" Target="../tags/tag421.xml"/><Relationship Id="rId83" Type="http://schemas.openxmlformats.org/officeDocument/2006/relationships/image" Target="../media/image47.png"/><Relationship Id="rId88" Type="http://schemas.openxmlformats.org/officeDocument/2006/relationships/image" Target="../media/image52.jpg"/><Relationship Id="rId91" Type="http://schemas.openxmlformats.org/officeDocument/2006/relationships/image" Target="../media/image55.jpg"/><Relationship Id="rId96" Type="http://schemas.openxmlformats.org/officeDocument/2006/relationships/image" Target="../media/image60.jpg"/><Relationship Id="rId1" Type="http://schemas.openxmlformats.org/officeDocument/2006/relationships/tags" Target="../tags/tag347.xml"/><Relationship Id="rId6" Type="http://schemas.openxmlformats.org/officeDocument/2006/relationships/tags" Target="../tags/tag352.xml"/><Relationship Id="rId15" Type="http://schemas.openxmlformats.org/officeDocument/2006/relationships/tags" Target="../tags/tag361.xml"/><Relationship Id="rId23" Type="http://schemas.openxmlformats.org/officeDocument/2006/relationships/tags" Target="../tags/tag369.xml"/><Relationship Id="rId28" Type="http://schemas.openxmlformats.org/officeDocument/2006/relationships/tags" Target="../tags/tag374.xml"/><Relationship Id="rId36" Type="http://schemas.openxmlformats.org/officeDocument/2006/relationships/tags" Target="../tags/tag382.xml"/><Relationship Id="rId49" Type="http://schemas.openxmlformats.org/officeDocument/2006/relationships/tags" Target="../tags/tag395.xml"/><Relationship Id="rId57" Type="http://schemas.openxmlformats.org/officeDocument/2006/relationships/tags" Target="../tags/tag403.xml"/><Relationship Id="rId10" Type="http://schemas.openxmlformats.org/officeDocument/2006/relationships/tags" Target="../tags/tag356.xml"/><Relationship Id="rId31" Type="http://schemas.openxmlformats.org/officeDocument/2006/relationships/tags" Target="../tags/tag377.xml"/><Relationship Id="rId44" Type="http://schemas.openxmlformats.org/officeDocument/2006/relationships/tags" Target="../tags/tag390.xml"/><Relationship Id="rId52" Type="http://schemas.openxmlformats.org/officeDocument/2006/relationships/tags" Target="../tags/tag398.xml"/><Relationship Id="rId60" Type="http://schemas.openxmlformats.org/officeDocument/2006/relationships/tags" Target="../tags/tag406.xml"/><Relationship Id="rId65" Type="http://schemas.openxmlformats.org/officeDocument/2006/relationships/tags" Target="../tags/tag411.xml"/><Relationship Id="rId73" Type="http://schemas.openxmlformats.org/officeDocument/2006/relationships/tags" Target="../tags/tag419.xml"/><Relationship Id="rId78" Type="http://schemas.openxmlformats.org/officeDocument/2006/relationships/slideLayout" Target="../slideLayouts/slideLayout6.xml"/><Relationship Id="rId81" Type="http://schemas.openxmlformats.org/officeDocument/2006/relationships/image" Target="../media/image46.emf"/><Relationship Id="rId86" Type="http://schemas.openxmlformats.org/officeDocument/2006/relationships/image" Target="../media/image50.png"/><Relationship Id="rId94" Type="http://schemas.openxmlformats.org/officeDocument/2006/relationships/image" Target="../media/image58.jpg"/><Relationship Id="rId99" Type="http://schemas.openxmlformats.org/officeDocument/2006/relationships/image" Target="../media/image63.jpg"/><Relationship Id="rId101" Type="http://schemas.openxmlformats.org/officeDocument/2006/relationships/image" Target="../media/image65.emf"/><Relationship Id="rId4" Type="http://schemas.openxmlformats.org/officeDocument/2006/relationships/tags" Target="../tags/tag350.xml"/><Relationship Id="rId9" Type="http://schemas.openxmlformats.org/officeDocument/2006/relationships/tags" Target="../tags/tag355.xml"/><Relationship Id="rId13" Type="http://schemas.openxmlformats.org/officeDocument/2006/relationships/tags" Target="../tags/tag359.xml"/><Relationship Id="rId18" Type="http://schemas.openxmlformats.org/officeDocument/2006/relationships/tags" Target="../tags/tag364.xml"/><Relationship Id="rId39" Type="http://schemas.openxmlformats.org/officeDocument/2006/relationships/tags" Target="../tags/tag385.xml"/><Relationship Id="rId34" Type="http://schemas.openxmlformats.org/officeDocument/2006/relationships/tags" Target="../tags/tag380.xml"/><Relationship Id="rId50" Type="http://schemas.openxmlformats.org/officeDocument/2006/relationships/tags" Target="../tags/tag396.xml"/><Relationship Id="rId55" Type="http://schemas.openxmlformats.org/officeDocument/2006/relationships/tags" Target="../tags/tag401.xml"/><Relationship Id="rId76" Type="http://schemas.openxmlformats.org/officeDocument/2006/relationships/tags" Target="../tags/tag422.xml"/><Relationship Id="rId97" Type="http://schemas.openxmlformats.org/officeDocument/2006/relationships/image" Target="../media/image61.jpg"/><Relationship Id="rId7" Type="http://schemas.openxmlformats.org/officeDocument/2006/relationships/tags" Target="../tags/tag353.xml"/><Relationship Id="rId71" Type="http://schemas.openxmlformats.org/officeDocument/2006/relationships/tags" Target="../tags/tag417.xml"/><Relationship Id="rId92" Type="http://schemas.openxmlformats.org/officeDocument/2006/relationships/image" Target="../media/image56.jpg"/><Relationship Id="rId2" Type="http://schemas.openxmlformats.org/officeDocument/2006/relationships/tags" Target="../tags/tag348.xml"/><Relationship Id="rId29" Type="http://schemas.openxmlformats.org/officeDocument/2006/relationships/tags" Target="../tags/tag375.xml"/><Relationship Id="rId24" Type="http://schemas.openxmlformats.org/officeDocument/2006/relationships/tags" Target="../tags/tag370.xml"/><Relationship Id="rId40" Type="http://schemas.openxmlformats.org/officeDocument/2006/relationships/tags" Target="../tags/tag386.xml"/><Relationship Id="rId45" Type="http://schemas.openxmlformats.org/officeDocument/2006/relationships/tags" Target="../tags/tag391.xml"/><Relationship Id="rId66" Type="http://schemas.openxmlformats.org/officeDocument/2006/relationships/tags" Target="../tags/tag412.xml"/><Relationship Id="rId87" Type="http://schemas.openxmlformats.org/officeDocument/2006/relationships/image" Target="../media/image51.jpg"/><Relationship Id="rId61" Type="http://schemas.openxmlformats.org/officeDocument/2006/relationships/tags" Target="../tags/tag407.xml"/><Relationship Id="rId82" Type="http://schemas.openxmlformats.org/officeDocument/2006/relationships/image" Target="../media/image26.png"/><Relationship Id="rId19" Type="http://schemas.openxmlformats.org/officeDocument/2006/relationships/tags" Target="../tags/tag365.xml"/><Relationship Id="rId14" Type="http://schemas.openxmlformats.org/officeDocument/2006/relationships/tags" Target="../tags/tag360.xml"/><Relationship Id="rId30" Type="http://schemas.openxmlformats.org/officeDocument/2006/relationships/tags" Target="../tags/tag376.xml"/><Relationship Id="rId35" Type="http://schemas.openxmlformats.org/officeDocument/2006/relationships/tags" Target="../tags/tag381.xml"/><Relationship Id="rId56" Type="http://schemas.openxmlformats.org/officeDocument/2006/relationships/tags" Target="../tags/tag402.xml"/><Relationship Id="rId77" Type="http://schemas.openxmlformats.org/officeDocument/2006/relationships/tags" Target="../tags/tag423.xml"/><Relationship Id="rId100" Type="http://schemas.openxmlformats.org/officeDocument/2006/relationships/image" Target="../media/image64.jpg"/><Relationship Id="rId8" Type="http://schemas.openxmlformats.org/officeDocument/2006/relationships/tags" Target="../tags/tag354.xml"/><Relationship Id="rId51" Type="http://schemas.openxmlformats.org/officeDocument/2006/relationships/tags" Target="../tags/tag397.xml"/><Relationship Id="rId72" Type="http://schemas.openxmlformats.org/officeDocument/2006/relationships/tags" Target="../tags/tag418.xml"/><Relationship Id="rId93" Type="http://schemas.openxmlformats.org/officeDocument/2006/relationships/image" Target="../media/image57.jpeg"/><Relationship Id="rId98" Type="http://schemas.openxmlformats.org/officeDocument/2006/relationships/image" Target="../media/image62.jpg"/><Relationship Id="rId3" Type="http://schemas.openxmlformats.org/officeDocument/2006/relationships/tags" Target="../tags/tag34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424.x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25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23.png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11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22.jpeg"/><Relationship Id="rId9" Type="http://schemas.openxmlformats.org/officeDocument/2006/relationships/image" Target="../media/image25.png"/></Relationships>
</file>

<file path=ppt/slides/_rels/slide4.xml.rels><?xml version="1.0" encoding="UTF-8" standalone="yes"?>
<Relationships xmlns="http://schemas.openxmlformats.org/package/2006/relationships"><Relationship Id="rId26" Type="http://schemas.openxmlformats.org/officeDocument/2006/relationships/tags" Target="../tags/tag37.xml"/><Relationship Id="rId21" Type="http://schemas.openxmlformats.org/officeDocument/2006/relationships/tags" Target="../tags/tag32.xml"/><Relationship Id="rId42" Type="http://schemas.openxmlformats.org/officeDocument/2006/relationships/tags" Target="../tags/tag53.xml"/><Relationship Id="rId47" Type="http://schemas.openxmlformats.org/officeDocument/2006/relationships/tags" Target="../tags/tag58.xml"/><Relationship Id="rId63" Type="http://schemas.openxmlformats.org/officeDocument/2006/relationships/tags" Target="../tags/tag74.xml"/><Relationship Id="rId68" Type="http://schemas.openxmlformats.org/officeDocument/2006/relationships/oleObject" Target="../embeddings/oleObject11.bin"/><Relationship Id="rId16" Type="http://schemas.openxmlformats.org/officeDocument/2006/relationships/tags" Target="../tags/tag27.xml"/><Relationship Id="rId11" Type="http://schemas.openxmlformats.org/officeDocument/2006/relationships/tags" Target="../tags/tag22.xml"/><Relationship Id="rId24" Type="http://schemas.openxmlformats.org/officeDocument/2006/relationships/tags" Target="../tags/tag35.xml"/><Relationship Id="rId32" Type="http://schemas.openxmlformats.org/officeDocument/2006/relationships/tags" Target="../tags/tag43.xml"/><Relationship Id="rId37" Type="http://schemas.openxmlformats.org/officeDocument/2006/relationships/tags" Target="../tags/tag48.xml"/><Relationship Id="rId40" Type="http://schemas.openxmlformats.org/officeDocument/2006/relationships/tags" Target="../tags/tag51.xml"/><Relationship Id="rId45" Type="http://schemas.openxmlformats.org/officeDocument/2006/relationships/tags" Target="../tags/tag56.xml"/><Relationship Id="rId53" Type="http://schemas.openxmlformats.org/officeDocument/2006/relationships/tags" Target="../tags/tag64.xml"/><Relationship Id="rId58" Type="http://schemas.openxmlformats.org/officeDocument/2006/relationships/tags" Target="../tags/tag69.xml"/><Relationship Id="rId66" Type="http://schemas.openxmlformats.org/officeDocument/2006/relationships/slideLayout" Target="../slideLayouts/slideLayout2.xml"/><Relationship Id="rId74" Type="http://schemas.openxmlformats.org/officeDocument/2006/relationships/chart" Target="../charts/chart4.xml"/><Relationship Id="rId5" Type="http://schemas.openxmlformats.org/officeDocument/2006/relationships/tags" Target="../tags/tag16.xml"/><Relationship Id="rId61" Type="http://schemas.openxmlformats.org/officeDocument/2006/relationships/tags" Target="../tags/tag72.xml"/><Relationship Id="rId19" Type="http://schemas.openxmlformats.org/officeDocument/2006/relationships/tags" Target="../tags/tag30.xml"/><Relationship Id="rId14" Type="http://schemas.openxmlformats.org/officeDocument/2006/relationships/tags" Target="../tags/tag25.xml"/><Relationship Id="rId22" Type="http://schemas.openxmlformats.org/officeDocument/2006/relationships/tags" Target="../tags/tag33.xml"/><Relationship Id="rId27" Type="http://schemas.openxmlformats.org/officeDocument/2006/relationships/tags" Target="../tags/tag38.xml"/><Relationship Id="rId30" Type="http://schemas.openxmlformats.org/officeDocument/2006/relationships/tags" Target="../tags/tag41.xml"/><Relationship Id="rId35" Type="http://schemas.openxmlformats.org/officeDocument/2006/relationships/tags" Target="../tags/tag46.xml"/><Relationship Id="rId43" Type="http://schemas.openxmlformats.org/officeDocument/2006/relationships/tags" Target="../tags/tag54.xml"/><Relationship Id="rId48" Type="http://schemas.openxmlformats.org/officeDocument/2006/relationships/tags" Target="../tags/tag59.xml"/><Relationship Id="rId56" Type="http://schemas.openxmlformats.org/officeDocument/2006/relationships/tags" Target="../tags/tag67.xml"/><Relationship Id="rId64" Type="http://schemas.openxmlformats.org/officeDocument/2006/relationships/tags" Target="../tags/tag75.xml"/><Relationship Id="rId69" Type="http://schemas.openxmlformats.org/officeDocument/2006/relationships/image" Target="../media/image1.emf"/><Relationship Id="rId77" Type="http://schemas.openxmlformats.org/officeDocument/2006/relationships/image" Target="../media/image28.png"/><Relationship Id="rId8" Type="http://schemas.openxmlformats.org/officeDocument/2006/relationships/tags" Target="../tags/tag19.xml"/><Relationship Id="rId51" Type="http://schemas.openxmlformats.org/officeDocument/2006/relationships/tags" Target="../tags/tag62.xml"/><Relationship Id="rId72" Type="http://schemas.openxmlformats.org/officeDocument/2006/relationships/chart" Target="../charts/chart2.xml"/><Relationship Id="rId3" Type="http://schemas.openxmlformats.org/officeDocument/2006/relationships/tags" Target="../tags/tag14.xml"/><Relationship Id="rId12" Type="http://schemas.openxmlformats.org/officeDocument/2006/relationships/tags" Target="../tags/tag23.xml"/><Relationship Id="rId17" Type="http://schemas.openxmlformats.org/officeDocument/2006/relationships/tags" Target="../tags/tag28.xml"/><Relationship Id="rId25" Type="http://schemas.openxmlformats.org/officeDocument/2006/relationships/tags" Target="../tags/tag36.xml"/><Relationship Id="rId33" Type="http://schemas.openxmlformats.org/officeDocument/2006/relationships/tags" Target="../tags/tag44.xml"/><Relationship Id="rId38" Type="http://schemas.openxmlformats.org/officeDocument/2006/relationships/tags" Target="../tags/tag49.xml"/><Relationship Id="rId46" Type="http://schemas.openxmlformats.org/officeDocument/2006/relationships/tags" Target="../tags/tag57.xml"/><Relationship Id="rId59" Type="http://schemas.openxmlformats.org/officeDocument/2006/relationships/tags" Target="../tags/tag70.xml"/><Relationship Id="rId67" Type="http://schemas.openxmlformats.org/officeDocument/2006/relationships/notesSlide" Target="../notesSlides/notesSlide3.xml"/><Relationship Id="rId20" Type="http://schemas.openxmlformats.org/officeDocument/2006/relationships/tags" Target="../tags/tag31.xml"/><Relationship Id="rId41" Type="http://schemas.openxmlformats.org/officeDocument/2006/relationships/tags" Target="../tags/tag52.xml"/><Relationship Id="rId54" Type="http://schemas.openxmlformats.org/officeDocument/2006/relationships/tags" Target="../tags/tag65.xml"/><Relationship Id="rId62" Type="http://schemas.openxmlformats.org/officeDocument/2006/relationships/tags" Target="../tags/tag73.xml"/><Relationship Id="rId70" Type="http://schemas.openxmlformats.org/officeDocument/2006/relationships/image" Target="../media/image26.png"/><Relationship Id="rId75" Type="http://schemas.openxmlformats.org/officeDocument/2006/relationships/chart" Target="../charts/chart5.xml"/><Relationship Id="rId1" Type="http://schemas.openxmlformats.org/officeDocument/2006/relationships/tags" Target="../tags/tag12.xml"/><Relationship Id="rId6" Type="http://schemas.openxmlformats.org/officeDocument/2006/relationships/tags" Target="../tags/tag17.xml"/><Relationship Id="rId15" Type="http://schemas.openxmlformats.org/officeDocument/2006/relationships/tags" Target="../tags/tag26.xml"/><Relationship Id="rId23" Type="http://schemas.openxmlformats.org/officeDocument/2006/relationships/tags" Target="../tags/tag34.xml"/><Relationship Id="rId28" Type="http://schemas.openxmlformats.org/officeDocument/2006/relationships/tags" Target="../tags/tag39.xml"/><Relationship Id="rId36" Type="http://schemas.openxmlformats.org/officeDocument/2006/relationships/tags" Target="../tags/tag47.xml"/><Relationship Id="rId49" Type="http://schemas.openxmlformats.org/officeDocument/2006/relationships/tags" Target="../tags/tag60.xml"/><Relationship Id="rId57" Type="http://schemas.openxmlformats.org/officeDocument/2006/relationships/tags" Target="../tags/tag68.xml"/><Relationship Id="rId10" Type="http://schemas.openxmlformats.org/officeDocument/2006/relationships/tags" Target="../tags/tag21.xml"/><Relationship Id="rId31" Type="http://schemas.openxmlformats.org/officeDocument/2006/relationships/tags" Target="../tags/tag42.xml"/><Relationship Id="rId44" Type="http://schemas.openxmlformats.org/officeDocument/2006/relationships/tags" Target="../tags/tag55.xml"/><Relationship Id="rId52" Type="http://schemas.openxmlformats.org/officeDocument/2006/relationships/tags" Target="../tags/tag63.xml"/><Relationship Id="rId60" Type="http://schemas.openxmlformats.org/officeDocument/2006/relationships/tags" Target="../tags/tag71.xml"/><Relationship Id="rId65" Type="http://schemas.openxmlformats.org/officeDocument/2006/relationships/tags" Target="../tags/tag76.xml"/><Relationship Id="rId73" Type="http://schemas.openxmlformats.org/officeDocument/2006/relationships/chart" Target="../charts/chart3.xml"/><Relationship Id="rId78" Type="http://schemas.openxmlformats.org/officeDocument/2006/relationships/image" Target="../media/image29.png"/><Relationship Id="rId4" Type="http://schemas.openxmlformats.org/officeDocument/2006/relationships/tags" Target="../tags/tag15.xml"/><Relationship Id="rId9" Type="http://schemas.openxmlformats.org/officeDocument/2006/relationships/tags" Target="../tags/tag20.xml"/><Relationship Id="rId13" Type="http://schemas.openxmlformats.org/officeDocument/2006/relationships/tags" Target="../tags/tag24.xml"/><Relationship Id="rId18" Type="http://schemas.openxmlformats.org/officeDocument/2006/relationships/tags" Target="../tags/tag29.xml"/><Relationship Id="rId39" Type="http://schemas.openxmlformats.org/officeDocument/2006/relationships/tags" Target="../tags/tag50.xml"/><Relationship Id="rId34" Type="http://schemas.openxmlformats.org/officeDocument/2006/relationships/tags" Target="../tags/tag45.xml"/><Relationship Id="rId50" Type="http://schemas.openxmlformats.org/officeDocument/2006/relationships/tags" Target="../tags/tag61.xml"/><Relationship Id="rId55" Type="http://schemas.openxmlformats.org/officeDocument/2006/relationships/tags" Target="../tags/tag66.xml"/><Relationship Id="rId76" Type="http://schemas.openxmlformats.org/officeDocument/2006/relationships/image" Target="../media/image27.png"/><Relationship Id="rId7" Type="http://schemas.openxmlformats.org/officeDocument/2006/relationships/tags" Target="../tags/tag18.xml"/><Relationship Id="rId71" Type="http://schemas.openxmlformats.org/officeDocument/2006/relationships/chart" Target="../charts/chart1.xml"/><Relationship Id="rId2" Type="http://schemas.openxmlformats.org/officeDocument/2006/relationships/tags" Target="../tags/tag13.xml"/><Relationship Id="rId29" Type="http://schemas.openxmlformats.org/officeDocument/2006/relationships/tags" Target="../tags/tag40.xml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tags" Target="../tags/tag89.xml"/><Relationship Id="rId18" Type="http://schemas.openxmlformats.org/officeDocument/2006/relationships/tags" Target="../tags/tag94.xml"/><Relationship Id="rId26" Type="http://schemas.openxmlformats.org/officeDocument/2006/relationships/tags" Target="../tags/tag102.xml"/><Relationship Id="rId3" Type="http://schemas.openxmlformats.org/officeDocument/2006/relationships/tags" Target="../tags/tag79.xml"/><Relationship Id="rId21" Type="http://schemas.openxmlformats.org/officeDocument/2006/relationships/tags" Target="../tags/tag97.xml"/><Relationship Id="rId34" Type="http://schemas.openxmlformats.org/officeDocument/2006/relationships/image" Target="../media/image26.png"/><Relationship Id="rId7" Type="http://schemas.openxmlformats.org/officeDocument/2006/relationships/tags" Target="../tags/tag83.xml"/><Relationship Id="rId12" Type="http://schemas.openxmlformats.org/officeDocument/2006/relationships/tags" Target="../tags/tag88.xml"/><Relationship Id="rId17" Type="http://schemas.openxmlformats.org/officeDocument/2006/relationships/tags" Target="../tags/tag93.xml"/><Relationship Id="rId25" Type="http://schemas.openxmlformats.org/officeDocument/2006/relationships/tags" Target="../tags/tag101.xml"/><Relationship Id="rId33" Type="http://schemas.openxmlformats.org/officeDocument/2006/relationships/image" Target="../media/image1.emf"/><Relationship Id="rId2" Type="http://schemas.openxmlformats.org/officeDocument/2006/relationships/tags" Target="../tags/tag78.xml"/><Relationship Id="rId16" Type="http://schemas.openxmlformats.org/officeDocument/2006/relationships/tags" Target="../tags/tag92.xml"/><Relationship Id="rId20" Type="http://schemas.openxmlformats.org/officeDocument/2006/relationships/tags" Target="../tags/tag96.xml"/><Relationship Id="rId29" Type="http://schemas.openxmlformats.org/officeDocument/2006/relationships/tags" Target="../tags/tag105.xml"/><Relationship Id="rId1" Type="http://schemas.openxmlformats.org/officeDocument/2006/relationships/tags" Target="../tags/tag77.xml"/><Relationship Id="rId6" Type="http://schemas.openxmlformats.org/officeDocument/2006/relationships/tags" Target="../tags/tag82.xml"/><Relationship Id="rId11" Type="http://schemas.openxmlformats.org/officeDocument/2006/relationships/tags" Target="../tags/tag87.xml"/><Relationship Id="rId24" Type="http://schemas.openxmlformats.org/officeDocument/2006/relationships/tags" Target="../tags/tag100.xml"/><Relationship Id="rId32" Type="http://schemas.openxmlformats.org/officeDocument/2006/relationships/oleObject" Target="../embeddings/oleObject12.bin"/><Relationship Id="rId5" Type="http://schemas.openxmlformats.org/officeDocument/2006/relationships/tags" Target="../tags/tag81.xml"/><Relationship Id="rId15" Type="http://schemas.openxmlformats.org/officeDocument/2006/relationships/tags" Target="../tags/tag91.xml"/><Relationship Id="rId23" Type="http://schemas.openxmlformats.org/officeDocument/2006/relationships/tags" Target="../tags/tag99.xml"/><Relationship Id="rId28" Type="http://schemas.openxmlformats.org/officeDocument/2006/relationships/tags" Target="../tags/tag104.xml"/><Relationship Id="rId36" Type="http://schemas.openxmlformats.org/officeDocument/2006/relationships/chart" Target="../charts/chart7.xml"/><Relationship Id="rId10" Type="http://schemas.openxmlformats.org/officeDocument/2006/relationships/tags" Target="../tags/tag86.xml"/><Relationship Id="rId19" Type="http://schemas.openxmlformats.org/officeDocument/2006/relationships/tags" Target="../tags/tag95.xml"/><Relationship Id="rId31" Type="http://schemas.openxmlformats.org/officeDocument/2006/relationships/notesSlide" Target="../notesSlides/notesSlide4.xml"/><Relationship Id="rId4" Type="http://schemas.openxmlformats.org/officeDocument/2006/relationships/tags" Target="../tags/tag80.xml"/><Relationship Id="rId9" Type="http://schemas.openxmlformats.org/officeDocument/2006/relationships/tags" Target="../tags/tag85.xml"/><Relationship Id="rId14" Type="http://schemas.openxmlformats.org/officeDocument/2006/relationships/tags" Target="../tags/tag90.xml"/><Relationship Id="rId22" Type="http://schemas.openxmlformats.org/officeDocument/2006/relationships/tags" Target="../tags/tag98.xml"/><Relationship Id="rId27" Type="http://schemas.openxmlformats.org/officeDocument/2006/relationships/tags" Target="../tags/tag103.xml"/><Relationship Id="rId30" Type="http://schemas.openxmlformats.org/officeDocument/2006/relationships/slideLayout" Target="../slideLayouts/slideLayout2.xml"/><Relationship Id="rId35" Type="http://schemas.openxmlformats.org/officeDocument/2006/relationships/chart" Target="../charts/chart6.xml"/><Relationship Id="rId8" Type="http://schemas.openxmlformats.org/officeDocument/2006/relationships/tags" Target="../tags/tag84.xml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tags" Target="../tags/tag118.xml"/><Relationship Id="rId18" Type="http://schemas.openxmlformats.org/officeDocument/2006/relationships/tags" Target="../tags/tag123.xml"/><Relationship Id="rId26" Type="http://schemas.openxmlformats.org/officeDocument/2006/relationships/tags" Target="../tags/tag131.xml"/><Relationship Id="rId3" Type="http://schemas.openxmlformats.org/officeDocument/2006/relationships/tags" Target="../tags/tag108.xml"/><Relationship Id="rId21" Type="http://schemas.openxmlformats.org/officeDocument/2006/relationships/tags" Target="../tags/tag126.xml"/><Relationship Id="rId7" Type="http://schemas.openxmlformats.org/officeDocument/2006/relationships/tags" Target="../tags/tag112.xml"/><Relationship Id="rId12" Type="http://schemas.openxmlformats.org/officeDocument/2006/relationships/tags" Target="../tags/tag117.xml"/><Relationship Id="rId17" Type="http://schemas.openxmlformats.org/officeDocument/2006/relationships/tags" Target="../tags/tag122.xml"/><Relationship Id="rId25" Type="http://schemas.openxmlformats.org/officeDocument/2006/relationships/tags" Target="../tags/tag130.xml"/><Relationship Id="rId33" Type="http://schemas.openxmlformats.org/officeDocument/2006/relationships/chart" Target="../charts/chart8.xml"/><Relationship Id="rId2" Type="http://schemas.openxmlformats.org/officeDocument/2006/relationships/tags" Target="../tags/tag107.xml"/><Relationship Id="rId16" Type="http://schemas.openxmlformats.org/officeDocument/2006/relationships/tags" Target="../tags/tag121.xml"/><Relationship Id="rId20" Type="http://schemas.openxmlformats.org/officeDocument/2006/relationships/tags" Target="../tags/tag125.xml"/><Relationship Id="rId29" Type="http://schemas.openxmlformats.org/officeDocument/2006/relationships/notesSlide" Target="../notesSlides/notesSlide5.xml"/><Relationship Id="rId1" Type="http://schemas.openxmlformats.org/officeDocument/2006/relationships/tags" Target="../tags/tag106.xml"/><Relationship Id="rId6" Type="http://schemas.openxmlformats.org/officeDocument/2006/relationships/tags" Target="../tags/tag111.xml"/><Relationship Id="rId11" Type="http://schemas.openxmlformats.org/officeDocument/2006/relationships/tags" Target="../tags/tag116.xml"/><Relationship Id="rId24" Type="http://schemas.openxmlformats.org/officeDocument/2006/relationships/tags" Target="../tags/tag129.xml"/><Relationship Id="rId32" Type="http://schemas.openxmlformats.org/officeDocument/2006/relationships/image" Target="../media/image26.png"/><Relationship Id="rId5" Type="http://schemas.openxmlformats.org/officeDocument/2006/relationships/tags" Target="../tags/tag110.xml"/><Relationship Id="rId15" Type="http://schemas.openxmlformats.org/officeDocument/2006/relationships/tags" Target="../tags/tag120.xml"/><Relationship Id="rId23" Type="http://schemas.openxmlformats.org/officeDocument/2006/relationships/tags" Target="../tags/tag128.xml"/><Relationship Id="rId28" Type="http://schemas.openxmlformats.org/officeDocument/2006/relationships/slideLayout" Target="../slideLayouts/slideLayout2.xml"/><Relationship Id="rId10" Type="http://schemas.openxmlformats.org/officeDocument/2006/relationships/tags" Target="../tags/tag115.xml"/><Relationship Id="rId19" Type="http://schemas.openxmlformats.org/officeDocument/2006/relationships/tags" Target="../tags/tag124.xml"/><Relationship Id="rId31" Type="http://schemas.openxmlformats.org/officeDocument/2006/relationships/image" Target="../media/image1.emf"/><Relationship Id="rId4" Type="http://schemas.openxmlformats.org/officeDocument/2006/relationships/tags" Target="../tags/tag109.xml"/><Relationship Id="rId9" Type="http://schemas.openxmlformats.org/officeDocument/2006/relationships/tags" Target="../tags/tag114.xml"/><Relationship Id="rId14" Type="http://schemas.openxmlformats.org/officeDocument/2006/relationships/tags" Target="../tags/tag119.xml"/><Relationship Id="rId22" Type="http://schemas.openxmlformats.org/officeDocument/2006/relationships/tags" Target="../tags/tag127.xml"/><Relationship Id="rId27" Type="http://schemas.openxmlformats.org/officeDocument/2006/relationships/tags" Target="../tags/tag132.xml"/><Relationship Id="rId30" Type="http://schemas.openxmlformats.org/officeDocument/2006/relationships/oleObject" Target="../embeddings/oleObject13.bin"/><Relationship Id="rId8" Type="http://schemas.openxmlformats.org/officeDocument/2006/relationships/tags" Target="../tags/tag113.xml"/></Relationships>
</file>

<file path=ppt/slides/_rels/slide7.xml.rels><?xml version="1.0" encoding="UTF-8" standalone="yes"?>
<Relationships xmlns="http://schemas.openxmlformats.org/package/2006/relationships"><Relationship Id="rId26" Type="http://schemas.openxmlformats.org/officeDocument/2006/relationships/tags" Target="../tags/tag158.xml"/><Relationship Id="rId21" Type="http://schemas.openxmlformats.org/officeDocument/2006/relationships/tags" Target="../tags/tag153.xml"/><Relationship Id="rId42" Type="http://schemas.openxmlformats.org/officeDocument/2006/relationships/tags" Target="../tags/tag174.xml"/><Relationship Id="rId47" Type="http://schemas.openxmlformats.org/officeDocument/2006/relationships/tags" Target="../tags/tag179.xml"/><Relationship Id="rId63" Type="http://schemas.openxmlformats.org/officeDocument/2006/relationships/tags" Target="../tags/tag195.xml"/><Relationship Id="rId68" Type="http://schemas.openxmlformats.org/officeDocument/2006/relationships/tags" Target="../tags/tag200.xml"/><Relationship Id="rId84" Type="http://schemas.openxmlformats.org/officeDocument/2006/relationships/image" Target="../media/image1.emf"/><Relationship Id="rId16" Type="http://schemas.openxmlformats.org/officeDocument/2006/relationships/tags" Target="../tags/tag148.xml"/><Relationship Id="rId11" Type="http://schemas.openxmlformats.org/officeDocument/2006/relationships/tags" Target="../tags/tag143.xml"/><Relationship Id="rId32" Type="http://schemas.openxmlformats.org/officeDocument/2006/relationships/tags" Target="../tags/tag164.xml"/><Relationship Id="rId37" Type="http://schemas.openxmlformats.org/officeDocument/2006/relationships/tags" Target="../tags/tag169.xml"/><Relationship Id="rId53" Type="http://schemas.openxmlformats.org/officeDocument/2006/relationships/tags" Target="../tags/tag185.xml"/><Relationship Id="rId58" Type="http://schemas.openxmlformats.org/officeDocument/2006/relationships/tags" Target="../tags/tag190.xml"/><Relationship Id="rId74" Type="http://schemas.openxmlformats.org/officeDocument/2006/relationships/tags" Target="../tags/tag206.xml"/><Relationship Id="rId79" Type="http://schemas.openxmlformats.org/officeDocument/2006/relationships/tags" Target="../tags/tag211.xml"/><Relationship Id="rId5" Type="http://schemas.openxmlformats.org/officeDocument/2006/relationships/tags" Target="../tags/tag137.xml"/><Relationship Id="rId19" Type="http://schemas.openxmlformats.org/officeDocument/2006/relationships/tags" Target="../tags/tag151.xml"/><Relationship Id="rId14" Type="http://schemas.openxmlformats.org/officeDocument/2006/relationships/tags" Target="../tags/tag146.xml"/><Relationship Id="rId22" Type="http://schemas.openxmlformats.org/officeDocument/2006/relationships/tags" Target="../tags/tag154.xml"/><Relationship Id="rId27" Type="http://schemas.openxmlformats.org/officeDocument/2006/relationships/tags" Target="../tags/tag159.xml"/><Relationship Id="rId30" Type="http://schemas.openxmlformats.org/officeDocument/2006/relationships/tags" Target="../tags/tag162.xml"/><Relationship Id="rId35" Type="http://schemas.openxmlformats.org/officeDocument/2006/relationships/tags" Target="../tags/tag167.xml"/><Relationship Id="rId43" Type="http://schemas.openxmlformats.org/officeDocument/2006/relationships/tags" Target="../tags/tag175.xml"/><Relationship Id="rId48" Type="http://schemas.openxmlformats.org/officeDocument/2006/relationships/tags" Target="../tags/tag180.xml"/><Relationship Id="rId56" Type="http://schemas.openxmlformats.org/officeDocument/2006/relationships/tags" Target="../tags/tag188.xml"/><Relationship Id="rId64" Type="http://schemas.openxmlformats.org/officeDocument/2006/relationships/tags" Target="../tags/tag196.xml"/><Relationship Id="rId69" Type="http://schemas.openxmlformats.org/officeDocument/2006/relationships/tags" Target="../tags/tag201.xml"/><Relationship Id="rId77" Type="http://schemas.openxmlformats.org/officeDocument/2006/relationships/tags" Target="../tags/tag209.xml"/><Relationship Id="rId8" Type="http://schemas.openxmlformats.org/officeDocument/2006/relationships/tags" Target="../tags/tag140.xml"/><Relationship Id="rId51" Type="http://schemas.openxmlformats.org/officeDocument/2006/relationships/tags" Target="../tags/tag183.xml"/><Relationship Id="rId72" Type="http://schemas.openxmlformats.org/officeDocument/2006/relationships/tags" Target="../tags/tag204.xml"/><Relationship Id="rId80" Type="http://schemas.openxmlformats.org/officeDocument/2006/relationships/tags" Target="../tags/tag212.xml"/><Relationship Id="rId85" Type="http://schemas.openxmlformats.org/officeDocument/2006/relationships/image" Target="../media/image26.png"/><Relationship Id="rId3" Type="http://schemas.openxmlformats.org/officeDocument/2006/relationships/tags" Target="../tags/tag135.xml"/><Relationship Id="rId12" Type="http://schemas.openxmlformats.org/officeDocument/2006/relationships/tags" Target="../tags/tag144.xml"/><Relationship Id="rId17" Type="http://schemas.openxmlformats.org/officeDocument/2006/relationships/tags" Target="../tags/tag149.xml"/><Relationship Id="rId25" Type="http://schemas.openxmlformats.org/officeDocument/2006/relationships/tags" Target="../tags/tag157.xml"/><Relationship Id="rId33" Type="http://schemas.openxmlformats.org/officeDocument/2006/relationships/tags" Target="../tags/tag165.xml"/><Relationship Id="rId38" Type="http://schemas.openxmlformats.org/officeDocument/2006/relationships/tags" Target="../tags/tag170.xml"/><Relationship Id="rId46" Type="http://schemas.openxmlformats.org/officeDocument/2006/relationships/tags" Target="../tags/tag178.xml"/><Relationship Id="rId59" Type="http://schemas.openxmlformats.org/officeDocument/2006/relationships/tags" Target="../tags/tag191.xml"/><Relationship Id="rId67" Type="http://schemas.openxmlformats.org/officeDocument/2006/relationships/tags" Target="../tags/tag199.xml"/><Relationship Id="rId20" Type="http://schemas.openxmlformats.org/officeDocument/2006/relationships/tags" Target="../tags/tag152.xml"/><Relationship Id="rId41" Type="http://schemas.openxmlformats.org/officeDocument/2006/relationships/tags" Target="../tags/tag173.xml"/><Relationship Id="rId54" Type="http://schemas.openxmlformats.org/officeDocument/2006/relationships/tags" Target="../tags/tag186.xml"/><Relationship Id="rId62" Type="http://schemas.openxmlformats.org/officeDocument/2006/relationships/tags" Target="../tags/tag194.xml"/><Relationship Id="rId70" Type="http://schemas.openxmlformats.org/officeDocument/2006/relationships/tags" Target="../tags/tag202.xml"/><Relationship Id="rId75" Type="http://schemas.openxmlformats.org/officeDocument/2006/relationships/tags" Target="../tags/tag207.xml"/><Relationship Id="rId83" Type="http://schemas.openxmlformats.org/officeDocument/2006/relationships/oleObject" Target="../embeddings/oleObject14.bin"/><Relationship Id="rId1" Type="http://schemas.openxmlformats.org/officeDocument/2006/relationships/tags" Target="../tags/tag133.xml"/><Relationship Id="rId6" Type="http://schemas.openxmlformats.org/officeDocument/2006/relationships/tags" Target="../tags/tag138.xml"/><Relationship Id="rId15" Type="http://schemas.openxmlformats.org/officeDocument/2006/relationships/tags" Target="../tags/tag147.xml"/><Relationship Id="rId23" Type="http://schemas.openxmlformats.org/officeDocument/2006/relationships/tags" Target="../tags/tag155.xml"/><Relationship Id="rId28" Type="http://schemas.openxmlformats.org/officeDocument/2006/relationships/tags" Target="../tags/tag160.xml"/><Relationship Id="rId36" Type="http://schemas.openxmlformats.org/officeDocument/2006/relationships/tags" Target="../tags/tag168.xml"/><Relationship Id="rId49" Type="http://schemas.openxmlformats.org/officeDocument/2006/relationships/tags" Target="../tags/tag181.xml"/><Relationship Id="rId57" Type="http://schemas.openxmlformats.org/officeDocument/2006/relationships/tags" Target="../tags/tag189.xml"/><Relationship Id="rId10" Type="http://schemas.openxmlformats.org/officeDocument/2006/relationships/tags" Target="../tags/tag142.xml"/><Relationship Id="rId31" Type="http://schemas.openxmlformats.org/officeDocument/2006/relationships/tags" Target="../tags/tag163.xml"/><Relationship Id="rId44" Type="http://schemas.openxmlformats.org/officeDocument/2006/relationships/tags" Target="../tags/tag176.xml"/><Relationship Id="rId52" Type="http://schemas.openxmlformats.org/officeDocument/2006/relationships/tags" Target="../tags/tag184.xml"/><Relationship Id="rId60" Type="http://schemas.openxmlformats.org/officeDocument/2006/relationships/tags" Target="../tags/tag192.xml"/><Relationship Id="rId65" Type="http://schemas.openxmlformats.org/officeDocument/2006/relationships/tags" Target="../tags/tag197.xml"/><Relationship Id="rId73" Type="http://schemas.openxmlformats.org/officeDocument/2006/relationships/tags" Target="../tags/tag205.xml"/><Relationship Id="rId78" Type="http://schemas.openxmlformats.org/officeDocument/2006/relationships/tags" Target="../tags/tag210.xml"/><Relationship Id="rId81" Type="http://schemas.openxmlformats.org/officeDocument/2006/relationships/slideLayout" Target="../slideLayouts/slideLayout2.xml"/><Relationship Id="rId86" Type="http://schemas.openxmlformats.org/officeDocument/2006/relationships/chart" Target="../charts/chart9.xml"/><Relationship Id="rId4" Type="http://schemas.openxmlformats.org/officeDocument/2006/relationships/tags" Target="../tags/tag136.xml"/><Relationship Id="rId9" Type="http://schemas.openxmlformats.org/officeDocument/2006/relationships/tags" Target="../tags/tag141.xml"/><Relationship Id="rId13" Type="http://schemas.openxmlformats.org/officeDocument/2006/relationships/tags" Target="../tags/tag145.xml"/><Relationship Id="rId18" Type="http://schemas.openxmlformats.org/officeDocument/2006/relationships/tags" Target="../tags/tag150.xml"/><Relationship Id="rId39" Type="http://schemas.openxmlformats.org/officeDocument/2006/relationships/tags" Target="../tags/tag171.xml"/><Relationship Id="rId34" Type="http://schemas.openxmlformats.org/officeDocument/2006/relationships/tags" Target="../tags/tag166.xml"/><Relationship Id="rId50" Type="http://schemas.openxmlformats.org/officeDocument/2006/relationships/tags" Target="../tags/tag182.xml"/><Relationship Id="rId55" Type="http://schemas.openxmlformats.org/officeDocument/2006/relationships/tags" Target="../tags/tag187.xml"/><Relationship Id="rId76" Type="http://schemas.openxmlformats.org/officeDocument/2006/relationships/tags" Target="../tags/tag208.xml"/><Relationship Id="rId7" Type="http://schemas.openxmlformats.org/officeDocument/2006/relationships/tags" Target="../tags/tag139.xml"/><Relationship Id="rId71" Type="http://schemas.openxmlformats.org/officeDocument/2006/relationships/tags" Target="../tags/tag203.xml"/><Relationship Id="rId2" Type="http://schemas.openxmlformats.org/officeDocument/2006/relationships/tags" Target="../tags/tag134.xml"/><Relationship Id="rId29" Type="http://schemas.openxmlformats.org/officeDocument/2006/relationships/tags" Target="../tags/tag161.xml"/><Relationship Id="rId24" Type="http://schemas.openxmlformats.org/officeDocument/2006/relationships/tags" Target="../tags/tag156.xml"/><Relationship Id="rId40" Type="http://schemas.openxmlformats.org/officeDocument/2006/relationships/tags" Target="../tags/tag172.xml"/><Relationship Id="rId45" Type="http://schemas.openxmlformats.org/officeDocument/2006/relationships/tags" Target="../tags/tag177.xml"/><Relationship Id="rId66" Type="http://schemas.openxmlformats.org/officeDocument/2006/relationships/tags" Target="../tags/tag198.xml"/><Relationship Id="rId87" Type="http://schemas.openxmlformats.org/officeDocument/2006/relationships/chart" Target="../charts/chart10.xml"/><Relationship Id="rId61" Type="http://schemas.openxmlformats.org/officeDocument/2006/relationships/tags" Target="../tags/tag193.xml"/><Relationship Id="rId82" Type="http://schemas.openxmlformats.org/officeDocument/2006/relationships/notesSlide" Target="../notesSlides/notesSlide6.xml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tags" Target="../tags/tag225.xml"/><Relationship Id="rId18" Type="http://schemas.openxmlformats.org/officeDocument/2006/relationships/tags" Target="../tags/tag230.xml"/><Relationship Id="rId26" Type="http://schemas.openxmlformats.org/officeDocument/2006/relationships/tags" Target="../tags/tag238.xml"/><Relationship Id="rId21" Type="http://schemas.openxmlformats.org/officeDocument/2006/relationships/tags" Target="../tags/tag233.xml"/><Relationship Id="rId34" Type="http://schemas.openxmlformats.org/officeDocument/2006/relationships/image" Target="../media/image1.emf"/><Relationship Id="rId7" Type="http://schemas.openxmlformats.org/officeDocument/2006/relationships/tags" Target="../tags/tag219.xml"/><Relationship Id="rId12" Type="http://schemas.openxmlformats.org/officeDocument/2006/relationships/tags" Target="../tags/tag224.xml"/><Relationship Id="rId17" Type="http://schemas.openxmlformats.org/officeDocument/2006/relationships/tags" Target="../tags/tag229.xml"/><Relationship Id="rId25" Type="http://schemas.openxmlformats.org/officeDocument/2006/relationships/tags" Target="../tags/tag237.xml"/><Relationship Id="rId33" Type="http://schemas.openxmlformats.org/officeDocument/2006/relationships/oleObject" Target="../embeddings/oleObject15.bin"/><Relationship Id="rId2" Type="http://schemas.openxmlformats.org/officeDocument/2006/relationships/tags" Target="../tags/tag214.xml"/><Relationship Id="rId16" Type="http://schemas.openxmlformats.org/officeDocument/2006/relationships/tags" Target="../tags/tag228.xml"/><Relationship Id="rId20" Type="http://schemas.openxmlformats.org/officeDocument/2006/relationships/tags" Target="../tags/tag232.xml"/><Relationship Id="rId29" Type="http://schemas.openxmlformats.org/officeDocument/2006/relationships/tags" Target="../tags/tag241.xml"/><Relationship Id="rId1" Type="http://schemas.openxmlformats.org/officeDocument/2006/relationships/tags" Target="../tags/tag213.xml"/><Relationship Id="rId6" Type="http://schemas.openxmlformats.org/officeDocument/2006/relationships/tags" Target="../tags/tag218.xml"/><Relationship Id="rId11" Type="http://schemas.openxmlformats.org/officeDocument/2006/relationships/tags" Target="../tags/tag223.xml"/><Relationship Id="rId24" Type="http://schemas.openxmlformats.org/officeDocument/2006/relationships/tags" Target="../tags/tag236.xml"/><Relationship Id="rId32" Type="http://schemas.openxmlformats.org/officeDocument/2006/relationships/notesSlide" Target="../notesSlides/notesSlide7.xml"/><Relationship Id="rId37" Type="http://schemas.openxmlformats.org/officeDocument/2006/relationships/chart" Target="../charts/chart12.xml"/><Relationship Id="rId5" Type="http://schemas.openxmlformats.org/officeDocument/2006/relationships/tags" Target="../tags/tag217.xml"/><Relationship Id="rId15" Type="http://schemas.openxmlformats.org/officeDocument/2006/relationships/tags" Target="../tags/tag227.xml"/><Relationship Id="rId23" Type="http://schemas.openxmlformats.org/officeDocument/2006/relationships/tags" Target="../tags/tag235.xml"/><Relationship Id="rId28" Type="http://schemas.openxmlformats.org/officeDocument/2006/relationships/tags" Target="../tags/tag240.xml"/><Relationship Id="rId36" Type="http://schemas.openxmlformats.org/officeDocument/2006/relationships/chart" Target="../charts/chart11.xml"/><Relationship Id="rId10" Type="http://schemas.openxmlformats.org/officeDocument/2006/relationships/tags" Target="../tags/tag222.xml"/><Relationship Id="rId19" Type="http://schemas.openxmlformats.org/officeDocument/2006/relationships/tags" Target="../tags/tag231.xml"/><Relationship Id="rId31" Type="http://schemas.openxmlformats.org/officeDocument/2006/relationships/slideLayout" Target="../slideLayouts/slideLayout2.xml"/><Relationship Id="rId4" Type="http://schemas.openxmlformats.org/officeDocument/2006/relationships/tags" Target="../tags/tag216.xml"/><Relationship Id="rId9" Type="http://schemas.openxmlformats.org/officeDocument/2006/relationships/tags" Target="../tags/tag221.xml"/><Relationship Id="rId14" Type="http://schemas.openxmlformats.org/officeDocument/2006/relationships/tags" Target="../tags/tag226.xml"/><Relationship Id="rId22" Type="http://schemas.openxmlformats.org/officeDocument/2006/relationships/tags" Target="../tags/tag234.xml"/><Relationship Id="rId27" Type="http://schemas.openxmlformats.org/officeDocument/2006/relationships/tags" Target="../tags/tag239.xml"/><Relationship Id="rId30" Type="http://schemas.openxmlformats.org/officeDocument/2006/relationships/tags" Target="../tags/tag242.xml"/><Relationship Id="rId35" Type="http://schemas.openxmlformats.org/officeDocument/2006/relationships/image" Target="../media/image26.png"/><Relationship Id="rId8" Type="http://schemas.openxmlformats.org/officeDocument/2006/relationships/tags" Target="../tags/tag220.xml"/><Relationship Id="rId3" Type="http://schemas.openxmlformats.org/officeDocument/2006/relationships/tags" Target="../tags/tag21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3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3.xml"/><Relationship Id="rId6" Type="http://schemas.openxmlformats.org/officeDocument/2006/relationships/image" Target="../media/image26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16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in a black shirt&#10;&#10;AI-generated content may be incorrect.">
            <a:extLst>
              <a:ext uri="{FF2B5EF4-FFF2-40B4-BE49-F238E27FC236}">
                <a16:creationId xmlns:a16="http://schemas.microsoft.com/office/drawing/2014/main" id="{3D938F6D-4F63-AFD2-7B4D-A0A70A2394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8169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51DEABF4-2EBE-957F-6664-FEAEDEFB0C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think-cell data - do not delete" hidden="1">
            <a:extLst>
              <a:ext uri="{FF2B5EF4-FFF2-40B4-BE49-F238E27FC236}">
                <a16:creationId xmlns:a16="http://schemas.microsoft.com/office/drawing/2014/main" id="{7390AE3F-BDC7-1F5E-DF76-25D2DECB9362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91638217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4" imgW="473" imgH="476" progId="TCLayout.ActiveDocument.1">
                  <p:embed/>
                </p:oleObj>
              </mc:Choice>
              <mc:Fallback>
                <p:oleObj name="Diapositiva de think-cell" r:id="rId4" imgW="473" imgH="476" progId="TCLayout.ActiveDocument.1">
                  <p:embed/>
                  <p:pic>
                    <p:nvPicPr>
                      <p:cNvPr id="20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7390AE3F-BDC7-1F5E-DF76-25D2DECB936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ítulo 1">
            <a:extLst>
              <a:ext uri="{FF2B5EF4-FFF2-40B4-BE49-F238E27FC236}">
                <a16:creationId xmlns:a16="http://schemas.microsoft.com/office/drawing/2014/main" id="{5EFBF0B4-5F13-1676-CF09-9C0E5353002F}"/>
              </a:ext>
            </a:extLst>
          </p:cNvPr>
          <p:cNvSpPr txBox="1">
            <a:spLocks/>
          </p:cNvSpPr>
          <p:nvPr/>
        </p:nvSpPr>
        <p:spPr>
          <a:xfrm>
            <a:off x="363835" y="561312"/>
            <a:ext cx="11464330" cy="437240"/>
          </a:xfrm>
          <a:prstGeom prst="rect">
            <a:avLst/>
          </a:prstGeom>
        </p:spPr>
        <p:txBody>
          <a:bodyPr vert="horz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b="1" i="0" u="none" strike="noStrike" kern="1200" cap="none" spc="0" normalizeH="0" baseline="0" noProof="0" dirty="0">
                <a:ln>
                  <a:noFill/>
                </a:ln>
                <a:solidFill>
                  <a:srgbClr val="B54A14"/>
                </a:solidFill>
                <a:effectLst/>
                <a:uLnTx/>
                <a:uFillTx/>
                <a:latin typeface="Aeonik Pro Bold"/>
                <a:ea typeface="+mj-ea"/>
                <a:cs typeface="+mj-cs"/>
              </a:rPr>
              <a:t>LCOE | con costos a nivel mundial en descenso</a:t>
            </a:r>
            <a:r>
              <a:rPr kumimoji="0" lang="es-ES" sz="3200" b="1" i="0" u="none" strike="noStrike" kern="1200" cap="none" spc="0" normalizeH="0" baseline="0" noProof="0" dirty="0">
                <a:ln>
                  <a:noFill/>
                </a:ln>
                <a:solidFill>
                  <a:srgbClr val="E9A16B"/>
                </a:solidFill>
                <a:effectLst/>
                <a:uLnTx/>
                <a:uFillTx/>
                <a:latin typeface="Aeonik Pro Bold"/>
                <a:ea typeface="+mj-ea"/>
                <a:cs typeface="+mj-cs"/>
              </a:rPr>
              <a:t>, aumentando su competitividad entre las tecnologías</a:t>
            </a:r>
            <a:endParaRPr kumimoji="0" lang="es-PE" sz="3200" b="0" i="0" u="none" strike="noStrike" kern="1200" cap="none" spc="0" normalizeH="0" baseline="0" noProof="0" dirty="0">
              <a:ln>
                <a:noFill/>
              </a:ln>
              <a:solidFill>
                <a:srgbClr val="B54A14"/>
              </a:solidFill>
              <a:effectLst/>
              <a:uLnTx/>
              <a:uFillTx/>
              <a:latin typeface="Aeonik Pro Bold"/>
              <a:ea typeface="+mj-ea"/>
              <a:cs typeface="+mj-cs"/>
            </a:endParaRPr>
          </a:p>
        </p:txBody>
      </p:sp>
      <p:sp>
        <p:nvSpPr>
          <p:cNvPr id="956" name="CuadroTexto 955">
            <a:extLst>
              <a:ext uri="{FF2B5EF4-FFF2-40B4-BE49-F238E27FC236}">
                <a16:creationId xmlns:a16="http://schemas.microsoft.com/office/drawing/2014/main" id="{34284419-13BC-4768-4C9A-92E26EF38A16}"/>
              </a:ext>
            </a:extLst>
          </p:cNvPr>
          <p:cNvSpPr txBox="1"/>
          <p:nvPr/>
        </p:nvSpPr>
        <p:spPr>
          <a:xfrm>
            <a:off x="527404" y="6617431"/>
            <a:ext cx="51342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PE" sz="1200" b="0" i="0" u="none" strike="noStrike" kern="1200" cap="none" spc="0" normalizeH="0" baseline="0" noProof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Aeonik Pro"/>
                <a:ea typeface="+mn-ea"/>
                <a:cs typeface="+mn-cs"/>
              </a:rPr>
              <a:t>Fuente: </a:t>
            </a:r>
            <a:r>
              <a:rPr kumimoji="0" lang="es-PE" sz="1200" b="0" i="0" u="none" strike="noStrike" kern="1200" cap="none" spc="0" normalizeH="0" baseline="0" noProof="0" err="1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Aeonik Pro"/>
                <a:ea typeface="+mn-ea"/>
                <a:cs typeface="+mn-cs"/>
              </a:rPr>
              <a:t>Lazard</a:t>
            </a:r>
            <a:r>
              <a:rPr kumimoji="0" lang="es-PE" sz="1200" b="0" i="0" u="none" strike="noStrike" kern="1200" cap="none" spc="0" normalizeH="0" baseline="0" noProof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Aeonik Pro"/>
                <a:ea typeface="+mn-ea"/>
                <a:cs typeface="+mn-cs"/>
              </a:rPr>
              <a:t>, </a:t>
            </a:r>
            <a:r>
              <a:rPr kumimoji="0" lang="es-PE" sz="1200" b="0" i="0" u="none" strike="noStrike" kern="1200" cap="none" spc="0" normalizeH="0" baseline="0" noProof="0" err="1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Aeonik Pro"/>
                <a:ea typeface="+mn-ea"/>
                <a:cs typeface="+mn-cs"/>
              </a:rPr>
              <a:t>Levelized</a:t>
            </a:r>
            <a:r>
              <a:rPr kumimoji="0" lang="es-PE" sz="1200" b="0" i="0" u="none" strike="noStrike" kern="1200" cap="none" spc="0" normalizeH="0" baseline="0" noProof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Aeonik Pro"/>
                <a:ea typeface="+mn-ea"/>
                <a:cs typeface="+mn-cs"/>
              </a:rPr>
              <a:t> </a:t>
            </a:r>
            <a:r>
              <a:rPr kumimoji="0" lang="es-PE" sz="1200" b="0" i="0" u="none" strike="noStrike" kern="1200" cap="none" spc="0" normalizeH="0" baseline="0" noProof="0" err="1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Aeonik Pro"/>
                <a:ea typeface="+mn-ea"/>
                <a:cs typeface="+mn-cs"/>
              </a:rPr>
              <a:t>Cost</a:t>
            </a:r>
            <a:r>
              <a:rPr kumimoji="0" lang="es-PE" sz="1200" b="0" i="0" u="none" strike="noStrike" kern="1200" cap="none" spc="0" normalizeH="0" baseline="0" noProof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Aeonik Pro"/>
                <a:ea typeface="+mn-ea"/>
                <a:cs typeface="+mn-cs"/>
              </a:rPr>
              <a:t> </a:t>
            </a:r>
            <a:r>
              <a:rPr kumimoji="0" lang="es-PE" sz="1200" b="0" i="0" u="none" strike="noStrike" kern="1200" cap="none" spc="0" normalizeH="0" baseline="0" noProof="0" err="1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Aeonik Pro"/>
                <a:ea typeface="+mn-ea"/>
                <a:cs typeface="+mn-cs"/>
              </a:rPr>
              <a:t>of</a:t>
            </a:r>
            <a:r>
              <a:rPr kumimoji="0" lang="es-PE" sz="1200" b="0" i="0" u="none" strike="noStrike" kern="1200" cap="none" spc="0" normalizeH="0" baseline="0" noProof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Aeonik Pro"/>
                <a:ea typeface="+mn-ea"/>
                <a:cs typeface="+mn-cs"/>
              </a:rPr>
              <a:t> Energy 2025 (June)</a:t>
            </a:r>
          </a:p>
        </p:txBody>
      </p:sp>
      <p:pic>
        <p:nvPicPr>
          <p:cNvPr id="12" name="Imagen 11" descr="Imagen que contiene Patrón de fondo&#10;&#10;Descripción generada automáticamente">
            <a:extLst>
              <a:ext uri="{FF2B5EF4-FFF2-40B4-BE49-F238E27FC236}">
                <a16:creationId xmlns:a16="http://schemas.microsoft.com/office/drawing/2014/main" id="{79D88095-6C0A-77DD-9FDC-EB67714CC87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3" t="40264" r="4344" b="40407"/>
          <a:stretch/>
        </p:blipFill>
        <p:spPr>
          <a:xfrm>
            <a:off x="9943719" y="111873"/>
            <a:ext cx="2042769" cy="437240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C1E43E4F-0874-032F-E702-7FD2EA1C4DC8}"/>
              </a:ext>
            </a:extLst>
          </p:cNvPr>
          <p:cNvSpPr txBox="1"/>
          <p:nvPr/>
        </p:nvSpPr>
        <p:spPr>
          <a:xfrm>
            <a:off x="238704" y="1741179"/>
            <a:ext cx="36496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PE" sz="1600" b="1" i="0" u="none" strike="noStrike" kern="1200" cap="none" spc="0" normalizeH="0" baseline="0" noProof="0" dirty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Aeonik Pro"/>
                <a:ea typeface="+mn-ea"/>
                <a:cs typeface="+mn-cs"/>
              </a:rPr>
              <a:t>LCOE Eólico Histórico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7564736-5CA2-3FC6-7AC2-52BAD9661243}"/>
              </a:ext>
            </a:extLst>
          </p:cNvPr>
          <p:cNvSpPr txBox="1"/>
          <p:nvPr/>
        </p:nvSpPr>
        <p:spPr>
          <a:xfrm>
            <a:off x="4348956" y="1741179"/>
            <a:ext cx="34940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PE" sz="1600" b="1" i="0" u="none" strike="noStrike" kern="1200" cap="none" spc="0" normalizeH="0" baseline="0" noProof="0" dirty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Aeonik Pro"/>
                <a:ea typeface="+mn-ea"/>
                <a:cs typeface="+mn-cs"/>
              </a:rPr>
              <a:t>LCOE Solar Histórico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205D7974-CEAE-1346-52CF-D568730BC460}"/>
              </a:ext>
            </a:extLst>
          </p:cNvPr>
          <p:cNvSpPr txBox="1"/>
          <p:nvPr/>
        </p:nvSpPr>
        <p:spPr>
          <a:xfrm>
            <a:off x="9132888" y="1618068"/>
            <a:ext cx="23895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PE" sz="1600" b="1" i="0" u="none" strike="noStrike" kern="1200" cap="none" spc="0" normalizeH="0" baseline="0" noProof="0" dirty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Aeonik Pro"/>
                <a:ea typeface="+mn-ea"/>
                <a:cs typeface="+mn-cs"/>
              </a:rPr>
              <a:t>LCOS Almacenamiento en Baterías</a:t>
            </a:r>
          </a:p>
        </p:txBody>
      </p:sp>
      <p:pic>
        <p:nvPicPr>
          <p:cNvPr id="28" name="Imagen 27">
            <a:extLst>
              <a:ext uri="{FF2B5EF4-FFF2-40B4-BE49-F238E27FC236}">
                <a16:creationId xmlns:a16="http://schemas.microsoft.com/office/drawing/2014/main" id="{AF98A241-20A5-5011-771A-AA83D1B5327D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t="6365" r="53235"/>
          <a:stretch/>
        </p:blipFill>
        <p:spPr>
          <a:xfrm>
            <a:off x="101200" y="2285570"/>
            <a:ext cx="3924700" cy="3189880"/>
          </a:xfrm>
          <a:prstGeom prst="rect">
            <a:avLst/>
          </a:prstGeom>
        </p:spPr>
      </p:pic>
      <p:pic>
        <p:nvPicPr>
          <p:cNvPr id="29" name="Imagen 28">
            <a:extLst>
              <a:ext uri="{FF2B5EF4-FFF2-40B4-BE49-F238E27FC236}">
                <a16:creationId xmlns:a16="http://schemas.microsoft.com/office/drawing/2014/main" id="{A86742CA-5C6A-3443-9047-5465DD7393CD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51158" t="6365" r="804"/>
          <a:stretch/>
        </p:blipFill>
        <p:spPr>
          <a:xfrm>
            <a:off x="4112951" y="2285570"/>
            <a:ext cx="4031554" cy="3189880"/>
          </a:xfrm>
          <a:prstGeom prst="rect">
            <a:avLst/>
          </a:prstGeom>
        </p:spPr>
      </p:pic>
      <p:pic>
        <p:nvPicPr>
          <p:cNvPr id="31" name="Imagen 30">
            <a:extLst>
              <a:ext uri="{FF2B5EF4-FFF2-40B4-BE49-F238E27FC236}">
                <a16:creationId xmlns:a16="http://schemas.microsoft.com/office/drawing/2014/main" id="{7F52091D-5FD5-F623-E033-106DC74DB068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r="5213"/>
          <a:stretch/>
        </p:blipFill>
        <p:spPr>
          <a:xfrm>
            <a:off x="8231556" y="2285570"/>
            <a:ext cx="3882947" cy="3189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4535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7A160E07-D474-20FB-3354-9780889A32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think-cell data - do not delete" hidden="1">
            <a:extLst>
              <a:ext uri="{FF2B5EF4-FFF2-40B4-BE49-F238E27FC236}">
                <a16:creationId xmlns:a16="http://schemas.microsoft.com/office/drawing/2014/main" id="{D3592A59-2C3D-20B2-A049-825036B8ED57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26786810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15" imgW="473" imgH="476" progId="TCLayout.ActiveDocument.1">
                  <p:embed/>
                </p:oleObj>
              </mc:Choice>
              <mc:Fallback>
                <p:oleObj name="Diapositiva de think-cell" r:id="rId15" imgW="473" imgH="476" progId="TCLayout.ActiveDocument.1">
                  <p:embed/>
                  <p:pic>
                    <p:nvPicPr>
                      <p:cNvPr id="20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D3592A59-2C3D-20B2-A049-825036B8ED5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ítulo 1">
            <a:extLst>
              <a:ext uri="{FF2B5EF4-FFF2-40B4-BE49-F238E27FC236}">
                <a16:creationId xmlns:a16="http://schemas.microsoft.com/office/drawing/2014/main" id="{08211C58-FBE4-045C-1B47-CBB1F36017DB}"/>
              </a:ext>
            </a:extLst>
          </p:cNvPr>
          <p:cNvSpPr txBox="1">
            <a:spLocks/>
          </p:cNvSpPr>
          <p:nvPr/>
        </p:nvSpPr>
        <p:spPr>
          <a:xfrm>
            <a:off x="363835" y="561312"/>
            <a:ext cx="11464330" cy="437240"/>
          </a:xfrm>
          <a:prstGeom prst="rect">
            <a:avLst/>
          </a:prstGeom>
        </p:spPr>
        <p:txBody>
          <a:bodyPr vert="horz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b="1" i="0" u="none" strike="noStrike" kern="1200" cap="none" spc="0" normalizeH="0" baseline="0" noProof="0">
                <a:ln>
                  <a:noFill/>
                </a:ln>
                <a:solidFill>
                  <a:srgbClr val="B54A14"/>
                </a:solidFill>
                <a:effectLst/>
                <a:uLnTx/>
                <a:uFillTx/>
                <a:latin typeface="Aeonik Pro Bold"/>
                <a:ea typeface="+mj-ea"/>
                <a:cs typeface="+mj-cs"/>
              </a:rPr>
              <a:t>LCOE |</a:t>
            </a:r>
            <a:r>
              <a:rPr lang="es-ES" sz="3200" b="1">
                <a:solidFill>
                  <a:srgbClr val="B54A14"/>
                </a:solidFill>
                <a:latin typeface="Aeonik Pro Bold"/>
              </a:rPr>
              <a:t>convirtiéndose en la tecnología más competitiva</a:t>
            </a:r>
            <a:endParaRPr lang="es-PE" sz="3200" b="1">
              <a:solidFill>
                <a:srgbClr val="B54A14"/>
              </a:solidFill>
              <a:latin typeface="Aeonik Pro Bold"/>
            </a:endParaRPr>
          </a:p>
        </p:txBody>
      </p:sp>
      <p:sp>
        <p:nvSpPr>
          <p:cNvPr id="956" name="CuadroTexto 955">
            <a:extLst>
              <a:ext uri="{FF2B5EF4-FFF2-40B4-BE49-F238E27FC236}">
                <a16:creationId xmlns:a16="http://schemas.microsoft.com/office/drawing/2014/main" id="{2B19F11C-4175-2B92-33A3-B7DCCEEA4CC6}"/>
              </a:ext>
            </a:extLst>
          </p:cNvPr>
          <p:cNvSpPr txBox="1"/>
          <p:nvPr/>
        </p:nvSpPr>
        <p:spPr>
          <a:xfrm>
            <a:off x="527404" y="6617431"/>
            <a:ext cx="51342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PE" sz="1200" b="0" i="0" u="none" strike="noStrike" kern="1200" cap="none" spc="0" normalizeH="0" baseline="0" noProof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Aeonik Pro"/>
                <a:ea typeface="+mn-ea"/>
                <a:cs typeface="+mn-cs"/>
              </a:rPr>
              <a:t>Fuente: </a:t>
            </a:r>
            <a:r>
              <a:rPr kumimoji="0" lang="es-PE" sz="1200" b="0" i="0" u="none" strike="noStrike" kern="1200" cap="none" spc="0" normalizeH="0" baseline="0" noProof="0" err="1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Aeonik Pro"/>
                <a:ea typeface="+mn-ea"/>
                <a:cs typeface="+mn-cs"/>
              </a:rPr>
              <a:t>Lazard</a:t>
            </a:r>
            <a:r>
              <a:rPr kumimoji="0" lang="es-PE" sz="1200" b="0" i="0" u="none" strike="noStrike" kern="1200" cap="none" spc="0" normalizeH="0" baseline="0" noProof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Aeonik Pro"/>
                <a:ea typeface="+mn-ea"/>
                <a:cs typeface="+mn-cs"/>
              </a:rPr>
              <a:t>, </a:t>
            </a:r>
            <a:r>
              <a:rPr kumimoji="0" lang="es-PE" sz="1200" b="0" i="0" u="none" strike="noStrike" kern="1200" cap="none" spc="0" normalizeH="0" baseline="0" noProof="0" err="1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Aeonik Pro"/>
                <a:ea typeface="+mn-ea"/>
                <a:cs typeface="+mn-cs"/>
              </a:rPr>
              <a:t>Levelized</a:t>
            </a:r>
            <a:r>
              <a:rPr kumimoji="0" lang="es-PE" sz="1200" b="0" i="0" u="none" strike="noStrike" kern="1200" cap="none" spc="0" normalizeH="0" baseline="0" noProof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Aeonik Pro"/>
                <a:ea typeface="+mn-ea"/>
                <a:cs typeface="+mn-cs"/>
              </a:rPr>
              <a:t> </a:t>
            </a:r>
            <a:r>
              <a:rPr kumimoji="0" lang="es-PE" sz="1200" b="0" i="0" u="none" strike="noStrike" kern="1200" cap="none" spc="0" normalizeH="0" baseline="0" noProof="0" err="1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Aeonik Pro"/>
                <a:ea typeface="+mn-ea"/>
                <a:cs typeface="+mn-cs"/>
              </a:rPr>
              <a:t>Cost</a:t>
            </a:r>
            <a:r>
              <a:rPr kumimoji="0" lang="es-PE" sz="1200" b="0" i="0" u="none" strike="noStrike" kern="1200" cap="none" spc="0" normalizeH="0" baseline="0" noProof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Aeonik Pro"/>
                <a:ea typeface="+mn-ea"/>
                <a:cs typeface="+mn-cs"/>
              </a:rPr>
              <a:t> </a:t>
            </a:r>
            <a:r>
              <a:rPr kumimoji="0" lang="es-PE" sz="1200" b="0" i="0" u="none" strike="noStrike" kern="1200" cap="none" spc="0" normalizeH="0" baseline="0" noProof="0" err="1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Aeonik Pro"/>
                <a:ea typeface="+mn-ea"/>
                <a:cs typeface="+mn-cs"/>
              </a:rPr>
              <a:t>of</a:t>
            </a:r>
            <a:r>
              <a:rPr kumimoji="0" lang="es-PE" sz="1200" b="0" i="0" u="none" strike="noStrike" kern="1200" cap="none" spc="0" normalizeH="0" baseline="0" noProof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Aeonik Pro"/>
                <a:ea typeface="+mn-ea"/>
                <a:cs typeface="+mn-cs"/>
              </a:rPr>
              <a:t> Energy 2025 (June)</a:t>
            </a:r>
          </a:p>
        </p:txBody>
      </p:sp>
      <p:pic>
        <p:nvPicPr>
          <p:cNvPr id="12" name="Imagen 11" descr="Imagen que contiene Patrón de fondo&#10;&#10;Descripción generada automáticamente">
            <a:extLst>
              <a:ext uri="{FF2B5EF4-FFF2-40B4-BE49-F238E27FC236}">
                <a16:creationId xmlns:a16="http://schemas.microsoft.com/office/drawing/2014/main" id="{3E2E4849-4AF5-2034-0848-6C6C3335E1E2}"/>
              </a:ext>
            </a:extLst>
          </p:cNvPr>
          <p:cNvPicPr>
            <a:picLocks noChangeAspect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3" t="40264" r="4344" b="40407"/>
          <a:stretch/>
        </p:blipFill>
        <p:spPr>
          <a:xfrm>
            <a:off x="9943719" y="111873"/>
            <a:ext cx="2042769" cy="437240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24090C03-6248-8C44-EB22-7C8D1C3F93E8}"/>
              </a:ext>
            </a:extLst>
          </p:cNvPr>
          <p:cNvSpPr txBox="1"/>
          <p:nvPr/>
        </p:nvSpPr>
        <p:spPr>
          <a:xfrm>
            <a:off x="3952230" y="1588831"/>
            <a:ext cx="47129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PE" sz="1600" b="1" i="0" u="none" strike="noStrike" kern="1200" cap="none" spc="0" normalizeH="0" baseline="0" noProof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Aeonik Pro"/>
                <a:ea typeface="+mn-ea"/>
                <a:cs typeface="+mn-cs"/>
              </a:rPr>
              <a:t>LCOE Eólico Histórico (comparativo por tecnología)</a:t>
            </a:r>
          </a:p>
        </p:txBody>
      </p:sp>
      <p:graphicFrame>
        <p:nvGraphicFramePr>
          <p:cNvPr id="11" name="Chart 3">
            <a:extLst>
              <a:ext uri="{FF2B5EF4-FFF2-40B4-BE49-F238E27FC236}">
                <a16:creationId xmlns:a16="http://schemas.microsoft.com/office/drawing/2014/main" id="{A6D28F66-6F1C-20B7-9DA6-FAFC7B90A780}"/>
              </a:ext>
            </a:extLst>
          </p:cNvPr>
          <p:cNvGraphicFramePr/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370514437"/>
              </p:ext>
            </p:extLst>
          </p:nvPr>
        </p:nvGraphicFramePr>
        <p:xfrm>
          <a:off x="1357313" y="1924050"/>
          <a:ext cx="9902825" cy="39338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8"/>
          </a:graphicData>
        </a:graphic>
      </p:graphicFrame>
      <p:cxnSp>
        <p:nvCxnSpPr>
          <p:cNvPr id="958" name="Conector recto 957">
            <a:extLst>
              <a:ext uri="{FF2B5EF4-FFF2-40B4-BE49-F238E27FC236}">
                <a16:creationId xmlns:a16="http://schemas.microsoft.com/office/drawing/2014/main" id="{6B015CB3-07D2-D2C9-B15C-4F2F3FB09623}"/>
              </a:ext>
            </a:extLst>
          </p:cNvPr>
          <p:cNvCxnSpPr/>
          <p:nvPr>
            <p:custDataLst>
              <p:tags r:id="rId3"/>
            </p:custDataLst>
          </p:nvPr>
        </p:nvCxnSpPr>
        <p:spPr bwMode="gray">
          <a:xfrm>
            <a:off x="8474075" y="2197100"/>
            <a:ext cx="342900" cy="0"/>
          </a:xfrm>
          <a:prstGeom prst="line">
            <a:avLst/>
          </a:prstGeom>
          <a:ln w="19050" cap="rnd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59" name="Conector recto 958">
            <a:extLst>
              <a:ext uri="{FF2B5EF4-FFF2-40B4-BE49-F238E27FC236}">
                <a16:creationId xmlns:a16="http://schemas.microsoft.com/office/drawing/2014/main" id="{0FD32AB8-61A3-B632-1A32-E6FA5CC61236}"/>
              </a:ext>
            </a:extLst>
          </p:cNvPr>
          <p:cNvCxnSpPr/>
          <p:nvPr>
            <p:custDataLst>
              <p:tags r:id="rId4"/>
            </p:custDataLst>
          </p:nvPr>
        </p:nvCxnSpPr>
        <p:spPr bwMode="gray">
          <a:xfrm>
            <a:off x="8531225" y="2587625"/>
            <a:ext cx="228600" cy="0"/>
          </a:xfrm>
          <a:prstGeom prst="line">
            <a:avLst/>
          </a:prstGeom>
          <a:ln w="12700" cap="rnd" cmpd="sng" algn="ctr">
            <a:solidFill>
              <a:schemeClr val="accent3"/>
            </a:solidFill>
            <a:prstDash val="lgDash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60" name="Conector recto 959">
            <a:extLst>
              <a:ext uri="{FF2B5EF4-FFF2-40B4-BE49-F238E27FC236}">
                <a16:creationId xmlns:a16="http://schemas.microsoft.com/office/drawing/2014/main" id="{CCB1904F-019F-FAAD-DEB4-64A1B668FE7F}"/>
              </a:ext>
            </a:extLst>
          </p:cNvPr>
          <p:cNvCxnSpPr/>
          <p:nvPr>
            <p:custDataLst>
              <p:tags r:id="rId5"/>
            </p:custDataLst>
          </p:nvPr>
        </p:nvCxnSpPr>
        <p:spPr bwMode="gray">
          <a:xfrm>
            <a:off x="8474075" y="2782888"/>
            <a:ext cx="342900" cy="0"/>
          </a:xfrm>
          <a:prstGeom prst="line">
            <a:avLst/>
          </a:prstGeom>
          <a:ln w="19050" cap="rnd" cmpd="sng" algn="ctr">
            <a:solidFill>
              <a:schemeClr val="accent4"/>
            </a:solidFill>
            <a:prstDash val="lgDash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61" name="Conector recto 960">
            <a:extLst>
              <a:ext uri="{FF2B5EF4-FFF2-40B4-BE49-F238E27FC236}">
                <a16:creationId xmlns:a16="http://schemas.microsoft.com/office/drawing/2014/main" id="{B03E9770-0D4D-4892-2A78-6E01AFE46030}"/>
              </a:ext>
            </a:extLst>
          </p:cNvPr>
          <p:cNvCxnSpPr/>
          <p:nvPr>
            <p:custDataLst>
              <p:tags r:id="rId6"/>
            </p:custDataLst>
          </p:nvPr>
        </p:nvCxnSpPr>
        <p:spPr bwMode="gray">
          <a:xfrm>
            <a:off x="8474075" y="2978150"/>
            <a:ext cx="342900" cy="0"/>
          </a:xfrm>
          <a:prstGeom prst="line">
            <a:avLst/>
          </a:prstGeom>
          <a:ln w="19050" cap="rnd" cmpd="sng" algn="ctr">
            <a:solidFill>
              <a:srgbClr val="808080"/>
            </a:solidFill>
            <a:prstDash val="lgDash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Conector recto 6">
            <a:extLst>
              <a:ext uri="{FF2B5EF4-FFF2-40B4-BE49-F238E27FC236}">
                <a16:creationId xmlns:a16="http://schemas.microsoft.com/office/drawing/2014/main" id="{73FAD7F2-3E16-01F3-3C49-23BAE2E75B92}"/>
              </a:ext>
            </a:extLst>
          </p:cNvPr>
          <p:cNvCxnSpPr/>
          <p:nvPr>
            <p:custDataLst>
              <p:tags r:id="rId7"/>
            </p:custDataLst>
          </p:nvPr>
        </p:nvCxnSpPr>
        <p:spPr bwMode="gray">
          <a:xfrm>
            <a:off x="8474075" y="2392363"/>
            <a:ext cx="342900" cy="0"/>
          </a:xfrm>
          <a:prstGeom prst="line">
            <a:avLst/>
          </a:prstGeom>
          <a:ln w="19050" cap="rnd" cmpd="sng" algn="ctr">
            <a:solidFill>
              <a:schemeClr val="accent2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2" name="Text Placeholder 2">
            <a:extLst>
              <a:ext uri="{FF2B5EF4-FFF2-40B4-BE49-F238E27FC236}">
                <a16:creationId xmlns:a16="http://schemas.microsoft.com/office/drawing/2014/main" id="{7BAD346D-925F-33EE-932C-0D72EA296783}"/>
              </a:ext>
            </a:extLst>
          </p:cNvPr>
          <p:cNvSpPr>
            <a:spLocks noGrp="1"/>
          </p:cNvSpPr>
          <p:nvPr>
            <p:custDataLst>
              <p:tags r:id="rId8"/>
            </p:custDataLst>
          </p:nvPr>
        </p:nvSpPr>
        <p:spPr bwMode="auto">
          <a:xfrm>
            <a:off x="8877299" y="2138363"/>
            <a:ext cx="1449388" cy="13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Bef>
                <a:spcPct val="0"/>
              </a:spcBef>
              <a:spcAft>
                <a:spcPct val="0"/>
              </a:spcAft>
              <a:buNone/>
            </a:pPr>
            <a:fld id="{8A6E4C39-CDDA-4DFC-988B-64C148BC2140}" type="datetime'Avg'''' ''L''C''O''''''''E'' Wi''nd'' ''(USD/''M''''Wh'')'''">
              <a:rPr lang="de-DE" altLang="en-US" sz="1000" smtClean="0">
                <a:solidFill>
                  <a:srgbClr val="131313"/>
                </a:solidFill>
              </a:rPr>
              <a:pPr marL="0" lvl="0" indent="0">
                <a:spcBef>
                  <a:spcPct val="0"/>
                </a:spcBef>
                <a:spcAft>
                  <a:spcPct val="0"/>
                </a:spcAft>
                <a:buNone/>
              </a:pPr>
              <a:t>Avg LCOE Wind (USD/MWh)</a:t>
            </a:fld>
            <a:endParaRPr kumimoji="0" lang="es-PE" sz="1000" b="0" i="0" strike="noStrike" kern="1200" cap="none" spc="0" normalizeH="0" baseline="0" noProof="0">
              <a:ln>
                <a:noFill/>
              </a:ln>
              <a:solidFill>
                <a:srgbClr val="131313"/>
              </a:solidFill>
              <a:effectLst/>
              <a:uLnTx/>
              <a:uFillTx/>
            </a:endParaRPr>
          </a:p>
        </p:txBody>
      </p:sp>
      <p:sp>
        <p:nvSpPr>
          <p:cNvPr id="32" name="Text Placeholder 2">
            <a:extLst>
              <a:ext uri="{FF2B5EF4-FFF2-40B4-BE49-F238E27FC236}">
                <a16:creationId xmlns:a16="http://schemas.microsoft.com/office/drawing/2014/main" id="{FB47EE8F-0328-C784-3DBC-BFB46C02056D}"/>
              </a:ext>
            </a:extLst>
          </p:cNvPr>
          <p:cNvSpPr>
            <a:spLocks noGrp="1"/>
          </p:cNvSpPr>
          <p:nvPr>
            <p:custDataLst>
              <p:tags r:id="rId9"/>
            </p:custDataLst>
          </p:nvPr>
        </p:nvSpPr>
        <p:spPr bwMode="auto">
          <a:xfrm>
            <a:off x="8877300" y="2528888"/>
            <a:ext cx="2041525" cy="13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Bef>
                <a:spcPct val="0"/>
              </a:spcBef>
              <a:spcAft>
                <a:spcPct val="0"/>
              </a:spcAft>
              <a:buNone/>
            </a:pPr>
            <a:fld id="{C5032D9D-1559-416B-9D2A-E9F22BB8857B}" type="datetime'A''vg ''LCOE'' Ciclo ''''Comb''ina''do'' (U''''SD/''MW''''h)'">
              <a:rPr lang="es-PE" altLang="en-US" sz="1000" smtClean="0">
                <a:solidFill>
                  <a:srgbClr val="131313"/>
                </a:solidFill>
              </a:rPr>
              <a:pPr marL="0" lvl="0" indent="0">
                <a:spcBef>
                  <a:spcPct val="0"/>
                </a:spcBef>
                <a:spcAft>
                  <a:spcPct val="0"/>
                </a:spcAft>
                <a:buNone/>
              </a:pPr>
              <a:t>Avg LCOE Ciclo Combinado (USD/MWh)</a:t>
            </a:fld>
            <a:endParaRPr kumimoji="0" lang="es-PE" sz="1000" b="0" i="0" strike="noStrike" kern="1200" cap="none" spc="0" normalizeH="0" baseline="0" noProof="0">
              <a:ln>
                <a:noFill/>
              </a:ln>
              <a:solidFill>
                <a:srgbClr val="131313"/>
              </a:solidFill>
              <a:effectLst/>
              <a:uLnTx/>
              <a:uFillTx/>
            </a:endParaRPr>
          </a:p>
        </p:txBody>
      </p:sp>
      <p:sp>
        <p:nvSpPr>
          <p:cNvPr id="33" name="Text Placeholder 2">
            <a:extLst>
              <a:ext uri="{FF2B5EF4-FFF2-40B4-BE49-F238E27FC236}">
                <a16:creationId xmlns:a16="http://schemas.microsoft.com/office/drawing/2014/main" id="{89674609-6B36-A92F-A5F1-8E29D7EA0A8E}"/>
              </a:ext>
            </a:extLst>
          </p:cNvPr>
          <p:cNvSpPr>
            <a:spLocks noGrp="1"/>
          </p:cNvSpPr>
          <p:nvPr>
            <p:custDataLst>
              <p:tags r:id="rId10"/>
            </p:custDataLst>
          </p:nvPr>
        </p:nvSpPr>
        <p:spPr bwMode="auto">
          <a:xfrm>
            <a:off x="8877300" y="2724150"/>
            <a:ext cx="1398588" cy="13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Bef>
                <a:spcPct val="0"/>
              </a:spcBef>
              <a:spcAft>
                <a:spcPct val="0"/>
              </a:spcAft>
              <a:buNone/>
            </a:pPr>
            <a:fld id="{16EF0B8F-DDA2-45B8-A415-0AF3BAB2BA9C}" type="datetime'A''''''''vg L''COE'' ''''''Coa''l'' (USD/M''''W''''''h'''')'">
              <a:rPr lang="en-US" altLang="en-US" sz="1000" smtClean="0">
                <a:solidFill>
                  <a:srgbClr val="131313"/>
                </a:solidFill>
              </a:rPr>
              <a:pPr marL="0" lvl="0" indent="0">
                <a:spcBef>
                  <a:spcPct val="0"/>
                </a:spcBef>
                <a:spcAft>
                  <a:spcPct val="0"/>
                </a:spcAft>
                <a:buNone/>
              </a:pPr>
              <a:t>Avg LCOE Coal (USD/MWh)</a:t>
            </a:fld>
            <a:endParaRPr kumimoji="0" lang="es-PE" sz="1000" b="0" i="0" strike="noStrike" kern="1200" cap="none" spc="0" normalizeH="0" baseline="0" noProof="0">
              <a:ln>
                <a:noFill/>
              </a:ln>
              <a:solidFill>
                <a:srgbClr val="131313"/>
              </a:solidFill>
              <a:effectLst/>
              <a:uLnTx/>
              <a:uFillTx/>
            </a:endParaRPr>
          </a:p>
        </p:txBody>
      </p:sp>
      <p:sp>
        <p:nvSpPr>
          <p:cNvPr id="34" name="Text Placeholder 2">
            <a:extLst>
              <a:ext uri="{FF2B5EF4-FFF2-40B4-BE49-F238E27FC236}">
                <a16:creationId xmlns:a16="http://schemas.microsoft.com/office/drawing/2014/main" id="{926EFA7D-7B72-B823-045B-BA3C7F034B57}"/>
              </a:ext>
            </a:extLst>
          </p:cNvPr>
          <p:cNvSpPr>
            <a:spLocks noGrp="1"/>
          </p:cNvSpPr>
          <p:nvPr>
            <p:custDataLst>
              <p:tags r:id="rId11"/>
            </p:custDataLst>
          </p:nvPr>
        </p:nvSpPr>
        <p:spPr bwMode="auto">
          <a:xfrm>
            <a:off x="8877300" y="2919413"/>
            <a:ext cx="1546225" cy="13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Bef>
                <a:spcPct val="0"/>
              </a:spcBef>
              <a:spcAft>
                <a:spcPct val="0"/>
              </a:spcAft>
              <a:buNone/>
            </a:pPr>
            <a:fld id="{B521A680-FDB2-40C2-8FF1-B60A6EEF0050}" type="datetime'Av''g LCO''E'''''' ''Nucle''''ar''(U''SD/M''''''W''''''''h)'''">
              <a:rPr lang="en-US" altLang="en-US" sz="1000" smtClean="0">
                <a:solidFill>
                  <a:srgbClr val="131313"/>
                </a:solidFill>
              </a:rPr>
              <a:pPr marL="0" lvl="0" indent="0">
                <a:spcBef>
                  <a:spcPct val="0"/>
                </a:spcBef>
                <a:spcAft>
                  <a:spcPct val="0"/>
                </a:spcAft>
                <a:buNone/>
              </a:pPr>
              <a:t>Avg LCOE Nuclear(USD/MWh)</a:t>
            </a:fld>
            <a:endParaRPr kumimoji="0" lang="es-PE" sz="1000" b="0" i="0" strike="noStrike" kern="1200" cap="none" spc="0" normalizeH="0" baseline="0" noProof="0">
              <a:ln>
                <a:noFill/>
              </a:ln>
              <a:solidFill>
                <a:srgbClr val="131313"/>
              </a:solidFill>
              <a:effectLst/>
              <a:uLnTx/>
              <a:uFillTx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D6B02A-7A35-02F5-68AE-A48D418CA93E}"/>
              </a:ext>
            </a:extLst>
          </p:cNvPr>
          <p:cNvSpPr>
            <a:spLocks noGrp="1"/>
          </p:cNvSpPr>
          <p:nvPr>
            <p:custDataLst>
              <p:tags r:id="rId12"/>
            </p:custDataLst>
          </p:nvPr>
        </p:nvSpPr>
        <p:spPr bwMode="auto">
          <a:xfrm>
            <a:off x="8877300" y="2333625"/>
            <a:ext cx="1433513" cy="13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Bef>
                <a:spcPct val="0"/>
              </a:spcBef>
              <a:spcAft>
                <a:spcPct val="0"/>
              </a:spcAft>
              <a:buNone/>
            </a:pPr>
            <a:fld id="{8EB6AE6A-96B3-4188-A370-6DF24B9F4D71}" type="datetime'Av''g'' LC''''OE'''' So''l''''''ar (USD''''''/M''''''''W''h)'">
              <a:rPr lang="es-PE" altLang="en-US" sz="1000" smtClean="0">
                <a:solidFill>
                  <a:srgbClr val="131313"/>
                </a:solidFill>
              </a:rPr>
              <a:pPr marL="0" lvl="0" indent="0">
                <a:spcBef>
                  <a:spcPct val="0"/>
                </a:spcBef>
                <a:spcAft>
                  <a:spcPct val="0"/>
                </a:spcAft>
                <a:buNone/>
              </a:pPr>
              <a:t>Avg LCOE Solar (USD/MWh)</a:t>
            </a:fld>
            <a:endParaRPr kumimoji="0" lang="es-PE" sz="1000" b="0" i="0" strike="noStrike" kern="1200" cap="none" spc="0" normalizeH="0" baseline="0" noProof="0">
              <a:ln>
                <a:noFill/>
              </a:ln>
              <a:solidFill>
                <a:srgbClr val="131313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0362045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think-cell data - do not delete" hidden="1">
            <a:extLst>
              <a:ext uri="{FF2B5EF4-FFF2-40B4-BE49-F238E27FC236}">
                <a16:creationId xmlns:a16="http://schemas.microsoft.com/office/drawing/2014/main" id="{70A02037-0511-52CC-688F-879A1E70CF2F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51827752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4" imgW="473" imgH="476" progId="TCLayout.ActiveDocument.1">
                  <p:embed/>
                </p:oleObj>
              </mc:Choice>
              <mc:Fallback>
                <p:oleObj name="Diapositiva de think-cell" r:id="rId4" imgW="473" imgH="476" progId="TCLayout.ActiveDocument.1">
                  <p:embed/>
                  <p:pic>
                    <p:nvPicPr>
                      <p:cNvPr id="20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70A02037-0511-52CC-688F-879A1E70CF2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ítulo 1">
            <a:extLst>
              <a:ext uri="{FF2B5EF4-FFF2-40B4-BE49-F238E27FC236}">
                <a16:creationId xmlns:a16="http://schemas.microsoft.com/office/drawing/2014/main" id="{31463BF7-7B93-7709-1D09-11FD24D9C6A8}"/>
              </a:ext>
            </a:extLst>
          </p:cNvPr>
          <p:cNvSpPr txBox="1">
            <a:spLocks/>
          </p:cNvSpPr>
          <p:nvPr/>
        </p:nvSpPr>
        <p:spPr>
          <a:xfrm>
            <a:off x="363835" y="561312"/>
            <a:ext cx="10515600" cy="437240"/>
          </a:xfrm>
          <a:prstGeom prst="rect">
            <a:avLst/>
          </a:prstGeom>
        </p:spPr>
        <p:txBody>
          <a:bodyPr vert="horz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es-ES" sz="3200" b="1" noProof="0">
                <a:solidFill>
                  <a:schemeClr val="accent3"/>
                </a:solidFill>
              </a:rPr>
              <a:t>Potencial REN | </a:t>
            </a:r>
            <a:r>
              <a:rPr lang="es-ES" sz="3200" b="1" noProof="0">
                <a:solidFill>
                  <a:srgbClr val="E9A16B"/>
                </a:solidFill>
              </a:rPr>
              <a:t>y podría mejorar la competitividad de costos en la producción de H₂</a:t>
            </a:r>
            <a:endParaRPr lang="es-PE" sz="3200" noProof="0">
              <a:solidFill>
                <a:srgbClr val="B54A14"/>
              </a:solidFill>
            </a:endParaRPr>
          </a:p>
        </p:txBody>
      </p:sp>
      <p:sp>
        <p:nvSpPr>
          <p:cNvPr id="956" name="CuadroTexto 955">
            <a:extLst>
              <a:ext uri="{FF2B5EF4-FFF2-40B4-BE49-F238E27FC236}">
                <a16:creationId xmlns:a16="http://schemas.microsoft.com/office/drawing/2014/main" id="{712DDA69-88AB-EC72-CEAC-35901D102850}"/>
              </a:ext>
            </a:extLst>
          </p:cNvPr>
          <p:cNvSpPr txBox="1"/>
          <p:nvPr/>
        </p:nvSpPr>
        <p:spPr>
          <a:xfrm>
            <a:off x="527404" y="6617431"/>
            <a:ext cx="51342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200" noProof="0"/>
              <a:t>Fuente: IEA: </a:t>
            </a:r>
            <a:r>
              <a:rPr lang="es-PE" sz="1200" noProof="0" err="1"/>
              <a:t>Latin</a:t>
            </a:r>
            <a:r>
              <a:rPr lang="es-PE" sz="1200" noProof="0"/>
              <a:t> </a:t>
            </a:r>
            <a:r>
              <a:rPr lang="es-PE" sz="1200" noProof="0" err="1"/>
              <a:t>America</a:t>
            </a:r>
            <a:r>
              <a:rPr lang="es-PE" sz="1200" noProof="0"/>
              <a:t> Energy Outlook 2023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0D27ECAB-5F8D-9DAD-1458-9861923640A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7137" y="1536970"/>
            <a:ext cx="10257726" cy="4885597"/>
          </a:xfrm>
          <a:prstGeom prst="rect">
            <a:avLst/>
          </a:prstGeom>
        </p:spPr>
      </p:pic>
      <p:pic>
        <p:nvPicPr>
          <p:cNvPr id="10" name="Imagen 9" descr="Imagen que contiene Patrón de fondo&#10;&#10;Descripción generada automáticamente">
            <a:extLst>
              <a:ext uri="{FF2B5EF4-FFF2-40B4-BE49-F238E27FC236}">
                <a16:creationId xmlns:a16="http://schemas.microsoft.com/office/drawing/2014/main" id="{B82E4D84-EEC9-9806-5EC6-3075CB47D872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3" t="40264" r="4344" b="40407"/>
          <a:stretch/>
        </p:blipFill>
        <p:spPr>
          <a:xfrm>
            <a:off x="9943719" y="111873"/>
            <a:ext cx="2042769" cy="437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05794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think-cell data - do not delete" hidden="1">
            <a:extLst>
              <a:ext uri="{FF2B5EF4-FFF2-40B4-BE49-F238E27FC236}">
                <a16:creationId xmlns:a16="http://schemas.microsoft.com/office/drawing/2014/main" id="{70A02037-0511-52CC-688F-879A1E70CF2F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61241915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89" imgW="473" imgH="476" progId="TCLayout.ActiveDocument.1">
                  <p:embed/>
                </p:oleObj>
              </mc:Choice>
              <mc:Fallback>
                <p:oleObj name="Diapositiva de think-cell" r:id="rId89" imgW="473" imgH="476" progId="TCLayout.ActiveDocument.1">
                  <p:embed/>
                  <p:pic>
                    <p:nvPicPr>
                      <p:cNvPr id="20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70A02037-0511-52CC-688F-879A1E70CF2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8" name="CuadroTexto 117">
            <a:extLst>
              <a:ext uri="{FF2B5EF4-FFF2-40B4-BE49-F238E27FC236}">
                <a16:creationId xmlns:a16="http://schemas.microsoft.com/office/drawing/2014/main" id="{D1F71391-A4F1-F6BE-BC49-2605D483834F}"/>
              </a:ext>
            </a:extLst>
          </p:cNvPr>
          <p:cNvSpPr txBox="1"/>
          <p:nvPr/>
        </p:nvSpPr>
        <p:spPr>
          <a:xfrm>
            <a:off x="510778" y="2081005"/>
            <a:ext cx="60424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1600" b="1" noProof="0"/>
              <a:t>Capacidad Planeada (</a:t>
            </a:r>
            <a:r>
              <a:rPr lang="es-PE" sz="1600" b="1" noProof="0" err="1"/>
              <a:t>EPOs</a:t>
            </a:r>
            <a:r>
              <a:rPr lang="es-PE" sz="1600" b="1" noProof="0"/>
              <a:t>-COES) Vs Capacidad Real Instalada (GW)</a:t>
            </a:r>
          </a:p>
        </p:txBody>
      </p:sp>
      <p:graphicFrame>
        <p:nvGraphicFramePr>
          <p:cNvPr id="463" name="Chart 3">
            <a:extLst>
              <a:ext uri="{FF2B5EF4-FFF2-40B4-BE49-F238E27FC236}">
                <a16:creationId xmlns:a16="http://schemas.microsoft.com/office/drawing/2014/main" id="{852E0ACE-0C06-AF1D-4DBC-0A4A3B343083}"/>
              </a:ext>
            </a:extLst>
          </p:cNvPr>
          <p:cNvGraphicFramePr/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183975913"/>
              </p:ext>
            </p:extLst>
          </p:nvPr>
        </p:nvGraphicFramePr>
        <p:xfrm>
          <a:off x="280988" y="3041650"/>
          <a:ext cx="5635625" cy="3390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1"/>
          </a:graphicData>
        </a:graphic>
      </p:graphicFrame>
      <p:cxnSp>
        <p:nvCxnSpPr>
          <p:cNvPr id="386" name="Conector recto 385">
            <a:extLst>
              <a:ext uri="{FF2B5EF4-FFF2-40B4-BE49-F238E27FC236}">
                <a16:creationId xmlns:a16="http://schemas.microsoft.com/office/drawing/2014/main" id="{2D74B0A2-6401-AAF2-520A-E44074A37C26}"/>
              </a:ext>
            </a:extLst>
          </p:cNvPr>
          <p:cNvCxnSpPr/>
          <p:nvPr>
            <p:custDataLst>
              <p:tags r:id="rId3"/>
            </p:custDataLst>
          </p:nvPr>
        </p:nvCxnSpPr>
        <p:spPr bwMode="gray">
          <a:xfrm>
            <a:off x="5745163" y="5354638"/>
            <a:ext cx="0" cy="806450"/>
          </a:xfrm>
          <a:prstGeom prst="line">
            <a:avLst/>
          </a:prstGeom>
          <a:ln w="38100" cap="flat" cmpd="sng" algn="ctr">
            <a:solidFill>
              <a:srgbClr val="E0C773"/>
            </a:solidFill>
            <a:prstDash val="sysDot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4" name="Conector recto 383">
            <a:extLst>
              <a:ext uri="{FF2B5EF4-FFF2-40B4-BE49-F238E27FC236}">
                <a16:creationId xmlns:a16="http://schemas.microsoft.com/office/drawing/2014/main" id="{D3AE9E91-C3DD-F772-B763-60CD5F0A394B}"/>
              </a:ext>
            </a:extLst>
          </p:cNvPr>
          <p:cNvCxnSpPr/>
          <p:nvPr>
            <p:custDataLst>
              <p:tags r:id="rId4"/>
            </p:custDataLst>
          </p:nvPr>
        </p:nvCxnSpPr>
        <p:spPr bwMode="gray">
          <a:xfrm>
            <a:off x="5651501" y="5354638"/>
            <a:ext cx="93663" cy="0"/>
          </a:xfrm>
          <a:prstGeom prst="line">
            <a:avLst/>
          </a:prstGeom>
          <a:ln w="38100" cap="flat" cmpd="sng" algn="ctr">
            <a:solidFill>
              <a:srgbClr val="E0C773"/>
            </a:solidFill>
            <a:prstDash val="sysDot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5" name="Conector recto 384">
            <a:extLst>
              <a:ext uri="{FF2B5EF4-FFF2-40B4-BE49-F238E27FC236}">
                <a16:creationId xmlns:a16="http://schemas.microsoft.com/office/drawing/2014/main" id="{835D0E04-681A-7632-9FC8-84930B3E6F51}"/>
              </a:ext>
            </a:extLst>
          </p:cNvPr>
          <p:cNvCxnSpPr/>
          <p:nvPr>
            <p:custDataLst>
              <p:tags r:id="rId5"/>
            </p:custDataLst>
          </p:nvPr>
        </p:nvCxnSpPr>
        <p:spPr bwMode="gray">
          <a:xfrm>
            <a:off x="5651500" y="5354638"/>
            <a:ext cx="0" cy="806450"/>
          </a:xfrm>
          <a:prstGeom prst="line">
            <a:avLst/>
          </a:prstGeom>
          <a:ln w="38100" cap="flat" cmpd="sng" algn="ctr">
            <a:solidFill>
              <a:srgbClr val="E0C773"/>
            </a:solidFill>
            <a:prstDash val="sysDot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1" name="Conector recto 380">
            <a:extLst>
              <a:ext uri="{FF2B5EF4-FFF2-40B4-BE49-F238E27FC236}">
                <a16:creationId xmlns:a16="http://schemas.microsoft.com/office/drawing/2014/main" id="{00F61C80-0582-4A5F-3E24-718E353077AA}"/>
              </a:ext>
            </a:extLst>
          </p:cNvPr>
          <p:cNvCxnSpPr/>
          <p:nvPr>
            <p:custDataLst>
              <p:tags r:id="rId6"/>
            </p:custDataLst>
          </p:nvPr>
        </p:nvCxnSpPr>
        <p:spPr bwMode="gray">
          <a:xfrm>
            <a:off x="5372101" y="4729163"/>
            <a:ext cx="93663" cy="0"/>
          </a:xfrm>
          <a:prstGeom prst="line">
            <a:avLst/>
          </a:prstGeom>
          <a:ln w="38100" cap="flat" cmpd="sng" algn="ctr">
            <a:solidFill>
              <a:srgbClr val="4EBD75"/>
            </a:solidFill>
            <a:prstDash val="sysDot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2" name="Conector recto 381">
            <a:extLst>
              <a:ext uri="{FF2B5EF4-FFF2-40B4-BE49-F238E27FC236}">
                <a16:creationId xmlns:a16="http://schemas.microsoft.com/office/drawing/2014/main" id="{C0F9945C-4620-CB25-255F-F1E1159CC3D5}"/>
              </a:ext>
            </a:extLst>
          </p:cNvPr>
          <p:cNvCxnSpPr/>
          <p:nvPr>
            <p:custDataLst>
              <p:tags r:id="rId7"/>
            </p:custDataLst>
          </p:nvPr>
        </p:nvCxnSpPr>
        <p:spPr bwMode="gray">
          <a:xfrm>
            <a:off x="5372100" y="4729163"/>
            <a:ext cx="0" cy="1431925"/>
          </a:xfrm>
          <a:prstGeom prst="line">
            <a:avLst/>
          </a:prstGeom>
          <a:ln w="38100" cap="flat" cmpd="sng" algn="ctr">
            <a:solidFill>
              <a:srgbClr val="4EBD75"/>
            </a:solidFill>
            <a:prstDash val="sysDot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3" name="Conector recto 382">
            <a:extLst>
              <a:ext uri="{FF2B5EF4-FFF2-40B4-BE49-F238E27FC236}">
                <a16:creationId xmlns:a16="http://schemas.microsoft.com/office/drawing/2014/main" id="{97BF3478-1359-707E-7783-6544CF694429}"/>
              </a:ext>
            </a:extLst>
          </p:cNvPr>
          <p:cNvCxnSpPr/>
          <p:nvPr>
            <p:custDataLst>
              <p:tags r:id="rId8"/>
            </p:custDataLst>
          </p:nvPr>
        </p:nvCxnSpPr>
        <p:spPr bwMode="gray">
          <a:xfrm>
            <a:off x="5465763" y="4729163"/>
            <a:ext cx="0" cy="1431925"/>
          </a:xfrm>
          <a:prstGeom prst="line">
            <a:avLst/>
          </a:prstGeom>
          <a:ln w="38100" cap="flat" cmpd="sng" algn="ctr">
            <a:solidFill>
              <a:srgbClr val="4EBD75"/>
            </a:solidFill>
            <a:prstDash val="sysDot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3" name="Conector recto 372">
            <a:extLst>
              <a:ext uri="{FF2B5EF4-FFF2-40B4-BE49-F238E27FC236}">
                <a16:creationId xmlns:a16="http://schemas.microsoft.com/office/drawing/2014/main" id="{63522046-191E-D616-1CC5-61FC79FFCABA}"/>
              </a:ext>
            </a:extLst>
          </p:cNvPr>
          <p:cNvCxnSpPr/>
          <p:nvPr>
            <p:custDataLst>
              <p:tags r:id="rId9"/>
            </p:custDataLst>
          </p:nvPr>
        </p:nvCxnSpPr>
        <p:spPr bwMode="gray">
          <a:xfrm>
            <a:off x="4567239" y="5799138"/>
            <a:ext cx="93663" cy="0"/>
          </a:xfrm>
          <a:prstGeom prst="line">
            <a:avLst/>
          </a:prstGeom>
          <a:ln w="38100" cap="flat" cmpd="sng" algn="ctr">
            <a:solidFill>
              <a:srgbClr val="E0C773"/>
            </a:solidFill>
            <a:prstDash val="sysDot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5" name="Conector recto 374">
            <a:extLst>
              <a:ext uri="{FF2B5EF4-FFF2-40B4-BE49-F238E27FC236}">
                <a16:creationId xmlns:a16="http://schemas.microsoft.com/office/drawing/2014/main" id="{85E10D9D-1594-6D33-4951-7A5BD2741476}"/>
              </a:ext>
            </a:extLst>
          </p:cNvPr>
          <p:cNvCxnSpPr/>
          <p:nvPr>
            <p:custDataLst>
              <p:tags r:id="rId10"/>
            </p:custDataLst>
          </p:nvPr>
        </p:nvCxnSpPr>
        <p:spPr bwMode="gray">
          <a:xfrm>
            <a:off x="4567238" y="5799138"/>
            <a:ext cx="0" cy="361950"/>
          </a:xfrm>
          <a:prstGeom prst="line">
            <a:avLst/>
          </a:prstGeom>
          <a:ln w="38100" cap="flat" cmpd="sng" algn="ctr">
            <a:solidFill>
              <a:srgbClr val="E0C773"/>
            </a:solidFill>
            <a:prstDash val="sysDot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7" name="Conector recto 376">
            <a:extLst>
              <a:ext uri="{FF2B5EF4-FFF2-40B4-BE49-F238E27FC236}">
                <a16:creationId xmlns:a16="http://schemas.microsoft.com/office/drawing/2014/main" id="{973E663E-D33B-68DB-C7C2-75202E6BECD8}"/>
              </a:ext>
            </a:extLst>
          </p:cNvPr>
          <p:cNvCxnSpPr/>
          <p:nvPr>
            <p:custDataLst>
              <p:tags r:id="rId11"/>
            </p:custDataLst>
          </p:nvPr>
        </p:nvCxnSpPr>
        <p:spPr bwMode="gray">
          <a:xfrm>
            <a:off x="4660900" y="5799138"/>
            <a:ext cx="0" cy="361950"/>
          </a:xfrm>
          <a:prstGeom prst="line">
            <a:avLst/>
          </a:prstGeom>
          <a:ln w="38100" cap="flat" cmpd="sng" algn="ctr">
            <a:solidFill>
              <a:srgbClr val="E0C773"/>
            </a:solidFill>
            <a:prstDash val="sysDot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5" name="Conector recto 474">
            <a:extLst>
              <a:ext uri="{FF2B5EF4-FFF2-40B4-BE49-F238E27FC236}">
                <a16:creationId xmlns:a16="http://schemas.microsoft.com/office/drawing/2014/main" id="{C8789135-E3BA-E4D2-8AA5-04E870B1E753}"/>
              </a:ext>
            </a:extLst>
          </p:cNvPr>
          <p:cNvCxnSpPr/>
          <p:nvPr>
            <p:custDataLst>
              <p:tags r:id="rId12"/>
            </p:custDataLst>
          </p:nvPr>
        </p:nvCxnSpPr>
        <p:spPr bwMode="gray">
          <a:xfrm>
            <a:off x="4287839" y="5400675"/>
            <a:ext cx="93663" cy="0"/>
          </a:xfrm>
          <a:prstGeom prst="line">
            <a:avLst/>
          </a:prstGeom>
          <a:ln w="38100" cap="flat" cmpd="sng" algn="ctr">
            <a:solidFill>
              <a:srgbClr val="4EBD75"/>
            </a:solidFill>
            <a:prstDash val="sysDot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6" name="Conector recto 475">
            <a:extLst>
              <a:ext uri="{FF2B5EF4-FFF2-40B4-BE49-F238E27FC236}">
                <a16:creationId xmlns:a16="http://schemas.microsoft.com/office/drawing/2014/main" id="{2FDCE96A-DE5B-E19F-5865-39A37CFC8EC2}"/>
              </a:ext>
            </a:extLst>
          </p:cNvPr>
          <p:cNvCxnSpPr/>
          <p:nvPr>
            <p:custDataLst>
              <p:tags r:id="rId13"/>
            </p:custDataLst>
          </p:nvPr>
        </p:nvCxnSpPr>
        <p:spPr bwMode="gray">
          <a:xfrm>
            <a:off x="4287838" y="5400675"/>
            <a:ext cx="0" cy="760413"/>
          </a:xfrm>
          <a:prstGeom prst="line">
            <a:avLst/>
          </a:prstGeom>
          <a:ln w="38100" cap="flat" cmpd="sng" algn="ctr">
            <a:solidFill>
              <a:srgbClr val="4EBD75"/>
            </a:solidFill>
            <a:prstDash val="sysDot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7" name="Conector recto 476">
            <a:extLst>
              <a:ext uri="{FF2B5EF4-FFF2-40B4-BE49-F238E27FC236}">
                <a16:creationId xmlns:a16="http://schemas.microsoft.com/office/drawing/2014/main" id="{5916129F-873C-7508-087D-EA4A8E50A2D1}"/>
              </a:ext>
            </a:extLst>
          </p:cNvPr>
          <p:cNvCxnSpPr/>
          <p:nvPr>
            <p:custDataLst>
              <p:tags r:id="rId14"/>
            </p:custDataLst>
          </p:nvPr>
        </p:nvCxnSpPr>
        <p:spPr bwMode="gray">
          <a:xfrm>
            <a:off x="4381500" y="5400675"/>
            <a:ext cx="0" cy="760413"/>
          </a:xfrm>
          <a:prstGeom prst="line">
            <a:avLst/>
          </a:prstGeom>
          <a:ln w="38100" cap="flat" cmpd="sng" algn="ctr">
            <a:solidFill>
              <a:srgbClr val="4EBD75"/>
            </a:solidFill>
            <a:prstDash val="sysDot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 useBgFill="1">
        <p:nvSpPr>
          <p:cNvPr id="63" name="Forma libre: forma 62">
            <a:extLst>
              <a:ext uri="{FF2B5EF4-FFF2-40B4-BE49-F238E27FC236}">
                <a16:creationId xmlns:a16="http://schemas.microsoft.com/office/drawing/2014/main" id="{3313DD2D-0B90-B1CB-F664-CE7EEF316BAC}"/>
              </a:ext>
            </a:extLst>
          </p:cNvPr>
          <p:cNvSpPr/>
          <p:nvPr>
            <p:custDataLst>
              <p:tags r:id="rId15"/>
            </p:custDataLst>
          </p:nvPr>
        </p:nvSpPr>
        <p:spPr bwMode="auto">
          <a:xfrm>
            <a:off x="3343275" y="4564063"/>
            <a:ext cx="185739" cy="107950"/>
          </a:xfrm>
          <a:custGeom>
            <a:avLst/>
            <a:gdLst/>
            <a:ahLst/>
            <a:cxnLst/>
            <a:rect l="0" t="0" r="0" b="0"/>
            <a:pathLst>
              <a:path w="185739" h="107951">
                <a:moveTo>
                  <a:pt x="0" y="50800"/>
                </a:moveTo>
                <a:lnTo>
                  <a:pt x="185738" y="0"/>
                </a:lnTo>
                <a:lnTo>
                  <a:pt x="185738" y="57150"/>
                </a:lnTo>
                <a:lnTo>
                  <a:pt x="0" y="107950"/>
                </a:lnTo>
                <a:close/>
              </a:path>
            </a:pathLst>
          </a:custGeom>
          <a:ln w="1905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w="1905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noProof="0"/>
          </a:p>
        </p:txBody>
      </p:sp>
      <p:sp useBgFill="1">
        <p:nvSpPr>
          <p:cNvPr id="59" name="Forma libre: forma 58">
            <a:extLst>
              <a:ext uri="{FF2B5EF4-FFF2-40B4-BE49-F238E27FC236}">
                <a16:creationId xmlns:a16="http://schemas.microsoft.com/office/drawing/2014/main" id="{5053442D-2500-11E2-D68D-3872C3FC9463}"/>
              </a:ext>
            </a:extLst>
          </p:cNvPr>
          <p:cNvSpPr/>
          <p:nvPr>
            <p:custDataLst>
              <p:tags r:id="rId16"/>
            </p:custDataLst>
          </p:nvPr>
        </p:nvSpPr>
        <p:spPr bwMode="auto">
          <a:xfrm>
            <a:off x="3063875" y="4564063"/>
            <a:ext cx="185739" cy="107950"/>
          </a:xfrm>
          <a:custGeom>
            <a:avLst/>
            <a:gdLst/>
            <a:ahLst/>
            <a:cxnLst/>
            <a:rect l="0" t="0" r="0" b="0"/>
            <a:pathLst>
              <a:path w="185739" h="107951">
                <a:moveTo>
                  <a:pt x="0" y="50800"/>
                </a:moveTo>
                <a:lnTo>
                  <a:pt x="185738" y="0"/>
                </a:lnTo>
                <a:lnTo>
                  <a:pt x="185738" y="57150"/>
                </a:lnTo>
                <a:lnTo>
                  <a:pt x="0" y="107950"/>
                </a:lnTo>
                <a:close/>
              </a:path>
            </a:pathLst>
          </a:custGeom>
          <a:ln w="1905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w="1905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noProof="0"/>
          </a:p>
        </p:txBody>
      </p:sp>
      <p:sp useBgFill="1">
        <p:nvSpPr>
          <p:cNvPr id="50" name="Forma libre: forma 49">
            <a:extLst>
              <a:ext uri="{FF2B5EF4-FFF2-40B4-BE49-F238E27FC236}">
                <a16:creationId xmlns:a16="http://schemas.microsoft.com/office/drawing/2014/main" id="{18CF8591-6C17-6F56-E58B-28B8D774EE73}"/>
              </a:ext>
            </a:extLst>
          </p:cNvPr>
          <p:cNvSpPr/>
          <p:nvPr>
            <p:custDataLst>
              <p:tags r:id="rId17"/>
            </p:custDataLst>
          </p:nvPr>
        </p:nvSpPr>
        <p:spPr bwMode="auto">
          <a:xfrm>
            <a:off x="2801938" y="4564063"/>
            <a:ext cx="185738" cy="107950"/>
          </a:xfrm>
          <a:custGeom>
            <a:avLst/>
            <a:gdLst/>
            <a:ahLst/>
            <a:cxnLst/>
            <a:rect l="0" t="0" r="0" b="0"/>
            <a:pathLst>
              <a:path w="185738" h="107951">
                <a:moveTo>
                  <a:pt x="0" y="50800"/>
                </a:moveTo>
                <a:lnTo>
                  <a:pt x="185737" y="0"/>
                </a:lnTo>
                <a:lnTo>
                  <a:pt x="185737" y="57150"/>
                </a:lnTo>
                <a:lnTo>
                  <a:pt x="0" y="107950"/>
                </a:lnTo>
                <a:close/>
              </a:path>
            </a:pathLst>
          </a:custGeom>
          <a:ln w="1905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w="1905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noProof="0"/>
          </a:p>
        </p:txBody>
      </p:sp>
      <p:sp useBgFill="1">
        <p:nvSpPr>
          <p:cNvPr id="47" name="Forma libre: forma 46">
            <a:extLst>
              <a:ext uri="{FF2B5EF4-FFF2-40B4-BE49-F238E27FC236}">
                <a16:creationId xmlns:a16="http://schemas.microsoft.com/office/drawing/2014/main" id="{5B098E40-E502-5EF8-3F22-D5A65A863FC0}"/>
              </a:ext>
            </a:extLst>
          </p:cNvPr>
          <p:cNvSpPr/>
          <p:nvPr>
            <p:custDataLst>
              <p:tags r:id="rId18"/>
            </p:custDataLst>
          </p:nvPr>
        </p:nvSpPr>
        <p:spPr bwMode="auto">
          <a:xfrm>
            <a:off x="2522538" y="4564063"/>
            <a:ext cx="185738" cy="107950"/>
          </a:xfrm>
          <a:custGeom>
            <a:avLst/>
            <a:gdLst/>
            <a:ahLst/>
            <a:cxnLst/>
            <a:rect l="0" t="0" r="0" b="0"/>
            <a:pathLst>
              <a:path w="185738" h="107951">
                <a:moveTo>
                  <a:pt x="0" y="50800"/>
                </a:moveTo>
                <a:lnTo>
                  <a:pt x="185737" y="0"/>
                </a:lnTo>
                <a:lnTo>
                  <a:pt x="185737" y="57150"/>
                </a:lnTo>
                <a:lnTo>
                  <a:pt x="0" y="107950"/>
                </a:lnTo>
                <a:close/>
              </a:path>
            </a:pathLst>
          </a:custGeom>
          <a:ln w="1905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w="1905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noProof="0"/>
          </a:p>
        </p:txBody>
      </p:sp>
      <p:sp useBgFill="1">
        <p:nvSpPr>
          <p:cNvPr id="453" name="Forma libre: forma 452">
            <a:extLst>
              <a:ext uri="{FF2B5EF4-FFF2-40B4-BE49-F238E27FC236}">
                <a16:creationId xmlns:a16="http://schemas.microsoft.com/office/drawing/2014/main" id="{45D0EEC8-F80B-8D66-E3B0-AE38A77E6029}"/>
              </a:ext>
            </a:extLst>
          </p:cNvPr>
          <p:cNvSpPr/>
          <p:nvPr>
            <p:custDataLst>
              <p:tags r:id="rId19"/>
            </p:custDataLst>
          </p:nvPr>
        </p:nvSpPr>
        <p:spPr bwMode="auto">
          <a:xfrm>
            <a:off x="5511800" y="4564063"/>
            <a:ext cx="185739" cy="107950"/>
          </a:xfrm>
          <a:custGeom>
            <a:avLst/>
            <a:gdLst/>
            <a:ahLst/>
            <a:cxnLst/>
            <a:rect l="0" t="0" r="0" b="0"/>
            <a:pathLst>
              <a:path w="185739" h="107951">
                <a:moveTo>
                  <a:pt x="0" y="50800"/>
                </a:moveTo>
                <a:lnTo>
                  <a:pt x="185738" y="0"/>
                </a:lnTo>
                <a:lnTo>
                  <a:pt x="185738" y="57150"/>
                </a:lnTo>
                <a:lnTo>
                  <a:pt x="0" y="107950"/>
                </a:lnTo>
                <a:close/>
              </a:path>
            </a:pathLst>
          </a:custGeom>
          <a:ln w="1905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w="1905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noProof="0"/>
          </a:p>
        </p:txBody>
      </p:sp>
      <p:sp useBgFill="1">
        <p:nvSpPr>
          <p:cNvPr id="450" name="Forma libre: forma 449">
            <a:extLst>
              <a:ext uri="{FF2B5EF4-FFF2-40B4-BE49-F238E27FC236}">
                <a16:creationId xmlns:a16="http://schemas.microsoft.com/office/drawing/2014/main" id="{38C29304-9E94-F82A-43E9-D46913BC7397}"/>
              </a:ext>
            </a:extLst>
          </p:cNvPr>
          <p:cNvSpPr/>
          <p:nvPr>
            <p:custDataLst>
              <p:tags r:id="rId20"/>
            </p:custDataLst>
          </p:nvPr>
        </p:nvSpPr>
        <p:spPr bwMode="auto">
          <a:xfrm>
            <a:off x="5232400" y="4564063"/>
            <a:ext cx="185739" cy="107950"/>
          </a:xfrm>
          <a:custGeom>
            <a:avLst/>
            <a:gdLst/>
            <a:ahLst/>
            <a:cxnLst/>
            <a:rect l="0" t="0" r="0" b="0"/>
            <a:pathLst>
              <a:path w="185739" h="107951">
                <a:moveTo>
                  <a:pt x="0" y="50800"/>
                </a:moveTo>
                <a:lnTo>
                  <a:pt x="185738" y="0"/>
                </a:lnTo>
                <a:lnTo>
                  <a:pt x="185738" y="57150"/>
                </a:lnTo>
                <a:lnTo>
                  <a:pt x="0" y="107950"/>
                </a:lnTo>
                <a:close/>
              </a:path>
            </a:pathLst>
          </a:custGeom>
          <a:ln w="1905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w="1905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noProof="0"/>
          </a:p>
        </p:txBody>
      </p:sp>
      <p:sp>
        <p:nvSpPr>
          <p:cNvPr id="52" name="Forma libre: forma 51">
            <a:extLst>
              <a:ext uri="{FF2B5EF4-FFF2-40B4-BE49-F238E27FC236}">
                <a16:creationId xmlns:a16="http://schemas.microsoft.com/office/drawing/2014/main" id="{0FD6448F-6EC9-CF70-C5D1-159B8952F8A0}"/>
              </a:ext>
            </a:extLst>
          </p:cNvPr>
          <p:cNvSpPr/>
          <p:nvPr>
            <p:custDataLst>
              <p:tags r:id="rId21"/>
            </p:custDataLst>
          </p:nvPr>
        </p:nvSpPr>
        <p:spPr bwMode="auto">
          <a:xfrm>
            <a:off x="3063875" y="4621213"/>
            <a:ext cx="185739" cy="50800"/>
          </a:xfrm>
          <a:custGeom>
            <a:avLst/>
            <a:gdLst/>
            <a:ahLst/>
            <a:cxnLst/>
            <a:rect l="0" t="0" r="0" b="0"/>
            <a:pathLst>
              <a:path w="185739" h="50801">
                <a:moveTo>
                  <a:pt x="0" y="50800"/>
                </a:moveTo>
                <a:lnTo>
                  <a:pt x="185738" y="0"/>
                </a:lnTo>
              </a:path>
            </a:pathLst>
          </a:custGeom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PE" noProof="0"/>
          </a:p>
        </p:txBody>
      </p:sp>
      <p:sp>
        <p:nvSpPr>
          <p:cNvPr id="62" name="Forma libre: forma 61">
            <a:extLst>
              <a:ext uri="{FF2B5EF4-FFF2-40B4-BE49-F238E27FC236}">
                <a16:creationId xmlns:a16="http://schemas.microsoft.com/office/drawing/2014/main" id="{F48DC6C5-8E42-5941-4FCD-CA6825607E4D}"/>
              </a:ext>
            </a:extLst>
          </p:cNvPr>
          <p:cNvSpPr/>
          <p:nvPr>
            <p:custDataLst>
              <p:tags r:id="rId22"/>
            </p:custDataLst>
          </p:nvPr>
        </p:nvSpPr>
        <p:spPr bwMode="auto">
          <a:xfrm>
            <a:off x="3343275" y="4621213"/>
            <a:ext cx="185739" cy="50800"/>
          </a:xfrm>
          <a:custGeom>
            <a:avLst/>
            <a:gdLst/>
            <a:ahLst/>
            <a:cxnLst/>
            <a:rect l="0" t="0" r="0" b="0"/>
            <a:pathLst>
              <a:path w="185739" h="50801">
                <a:moveTo>
                  <a:pt x="0" y="50800"/>
                </a:moveTo>
                <a:lnTo>
                  <a:pt x="185738" y="0"/>
                </a:lnTo>
              </a:path>
            </a:pathLst>
          </a:custGeom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PE" noProof="0"/>
          </a:p>
        </p:txBody>
      </p:sp>
      <p:sp>
        <p:nvSpPr>
          <p:cNvPr id="448" name="Forma libre: forma 447">
            <a:extLst>
              <a:ext uri="{FF2B5EF4-FFF2-40B4-BE49-F238E27FC236}">
                <a16:creationId xmlns:a16="http://schemas.microsoft.com/office/drawing/2014/main" id="{2AA01EC6-5754-3867-AFA3-8E0BDD78AC80}"/>
              </a:ext>
            </a:extLst>
          </p:cNvPr>
          <p:cNvSpPr/>
          <p:nvPr>
            <p:custDataLst>
              <p:tags r:id="rId23"/>
            </p:custDataLst>
          </p:nvPr>
        </p:nvSpPr>
        <p:spPr bwMode="auto">
          <a:xfrm>
            <a:off x="5232400" y="4564063"/>
            <a:ext cx="185739" cy="50800"/>
          </a:xfrm>
          <a:custGeom>
            <a:avLst/>
            <a:gdLst/>
            <a:ahLst/>
            <a:cxnLst/>
            <a:rect l="0" t="0" r="0" b="0"/>
            <a:pathLst>
              <a:path w="185739" h="50801">
                <a:moveTo>
                  <a:pt x="0" y="50800"/>
                </a:moveTo>
                <a:lnTo>
                  <a:pt x="185738" y="0"/>
                </a:lnTo>
              </a:path>
            </a:pathLst>
          </a:custGeom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PE" noProof="0"/>
          </a:p>
        </p:txBody>
      </p:sp>
      <p:sp>
        <p:nvSpPr>
          <p:cNvPr id="449" name="Forma libre: forma 448">
            <a:extLst>
              <a:ext uri="{FF2B5EF4-FFF2-40B4-BE49-F238E27FC236}">
                <a16:creationId xmlns:a16="http://schemas.microsoft.com/office/drawing/2014/main" id="{4314FBF5-EC01-B31F-E1C1-56F7B9AEC633}"/>
              </a:ext>
            </a:extLst>
          </p:cNvPr>
          <p:cNvSpPr/>
          <p:nvPr>
            <p:custDataLst>
              <p:tags r:id="rId24"/>
            </p:custDataLst>
          </p:nvPr>
        </p:nvSpPr>
        <p:spPr bwMode="auto">
          <a:xfrm>
            <a:off x="5232400" y="4621213"/>
            <a:ext cx="185739" cy="50800"/>
          </a:xfrm>
          <a:custGeom>
            <a:avLst/>
            <a:gdLst/>
            <a:ahLst/>
            <a:cxnLst/>
            <a:rect l="0" t="0" r="0" b="0"/>
            <a:pathLst>
              <a:path w="185739" h="50801">
                <a:moveTo>
                  <a:pt x="0" y="50800"/>
                </a:moveTo>
                <a:lnTo>
                  <a:pt x="185738" y="0"/>
                </a:lnTo>
              </a:path>
            </a:pathLst>
          </a:custGeom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PE" noProof="0"/>
          </a:p>
        </p:txBody>
      </p:sp>
      <p:sp>
        <p:nvSpPr>
          <p:cNvPr id="451" name="Forma libre: forma 450">
            <a:extLst>
              <a:ext uri="{FF2B5EF4-FFF2-40B4-BE49-F238E27FC236}">
                <a16:creationId xmlns:a16="http://schemas.microsoft.com/office/drawing/2014/main" id="{F8C67454-1A73-D38A-9186-B2A622525AD1}"/>
              </a:ext>
            </a:extLst>
          </p:cNvPr>
          <p:cNvSpPr/>
          <p:nvPr>
            <p:custDataLst>
              <p:tags r:id="rId25"/>
            </p:custDataLst>
          </p:nvPr>
        </p:nvSpPr>
        <p:spPr bwMode="auto">
          <a:xfrm>
            <a:off x="5511800" y="4564063"/>
            <a:ext cx="185739" cy="50800"/>
          </a:xfrm>
          <a:custGeom>
            <a:avLst/>
            <a:gdLst/>
            <a:ahLst/>
            <a:cxnLst/>
            <a:rect l="0" t="0" r="0" b="0"/>
            <a:pathLst>
              <a:path w="185739" h="50801">
                <a:moveTo>
                  <a:pt x="0" y="50800"/>
                </a:moveTo>
                <a:lnTo>
                  <a:pt x="185738" y="0"/>
                </a:lnTo>
              </a:path>
            </a:pathLst>
          </a:custGeom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PE" noProof="0"/>
          </a:p>
        </p:txBody>
      </p:sp>
      <p:sp>
        <p:nvSpPr>
          <p:cNvPr id="452" name="Forma libre: forma 451">
            <a:extLst>
              <a:ext uri="{FF2B5EF4-FFF2-40B4-BE49-F238E27FC236}">
                <a16:creationId xmlns:a16="http://schemas.microsoft.com/office/drawing/2014/main" id="{B3EC2BFF-E667-056A-5334-61095A4B38E1}"/>
              </a:ext>
            </a:extLst>
          </p:cNvPr>
          <p:cNvSpPr/>
          <p:nvPr>
            <p:custDataLst>
              <p:tags r:id="rId26"/>
            </p:custDataLst>
          </p:nvPr>
        </p:nvSpPr>
        <p:spPr bwMode="auto">
          <a:xfrm>
            <a:off x="5511800" y="4621213"/>
            <a:ext cx="185739" cy="50800"/>
          </a:xfrm>
          <a:custGeom>
            <a:avLst/>
            <a:gdLst/>
            <a:ahLst/>
            <a:cxnLst/>
            <a:rect l="0" t="0" r="0" b="0"/>
            <a:pathLst>
              <a:path w="185739" h="50801">
                <a:moveTo>
                  <a:pt x="0" y="50800"/>
                </a:moveTo>
                <a:lnTo>
                  <a:pt x="185738" y="0"/>
                </a:lnTo>
              </a:path>
            </a:pathLst>
          </a:custGeom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PE" noProof="0"/>
          </a:p>
        </p:txBody>
      </p:sp>
      <p:sp>
        <p:nvSpPr>
          <p:cNvPr id="61" name="Forma libre: forma 60">
            <a:extLst>
              <a:ext uri="{FF2B5EF4-FFF2-40B4-BE49-F238E27FC236}">
                <a16:creationId xmlns:a16="http://schemas.microsoft.com/office/drawing/2014/main" id="{DE423D5B-45D9-B1FE-26E0-A88865DD8229}"/>
              </a:ext>
            </a:extLst>
          </p:cNvPr>
          <p:cNvSpPr/>
          <p:nvPr>
            <p:custDataLst>
              <p:tags r:id="rId27"/>
            </p:custDataLst>
          </p:nvPr>
        </p:nvSpPr>
        <p:spPr bwMode="auto">
          <a:xfrm>
            <a:off x="3343275" y="4564063"/>
            <a:ext cx="185739" cy="50800"/>
          </a:xfrm>
          <a:custGeom>
            <a:avLst/>
            <a:gdLst/>
            <a:ahLst/>
            <a:cxnLst/>
            <a:rect l="0" t="0" r="0" b="0"/>
            <a:pathLst>
              <a:path w="185739" h="50801">
                <a:moveTo>
                  <a:pt x="0" y="50800"/>
                </a:moveTo>
                <a:lnTo>
                  <a:pt x="185738" y="0"/>
                </a:lnTo>
              </a:path>
            </a:pathLst>
          </a:custGeom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PE" noProof="0"/>
          </a:p>
        </p:txBody>
      </p:sp>
      <p:sp>
        <p:nvSpPr>
          <p:cNvPr id="45" name="Forma libre: forma 44">
            <a:extLst>
              <a:ext uri="{FF2B5EF4-FFF2-40B4-BE49-F238E27FC236}">
                <a16:creationId xmlns:a16="http://schemas.microsoft.com/office/drawing/2014/main" id="{F2CA2FD4-3AAC-32A3-2EE0-36507CAB1931}"/>
              </a:ext>
            </a:extLst>
          </p:cNvPr>
          <p:cNvSpPr/>
          <p:nvPr>
            <p:custDataLst>
              <p:tags r:id="rId28"/>
            </p:custDataLst>
          </p:nvPr>
        </p:nvSpPr>
        <p:spPr bwMode="auto">
          <a:xfrm>
            <a:off x="2522538" y="4564063"/>
            <a:ext cx="185738" cy="50800"/>
          </a:xfrm>
          <a:custGeom>
            <a:avLst/>
            <a:gdLst/>
            <a:ahLst/>
            <a:cxnLst/>
            <a:rect l="0" t="0" r="0" b="0"/>
            <a:pathLst>
              <a:path w="185738" h="50801">
                <a:moveTo>
                  <a:pt x="0" y="50800"/>
                </a:moveTo>
                <a:lnTo>
                  <a:pt x="185737" y="0"/>
                </a:lnTo>
              </a:path>
            </a:pathLst>
          </a:custGeom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PE" noProof="0"/>
          </a:p>
        </p:txBody>
      </p:sp>
      <p:sp>
        <p:nvSpPr>
          <p:cNvPr id="46" name="Forma libre: forma 45">
            <a:extLst>
              <a:ext uri="{FF2B5EF4-FFF2-40B4-BE49-F238E27FC236}">
                <a16:creationId xmlns:a16="http://schemas.microsoft.com/office/drawing/2014/main" id="{3470550B-1523-52C4-F96A-25A4D0768FBC}"/>
              </a:ext>
            </a:extLst>
          </p:cNvPr>
          <p:cNvSpPr/>
          <p:nvPr>
            <p:custDataLst>
              <p:tags r:id="rId29"/>
            </p:custDataLst>
          </p:nvPr>
        </p:nvSpPr>
        <p:spPr bwMode="auto">
          <a:xfrm>
            <a:off x="2522538" y="4621213"/>
            <a:ext cx="185738" cy="50800"/>
          </a:xfrm>
          <a:custGeom>
            <a:avLst/>
            <a:gdLst/>
            <a:ahLst/>
            <a:cxnLst/>
            <a:rect l="0" t="0" r="0" b="0"/>
            <a:pathLst>
              <a:path w="185738" h="50801">
                <a:moveTo>
                  <a:pt x="0" y="50800"/>
                </a:moveTo>
                <a:lnTo>
                  <a:pt x="185737" y="0"/>
                </a:lnTo>
              </a:path>
            </a:pathLst>
          </a:custGeom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PE" noProof="0"/>
          </a:p>
        </p:txBody>
      </p:sp>
      <p:sp>
        <p:nvSpPr>
          <p:cNvPr id="48" name="Forma libre: forma 47">
            <a:extLst>
              <a:ext uri="{FF2B5EF4-FFF2-40B4-BE49-F238E27FC236}">
                <a16:creationId xmlns:a16="http://schemas.microsoft.com/office/drawing/2014/main" id="{0A26F9AF-B6FB-C738-F57C-47AC8DF0B45C}"/>
              </a:ext>
            </a:extLst>
          </p:cNvPr>
          <p:cNvSpPr/>
          <p:nvPr>
            <p:custDataLst>
              <p:tags r:id="rId30"/>
            </p:custDataLst>
          </p:nvPr>
        </p:nvSpPr>
        <p:spPr bwMode="auto">
          <a:xfrm>
            <a:off x="2801938" y="4564063"/>
            <a:ext cx="185738" cy="50800"/>
          </a:xfrm>
          <a:custGeom>
            <a:avLst/>
            <a:gdLst/>
            <a:ahLst/>
            <a:cxnLst/>
            <a:rect l="0" t="0" r="0" b="0"/>
            <a:pathLst>
              <a:path w="185738" h="50801">
                <a:moveTo>
                  <a:pt x="0" y="50800"/>
                </a:moveTo>
                <a:lnTo>
                  <a:pt x="185737" y="0"/>
                </a:lnTo>
              </a:path>
            </a:pathLst>
          </a:custGeom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PE" noProof="0"/>
          </a:p>
        </p:txBody>
      </p:sp>
      <p:sp>
        <p:nvSpPr>
          <p:cNvPr id="49" name="Forma libre: forma 48">
            <a:extLst>
              <a:ext uri="{FF2B5EF4-FFF2-40B4-BE49-F238E27FC236}">
                <a16:creationId xmlns:a16="http://schemas.microsoft.com/office/drawing/2014/main" id="{C1280ADC-47BD-F8F7-48E8-99128DEB3B44}"/>
              </a:ext>
            </a:extLst>
          </p:cNvPr>
          <p:cNvSpPr/>
          <p:nvPr>
            <p:custDataLst>
              <p:tags r:id="rId31"/>
            </p:custDataLst>
          </p:nvPr>
        </p:nvSpPr>
        <p:spPr bwMode="auto">
          <a:xfrm>
            <a:off x="2801938" y="4621213"/>
            <a:ext cx="185738" cy="50800"/>
          </a:xfrm>
          <a:custGeom>
            <a:avLst/>
            <a:gdLst/>
            <a:ahLst/>
            <a:cxnLst/>
            <a:rect l="0" t="0" r="0" b="0"/>
            <a:pathLst>
              <a:path w="185738" h="50801">
                <a:moveTo>
                  <a:pt x="0" y="50800"/>
                </a:moveTo>
                <a:lnTo>
                  <a:pt x="185737" y="0"/>
                </a:lnTo>
              </a:path>
            </a:pathLst>
          </a:custGeom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PE" noProof="0"/>
          </a:p>
        </p:txBody>
      </p:sp>
      <p:sp>
        <p:nvSpPr>
          <p:cNvPr id="51" name="Forma libre: forma 50">
            <a:extLst>
              <a:ext uri="{FF2B5EF4-FFF2-40B4-BE49-F238E27FC236}">
                <a16:creationId xmlns:a16="http://schemas.microsoft.com/office/drawing/2014/main" id="{8A305C91-D4EB-EA02-D2AA-62C7C89EEA8C}"/>
              </a:ext>
            </a:extLst>
          </p:cNvPr>
          <p:cNvSpPr/>
          <p:nvPr>
            <p:custDataLst>
              <p:tags r:id="rId32"/>
            </p:custDataLst>
          </p:nvPr>
        </p:nvSpPr>
        <p:spPr bwMode="auto">
          <a:xfrm>
            <a:off x="3063875" y="4564063"/>
            <a:ext cx="185739" cy="50800"/>
          </a:xfrm>
          <a:custGeom>
            <a:avLst/>
            <a:gdLst/>
            <a:ahLst/>
            <a:cxnLst/>
            <a:rect l="0" t="0" r="0" b="0"/>
            <a:pathLst>
              <a:path w="185739" h="50801">
                <a:moveTo>
                  <a:pt x="0" y="50800"/>
                </a:moveTo>
                <a:lnTo>
                  <a:pt x="185738" y="0"/>
                </a:lnTo>
              </a:path>
            </a:pathLst>
          </a:custGeom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PE" noProof="0"/>
          </a:p>
        </p:txBody>
      </p:sp>
      <p:cxnSp>
        <p:nvCxnSpPr>
          <p:cNvPr id="125" name="Conector recto 124">
            <a:extLst>
              <a:ext uri="{FF2B5EF4-FFF2-40B4-BE49-F238E27FC236}">
                <a16:creationId xmlns:a16="http://schemas.microsoft.com/office/drawing/2014/main" id="{286D03C8-B5CD-EF7B-5456-19ADA1D8670E}"/>
              </a:ext>
            </a:extLst>
          </p:cNvPr>
          <p:cNvCxnSpPr>
            <a:cxnSpLocks/>
          </p:cNvCxnSpPr>
          <p:nvPr>
            <p:custDataLst>
              <p:tags r:id="rId33"/>
            </p:custDataLst>
          </p:nvPr>
        </p:nvCxnSpPr>
        <p:spPr bwMode="auto">
          <a:xfrm>
            <a:off x="3157539" y="3573463"/>
            <a:ext cx="93663" cy="0"/>
          </a:xfrm>
          <a:prstGeom prst="line">
            <a:avLst/>
          </a:prstGeom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7" name="Conector recto 336">
            <a:extLst>
              <a:ext uri="{FF2B5EF4-FFF2-40B4-BE49-F238E27FC236}">
                <a16:creationId xmlns:a16="http://schemas.microsoft.com/office/drawing/2014/main" id="{ED99A781-A524-A055-8789-7FB9086304EF}"/>
              </a:ext>
            </a:extLst>
          </p:cNvPr>
          <p:cNvCxnSpPr/>
          <p:nvPr>
            <p:custDataLst>
              <p:tags r:id="rId34"/>
            </p:custDataLst>
          </p:nvPr>
        </p:nvCxnSpPr>
        <p:spPr bwMode="auto">
          <a:xfrm>
            <a:off x="3251200" y="3573463"/>
            <a:ext cx="0" cy="360363"/>
          </a:xfrm>
          <a:prstGeom prst="line">
            <a:avLst/>
          </a:prstGeom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6" name="Conector recto 125">
            <a:extLst>
              <a:ext uri="{FF2B5EF4-FFF2-40B4-BE49-F238E27FC236}">
                <a16:creationId xmlns:a16="http://schemas.microsoft.com/office/drawing/2014/main" id="{36B95756-F488-3698-B5AF-8A9A797E3DD7}"/>
              </a:ext>
            </a:extLst>
          </p:cNvPr>
          <p:cNvCxnSpPr/>
          <p:nvPr>
            <p:custDataLst>
              <p:tags r:id="rId35"/>
            </p:custDataLst>
          </p:nvPr>
        </p:nvCxnSpPr>
        <p:spPr bwMode="auto">
          <a:xfrm>
            <a:off x="3251200" y="4098925"/>
            <a:ext cx="0" cy="1528763"/>
          </a:xfrm>
          <a:prstGeom prst="line">
            <a:avLst/>
          </a:prstGeom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4" name="Conector recto 123">
            <a:extLst>
              <a:ext uri="{FF2B5EF4-FFF2-40B4-BE49-F238E27FC236}">
                <a16:creationId xmlns:a16="http://schemas.microsoft.com/office/drawing/2014/main" id="{9DABD3DD-94D9-A5AC-B18E-F9597A50B630}"/>
              </a:ext>
            </a:extLst>
          </p:cNvPr>
          <p:cNvCxnSpPr/>
          <p:nvPr>
            <p:custDataLst>
              <p:tags r:id="rId36"/>
            </p:custDataLst>
          </p:nvPr>
        </p:nvCxnSpPr>
        <p:spPr bwMode="auto">
          <a:xfrm flipV="1">
            <a:off x="3157538" y="3573463"/>
            <a:ext cx="0" cy="322263"/>
          </a:xfrm>
          <a:prstGeom prst="line">
            <a:avLst/>
          </a:prstGeom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9" name="Conector recto 298">
            <a:extLst>
              <a:ext uri="{FF2B5EF4-FFF2-40B4-BE49-F238E27FC236}">
                <a16:creationId xmlns:a16="http://schemas.microsoft.com/office/drawing/2014/main" id="{3592BE6F-401E-42D0-CDBC-84478BBCD89A}"/>
              </a:ext>
            </a:extLst>
          </p:cNvPr>
          <p:cNvCxnSpPr/>
          <p:nvPr>
            <p:custDataLst>
              <p:tags r:id="rId37"/>
            </p:custDataLst>
          </p:nvPr>
        </p:nvCxnSpPr>
        <p:spPr bwMode="auto">
          <a:xfrm flipV="1">
            <a:off x="3436938" y="3262313"/>
            <a:ext cx="0" cy="504825"/>
          </a:xfrm>
          <a:prstGeom prst="line">
            <a:avLst/>
          </a:prstGeom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0" name="Conector recto 299">
            <a:extLst>
              <a:ext uri="{FF2B5EF4-FFF2-40B4-BE49-F238E27FC236}">
                <a16:creationId xmlns:a16="http://schemas.microsoft.com/office/drawing/2014/main" id="{617CCE5C-44B4-81C5-180B-38E6AABB305F}"/>
              </a:ext>
            </a:extLst>
          </p:cNvPr>
          <p:cNvCxnSpPr/>
          <p:nvPr>
            <p:custDataLst>
              <p:tags r:id="rId38"/>
            </p:custDataLst>
          </p:nvPr>
        </p:nvCxnSpPr>
        <p:spPr bwMode="auto">
          <a:xfrm>
            <a:off x="3436939" y="3262313"/>
            <a:ext cx="93663" cy="0"/>
          </a:xfrm>
          <a:prstGeom prst="line">
            <a:avLst/>
          </a:prstGeom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8" name="Conector recto 337">
            <a:extLst>
              <a:ext uri="{FF2B5EF4-FFF2-40B4-BE49-F238E27FC236}">
                <a16:creationId xmlns:a16="http://schemas.microsoft.com/office/drawing/2014/main" id="{3BAAAE2B-246E-4DE7-24C0-902E5D0721A1}"/>
              </a:ext>
            </a:extLst>
          </p:cNvPr>
          <p:cNvCxnSpPr/>
          <p:nvPr>
            <p:custDataLst>
              <p:tags r:id="rId39"/>
            </p:custDataLst>
          </p:nvPr>
        </p:nvCxnSpPr>
        <p:spPr bwMode="auto">
          <a:xfrm>
            <a:off x="3530600" y="3262313"/>
            <a:ext cx="0" cy="542925"/>
          </a:xfrm>
          <a:prstGeom prst="line">
            <a:avLst/>
          </a:prstGeom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1" name="Conector recto 300">
            <a:extLst>
              <a:ext uri="{FF2B5EF4-FFF2-40B4-BE49-F238E27FC236}">
                <a16:creationId xmlns:a16="http://schemas.microsoft.com/office/drawing/2014/main" id="{656E183E-214B-3A5B-FB49-8107EA1071E3}"/>
              </a:ext>
            </a:extLst>
          </p:cNvPr>
          <p:cNvCxnSpPr/>
          <p:nvPr>
            <p:custDataLst>
              <p:tags r:id="rId40"/>
            </p:custDataLst>
          </p:nvPr>
        </p:nvCxnSpPr>
        <p:spPr bwMode="auto">
          <a:xfrm>
            <a:off x="3530600" y="3970338"/>
            <a:ext cx="0" cy="1844675"/>
          </a:xfrm>
          <a:prstGeom prst="line">
            <a:avLst/>
          </a:prstGeom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3" name="Conector recto 432">
            <a:extLst>
              <a:ext uri="{FF2B5EF4-FFF2-40B4-BE49-F238E27FC236}">
                <a16:creationId xmlns:a16="http://schemas.microsoft.com/office/drawing/2014/main" id="{06E6AA2A-D114-3810-69D8-1700B638FFFD}"/>
              </a:ext>
            </a:extLst>
          </p:cNvPr>
          <p:cNvCxnSpPr/>
          <p:nvPr>
            <p:custDataLst>
              <p:tags r:id="rId41"/>
            </p:custDataLst>
          </p:nvPr>
        </p:nvCxnSpPr>
        <p:spPr bwMode="auto">
          <a:xfrm>
            <a:off x="5419725" y="4352925"/>
            <a:ext cx="0" cy="147638"/>
          </a:xfrm>
          <a:prstGeom prst="line">
            <a:avLst/>
          </a:prstGeom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2" name="Conector recto 431">
            <a:extLst>
              <a:ext uri="{FF2B5EF4-FFF2-40B4-BE49-F238E27FC236}">
                <a16:creationId xmlns:a16="http://schemas.microsoft.com/office/drawing/2014/main" id="{B839DF6D-C188-85CA-79FA-4E9AD9941037}"/>
              </a:ext>
            </a:extLst>
          </p:cNvPr>
          <p:cNvCxnSpPr/>
          <p:nvPr>
            <p:custDataLst>
              <p:tags r:id="rId42"/>
            </p:custDataLst>
          </p:nvPr>
        </p:nvCxnSpPr>
        <p:spPr bwMode="auto">
          <a:xfrm>
            <a:off x="5419725" y="2886075"/>
            <a:ext cx="0" cy="1301750"/>
          </a:xfrm>
          <a:prstGeom prst="line">
            <a:avLst/>
          </a:prstGeom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0" name="Conector recto 429">
            <a:extLst>
              <a:ext uri="{FF2B5EF4-FFF2-40B4-BE49-F238E27FC236}">
                <a16:creationId xmlns:a16="http://schemas.microsoft.com/office/drawing/2014/main" id="{AD2E55C7-04CC-708F-C944-DFA5FC39F825}"/>
              </a:ext>
            </a:extLst>
          </p:cNvPr>
          <p:cNvCxnSpPr/>
          <p:nvPr>
            <p:custDataLst>
              <p:tags r:id="rId43"/>
            </p:custDataLst>
          </p:nvPr>
        </p:nvCxnSpPr>
        <p:spPr bwMode="auto">
          <a:xfrm>
            <a:off x="5326064" y="2886075"/>
            <a:ext cx="93663" cy="0"/>
          </a:xfrm>
          <a:prstGeom prst="line">
            <a:avLst/>
          </a:prstGeom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8" name="Conector recto 427">
            <a:extLst>
              <a:ext uri="{FF2B5EF4-FFF2-40B4-BE49-F238E27FC236}">
                <a16:creationId xmlns:a16="http://schemas.microsoft.com/office/drawing/2014/main" id="{738F7E01-778C-BF20-43E4-A357B490FD2F}"/>
              </a:ext>
            </a:extLst>
          </p:cNvPr>
          <p:cNvCxnSpPr/>
          <p:nvPr>
            <p:custDataLst>
              <p:tags r:id="rId44"/>
            </p:custDataLst>
          </p:nvPr>
        </p:nvCxnSpPr>
        <p:spPr bwMode="auto">
          <a:xfrm flipV="1">
            <a:off x="5326063" y="2886075"/>
            <a:ext cx="0" cy="1263650"/>
          </a:xfrm>
          <a:prstGeom prst="line">
            <a:avLst/>
          </a:prstGeom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8" name="Conector recto 437">
            <a:extLst>
              <a:ext uri="{FF2B5EF4-FFF2-40B4-BE49-F238E27FC236}">
                <a16:creationId xmlns:a16="http://schemas.microsoft.com/office/drawing/2014/main" id="{F27A313D-5195-6667-75C6-0907059FEE8C}"/>
              </a:ext>
            </a:extLst>
          </p:cNvPr>
          <p:cNvCxnSpPr/>
          <p:nvPr>
            <p:custDataLst>
              <p:tags r:id="rId45"/>
            </p:custDataLst>
          </p:nvPr>
        </p:nvCxnSpPr>
        <p:spPr bwMode="auto">
          <a:xfrm>
            <a:off x="5605464" y="2574925"/>
            <a:ext cx="93663" cy="0"/>
          </a:xfrm>
          <a:prstGeom prst="line">
            <a:avLst/>
          </a:prstGeom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7" name="Conector recto 436">
            <a:extLst>
              <a:ext uri="{FF2B5EF4-FFF2-40B4-BE49-F238E27FC236}">
                <a16:creationId xmlns:a16="http://schemas.microsoft.com/office/drawing/2014/main" id="{A2CF1CBD-A91C-38C5-2292-4D49BF807D75}"/>
              </a:ext>
            </a:extLst>
          </p:cNvPr>
          <p:cNvCxnSpPr/>
          <p:nvPr>
            <p:custDataLst>
              <p:tags r:id="rId46"/>
            </p:custDataLst>
          </p:nvPr>
        </p:nvCxnSpPr>
        <p:spPr bwMode="auto">
          <a:xfrm flipV="1">
            <a:off x="5605463" y="2574925"/>
            <a:ext cx="0" cy="504825"/>
          </a:xfrm>
          <a:prstGeom prst="line">
            <a:avLst/>
          </a:prstGeom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1" name="Conector recto 440">
            <a:extLst>
              <a:ext uri="{FF2B5EF4-FFF2-40B4-BE49-F238E27FC236}">
                <a16:creationId xmlns:a16="http://schemas.microsoft.com/office/drawing/2014/main" id="{254CAE26-566F-93F2-8460-75F35ACD77E3}"/>
              </a:ext>
            </a:extLst>
          </p:cNvPr>
          <p:cNvCxnSpPr/>
          <p:nvPr>
            <p:custDataLst>
              <p:tags r:id="rId47"/>
            </p:custDataLst>
          </p:nvPr>
        </p:nvCxnSpPr>
        <p:spPr bwMode="auto">
          <a:xfrm>
            <a:off x="5699125" y="3282950"/>
            <a:ext cx="0" cy="1843088"/>
          </a:xfrm>
          <a:prstGeom prst="line">
            <a:avLst/>
          </a:prstGeom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9" name="Conector recto 438">
            <a:extLst>
              <a:ext uri="{FF2B5EF4-FFF2-40B4-BE49-F238E27FC236}">
                <a16:creationId xmlns:a16="http://schemas.microsoft.com/office/drawing/2014/main" id="{7D8BCE10-BF97-52AE-7707-9E3AB5421098}"/>
              </a:ext>
            </a:extLst>
          </p:cNvPr>
          <p:cNvCxnSpPr/>
          <p:nvPr>
            <p:custDataLst>
              <p:tags r:id="rId48"/>
            </p:custDataLst>
          </p:nvPr>
        </p:nvCxnSpPr>
        <p:spPr bwMode="auto">
          <a:xfrm>
            <a:off x="5699125" y="2574925"/>
            <a:ext cx="0" cy="542925"/>
          </a:xfrm>
          <a:prstGeom prst="line">
            <a:avLst/>
          </a:prstGeom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5" name="Text Placeholder 2">
            <a:extLst>
              <a:ext uri="{FF2B5EF4-FFF2-40B4-BE49-F238E27FC236}">
                <a16:creationId xmlns:a16="http://schemas.microsoft.com/office/drawing/2014/main" id="{7BD0B248-8BCC-717C-E9FF-ADC18EC47D1C}"/>
              </a:ext>
            </a:extLst>
          </p:cNvPr>
          <p:cNvSpPr>
            <a:spLocks noGrp="1"/>
          </p:cNvSpPr>
          <p:nvPr>
            <p:custDataLst>
              <p:tags r:id="rId49"/>
            </p:custDataLst>
          </p:nvPr>
        </p:nvSpPr>
        <p:spPr bwMode="auto">
          <a:xfrm>
            <a:off x="471488" y="6216650"/>
            <a:ext cx="323850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ct val="0"/>
              </a:spcBef>
              <a:spcAft>
                <a:spcPct val="0"/>
              </a:spcAft>
              <a:buNone/>
            </a:pPr>
            <a:fld id="{F717CDD7-47D0-4355-8813-593604E66785}" type="datetime'''''''''''''''''''''''2''0''''1''''''''''''9'''''''">
              <a:rPr lang="es-PE" sz="1200" noProof="0" smtClean="0"/>
              <a:pPr marL="0" lv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2019</a:t>
            </a:fld>
            <a:endParaRPr lang="es-PE" sz="1200" noProof="0"/>
          </a:p>
        </p:txBody>
      </p:sp>
      <p:sp>
        <p:nvSpPr>
          <p:cNvPr id="304" name="Text Placeholder 2">
            <a:extLst>
              <a:ext uri="{FF2B5EF4-FFF2-40B4-BE49-F238E27FC236}">
                <a16:creationId xmlns:a16="http://schemas.microsoft.com/office/drawing/2014/main" id="{E8354661-722A-54DE-9E1A-7EB4007DEB15}"/>
              </a:ext>
            </a:extLst>
          </p:cNvPr>
          <p:cNvSpPr>
            <a:spLocks noGrp="1"/>
          </p:cNvSpPr>
          <p:nvPr>
            <p:custDataLst>
              <p:tags r:id="rId50"/>
            </p:custDataLst>
          </p:nvPr>
        </p:nvSpPr>
        <p:spPr bwMode="auto">
          <a:xfrm>
            <a:off x="5349875" y="6216650"/>
            <a:ext cx="323850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ct val="0"/>
              </a:spcBef>
              <a:spcAft>
                <a:spcPct val="0"/>
              </a:spcAft>
              <a:buNone/>
            </a:pPr>
            <a:fld id="{7C070C16-2CC0-4A30-9EA2-A05A2816138D}" type="datetime'''''''''''''''''''2''''''''''''''''0''''''3''''2'''''''">
              <a:rPr lang="es-PE" sz="1200" noProof="0" smtClean="0"/>
              <a:pPr marL="0" lv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2032</a:t>
            </a:fld>
            <a:endParaRPr lang="es-PE" sz="1200" noProof="0"/>
          </a:p>
        </p:txBody>
      </p:sp>
      <p:sp>
        <p:nvSpPr>
          <p:cNvPr id="303" name="Text Placeholder 2">
            <a:extLst>
              <a:ext uri="{FF2B5EF4-FFF2-40B4-BE49-F238E27FC236}">
                <a16:creationId xmlns:a16="http://schemas.microsoft.com/office/drawing/2014/main" id="{2BA0FE0F-8236-FAC6-E3E0-C174731C1D0F}"/>
              </a:ext>
            </a:extLst>
          </p:cNvPr>
          <p:cNvSpPr>
            <a:spLocks noGrp="1"/>
          </p:cNvSpPr>
          <p:nvPr>
            <p:custDataLst>
              <p:tags r:id="rId51"/>
            </p:custDataLst>
          </p:nvPr>
        </p:nvSpPr>
        <p:spPr bwMode="auto">
          <a:xfrm>
            <a:off x="4265613" y="6216650"/>
            <a:ext cx="323850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ct val="0"/>
              </a:spcBef>
              <a:spcAft>
                <a:spcPct val="0"/>
              </a:spcAft>
              <a:buNone/>
            </a:pPr>
            <a:fld id="{1952A2EF-A9B8-49CC-8D14-87B1B018FA3E}" type="datetime'''''''''''''2''''0''''2''''''''''''''''8'''''''''''">
              <a:rPr lang="es-PE" sz="1200" noProof="0" smtClean="0"/>
              <a:pPr marL="0" lv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2028</a:t>
            </a:fld>
            <a:endParaRPr lang="es-PE" sz="1200" noProof="0"/>
          </a:p>
        </p:txBody>
      </p:sp>
      <p:sp>
        <p:nvSpPr>
          <p:cNvPr id="94" name="Text Placeholder 2">
            <a:extLst>
              <a:ext uri="{FF2B5EF4-FFF2-40B4-BE49-F238E27FC236}">
                <a16:creationId xmlns:a16="http://schemas.microsoft.com/office/drawing/2014/main" id="{7BD0B248-8BCC-717C-E9FF-ADC18EC47D1C}"/>
              </a:ext>
            </a:extLst>
          </p:cNvPr>
          <p:cNvSpPr>
            <a:spLocks noGrp="1"/>
          </p:cNvSpPr>
          <p:nvPr>
            <p:custDataLst>
              <p:tags r:id="rId52"/>
            </p:custDataLst>
          </p:nvPr>
        </p:nvSpPr>
        <p:spPr bwMode="gray">
          <a:xfrm>
            <a:off x="2774950" y="4348163"/>
            <a:ext cx="238125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22225" tIns="0" rIns="22225" bIns="0" rtlCol="0" anchor="b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ct val="0"/>
              </a:spcBef>
              <a:spcAft>
                <a:spcPct val="0"/>
              </a:spcAft>
              <a:buNone/>
            </a:pPr>
            <a:fld id="{4C32CE6D-A686-4FAF-93F4-F124D8D287F7}" type="datetime'''''''''''''''''''''''''5''''.''''''''''''''''''''7'''''''''''">
              <a:rPr lang="es-PE" sz="1200" noProof="0" smtClean="0"/>
              <a:pPr marL="0" lv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5.7</a:t>
            </a:fld>
            <a:endParaRPr lang="es-PE" sz="1200" noProof="0"/>
          </a:p>
        </p:txBody>
      </p:sp>
      <p:sp useBgFill="1">
        <p:nvSpPr>
          <p:cNvPr id="335" name="Text Placeholder 2">
            <a:extLst>
              <a:ext uri="{FF2B5EF4-FFF2-40B4-BE49-F238E27FC236}">
                <a16:creationId xmlns:a16="http://schemas.microsoft.com/office/drawing/2014/main" id="{7BD0B248-8BCC-717C-E9FF-ADC18EC47D1C}"/>
              </a:ext>
            </a:extLst>
          </p:cNvPr>
          <p:cNvSpPr>
            <a:spLocks noGrp="1"/>
          </p:cNvSpPr>
          <p:nvPr>
            <p:custDataLst>
              <p:tags r:id="rId53"/>
            </p:custDataLst>
          </p:nvPr>
        </p:nvSpPr>
        <p:spPr bwMode="gray">
          <a:xfrm>
            <a:off x="2868613" y="5889625"/>
            <a:ext cx="238125" cy="165100"/>
          </a:xfrm>
          <a:prstGeom prst="rect">
            <a:avLst/>
          </a:prstGeom>
          <a:ln>
            <a:noFill/>
          </a:ln>
          <a:effectLst/>
        </p:spPr>
        <p:txBody>
          <a:bodyPr vert="horz" wrap="none" lIns="22225" tIns="0" rIns="22225" bIns="0" rtlCol="0" anchor="b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ct val="0"/>
              </a:spcBef>
              <a:spcAft>
                <a:spcPct val="0"/>
              </a:spcAft>
              <a:buNone/>
            </a:pPr>
            <a:fld id="{31C4A033-FEB5-41A4-ACF6-01FE30D10270}" type="datetime'0''''''''''''''''''''''''''''''''.''''''3'''">
              <a:rPr lang="es-PE" sz="1200" noProof="0" smtClean="0">
                <a:effectLst/>
              </a:rPr>
              <a:pPr marL="0" lv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0.3</a:t>
            </a:fld>
            <a:endParaRPr lang="es-PE" sz="1200" noProof="0"/>
          </a:p>
        </p:txBody>
      </p:sp>
      <p:sp>
        <p:nvSpPr>
          <p:cNvPr id="95" name="Text Placeholder 2">
            <a:extLst>
              <a:ext uri="{FF2B5EF4-FFF2-40B4-BE49-F238E27FC236}">
                <a16:creationId xmlns:a16="http://schemas.microsoft.com/office/drawing/2014/main" id="{7BD0B248-8BCC-717C-E9FF-ADC18EC47D1C}"/>
              </a:ext>
            </a:extLst>
          </p:cNvPr>
          <p:cNvSpPr>
            <a:spLocks noGrp="1"/>
          </p:cNvSpPr>
          <p:nvPr>
            <p:custDataLst>
              <p:tags r:id="rId54"/>
            </p:custDataLst>
          </p:nvPr>
        </p:nvSpPr>
        <p:spPr bwMode="gray">
          <a:xfrm>
            <a:off x="3036888" y="3933825"/>
            <a:ext cx="238125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22225" tIns="0" rIns="22225" bIns="0" rtlCol="0" anchor="b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ct val="0"/>
              </a:spcBef>
              <a:spcAft>
                <a:spcPct val="0"/>
              </a:spcAft>
              <a:buNone/>
            </a:pPr>
            <a:fld id="{18443C08-2007-4D18-A558-63595D2D6F37}" type="datetime'''''7''''.0'''''''''''''''">
              <a:rPr lang="es-PE" sz="1200" noProof="0" smtClean="0"/>
              <a:pPr marL="0" lv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7.0</a:t>
            </a:fld>
            <a:endParaRPr lang="es-PE" sz="1200" noProof="0"/>
          </a:p>
        </p:txBody>
      </p:sp>
      <p:sp useBgFill="1">
        <p:nvSpPr>
          <p:cNvPr id="58" name="Text Placeholder 2">
            <a:extLst>
              <a:ext uri="{FF2B5EF4-FFF2-40B4-BE49-F238E27FC236}">
                <a16:creationId xmlns:a16="http://schemas.microsoft.com/office/drawing/2014/main" id="{7BD0B248-8BCC-717C-E9FF-ADC18EC47D1C}"/>
              </a:ext>
            </a:extLst>
          </p:cNvPr>
          <p:cNvSpPr>
            <a:spLocks noGrp="1"/>
          </p:cNvSpPr>
          <p:nvPr>
            <p:custDataLst>
              <p:tags r:id="rId55"/>
            </p:custDataLst>
          </p:nvPr>
        </p:nvSpPr>
        <p:spPr bwMode="gray">
          <a:xfrm>
            <a:off x="3130550" y="5665788"/>
            <a:ext cx="238125" cy="165100"/>
          </a:xfrm>
          <a:prstGeom prst="rect">
            <a:avLst/>
          </a:prstGeom>
          <a:ln>
            <a:noFill/>
          </a:ln>
          <a:effectLst/>
        </p:spPr>
        <p:txBody>
          <a:bodyPr vert="horz" wrap="none" lIns="22225" tIns="0" rIns="22225" bIns="0" rtlCol="0" anchor="b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ct val="0"/>
              </a:spcBef>
              <a:spcAft>
                <a:spcPct val="0"/>
              </a:spcAft>
              <a:buNone/>
            </a:pPr>
            <a:fld id="{EFC00164-7B36-4D04-A255-0162B4731908}" type="datetime'''''''''''''''''''''''''''''''''''1''''''''.''''0'">
              <a:rPr lang="es-PE" sz="1200" noProof="0" smtClean="0">
                <a:effectLst/>
              </a:rPr>
              <a:pPr marL="0" lv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1.0</a:t>
            </a:fld>
            <a:endParaRPr lang="es-PE" sz="1200" noProof="0"/>
          </a:p>
        </p:txBody>
      </p:sp>
      <p:sp>
        <p:nvSpPr>
          <p:cNvPr id="96" name="Text Placeholder 2">
            <a:extLst>
              <a:ext uri="{FF2B5EF4-FFF2-40B4-BE49-F238E27FC236}">
                <a16:creationId xmlns:a16="http://schemas.microsoft.com/office/drawing/2014/main" id="{7BD0B248-8BCC-717C-E9FF-ADC18EC47D1C}"/>
              </a:ext>
            </a:extLst>
          </p:cNvPr>
          <p:cNvSpPr>
            <a:spLocks noGrp="1"/>
          </p:cNvSpPr>
          <p:nvPr>
            <p:custDataLst>
              <p:tags r:id="rId56"/>
            </p:custDataLst>
          </p:nvPr>
        </p:nvSpPr>
        <p:spPr bwMode="gray">
          <a:xfrm>
            <a:off x="3316288" y="3805238"/>
            <a:ext cx="238125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22225" tIns="0" rIns="22225" bIns="0" rtlCol="0" anchor="b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ct val="0"/>
              </a:spcBef>
              <a:spcAft>
                <a:spcPct val="0"/>
              </a:spcAft>
              <a:buNone/>
            </a:pPr>
            <a:fld id="{4C10D5C9-3803-45D1-9AFA-457F6E58F698}" type="datetime'''''''''''''''''''''''''''''''''''''7''''.''''5'''''''''''">
              <a:rPr lang="es-PE" sz="1200" noProof="0" smtClean="0"/>
              <a:pPr marL="0" lv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7.5</a:t>
            </a:fld>
            <a:endParaRPr lang="es-PE" sz="1200" noProof="0"/>
          </a:p>
        </p:txBody>
      </p:sp>
      <p:sp>
        <p:nvSpPr>
          <p:cNvPr id="408" name="Text Placeholder 2">
            <a:extLst>
              <a:ext uri="{FF2B5EF4-FFF2-40B4-BE49-F238E27FC236}">
                <a16:creationId xmlns:a16="http://schemas.microsoft.com/office/drawing/2014/main" id="{C21FABBB-42F9-5832-93A7-F996CDA5C494}"/>
              </a:ext>
            </a:extLst>
          </p:cNvPr>
          <p:cNvSpPr>
            <a:spLocks noGrp="1"/>
          </p:cNvSpPr>
          <p:nvPr>
            <p:custDataLst>
              <p:tags r:id="rId57"/>
            </p:custDataLst>
          </p:nvPr>
        </p:nvSpPr>
        <p:spPr bwMode="gray">
          <a:xfrm>
            <a:off x="5205413" y="4187825"/>
            <a:ext cx="238125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22225" tIns="0" rIns="22225" bIns="0" rtlCol="0" anchor="b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ct val="0"/>
              </a:spcBef>
              <a:spcAft>
                <a:spcPct val="0"/>
              </a:spcAft>
              <a:buNone/>
            </a:pPr>
            <a:fld id="{75450D85-927D-43C6-AC3F-A845EB4FFA7B}" type="datetime'6''''''.''''''''''''''''''''''''''''''''2'">
              <a:rPr lang="es-PE" sz="1200" noProof="0" smtClean="0"/>
              <a:pPr marL="0" lv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6.2</a:t>
            </a:fld>
            <a:endParaRPr lang="es-PE" sz="1200" noProof="0"/>
          </a:p>
        </p:txBody>
      </p:sp>
      <p:sp useBgFill="1">
        <p:nvSpPr>
          <p:cNvPr id="420" name="Text Placeholder 2">
            <a:extLst>
              <a:ext uri="{FF2B5EF4-FFF2-40B4-BE49-F238E27FC236}">
                <a16:creationId xmlns:a16="http://schemas.microsoft.com/office/drawing/2014/main" id="{7BD0B248-8BCC-717C-E9FF-ADC18EC47D1C}"/>
              </a:ext>
            </a:extLst>
          </p:cNvPr>
          <p:cNvSpPr>
            <a:spLocks noGrp="1"/>
          </p:cNvSpPr>
          <p:nvPr>
            <p:custDataLst>
              <p:tags r:id="rId58"/>
            </p:custDataLst>
          </p:nvPr>
        </p:nvSpPr>
        <p:spPr bwMode="gray">
          <a:xfrm>
            <a:off x="5299075" y="4538663"/>
            <a:ext cx="238125" cy="165100"/>
          </a:xfrm>
          <a:prstGeom prst="rect">
            <a:avLst/>
          </a:prstGeom>
          <a:ln>
            <a:noFill/>
          </a:ln>
          <a:effectLst/>
        </p:spPr>
        <p:txBody>
          <a:bodyPr vert="horz" wrap="none" lIns="22225" tIns="0" rIns="22225" bIns="0" rtlCol="0" anchor="b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ct val="0"/>
              </a:spcBef>
              <a:spcAft>
                <a:spcPct val="0"/>
              </a:spcAft>
              <a:buNone/>
            </a:pPr>
            <a:fld id="{AFEE42CF-16E4-4305-AF35-BF331F48D391}" type="datetime'''''''''''''''4''''''''''.''''7'''''''''''''''''''''''''''''">
              <a:rPr lang="es-PE" sz="1200" noProof="0" smtClean="0">
                <a:effectLst/>
              </a:rPr>
              <a:pPr marL="0" lv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4.7</a:t>
            </a:fld>
            <a:endParaRPr lang="es-PE" sz="1200" noProof="0"/>
          </a:p>
        </p:txBody>
      </p:sp>
      <p:sp>
        <p:nvSpPr>
          <p:cNvPr id="409" name="Text Placeholder 2">
            <a:extLst>
              <a:ext uri="{FF2B5EF4-FFF2-40B4-BE49-F238E27FC236}">
                <a16:creationId xmlns:a16="http://schemas.microsoft.com/office/drawing/2014/main" id="{50AE0180-DC0E-BD7E-240D-A095AF02C75A}"/>
              </a:ext>
            </a:extLst>
          </p:cNvPr>
          <p:cNvSpPr>
            <a:spLocks noGrp="1"/>
          </p:cNvSpPr>
          <p:nvPr>
            <p:custDataLst>
              <p:tags r:id="rId59"/>
            </p:custDataLst>
          </p:nvPr>
        </p:nvSpPr>
        <p:spPr bwMode="gray">
          <a:xfrm>
            <a:off x="5484813" y="3117850"/>
            <a:ext cx="238125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22225" tIns="0" rIns="22225" bIns="0" rtlCol="0" anchor="b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ct val="0"/>
              </a:spcBef>
              <a:spcAft>
                <a:spcPct val="0"/>
              </a:spcAft>
              <a:buNone/>
            </a:pPr>
            <a:fld id="{B8E64D5E-F560-4888-9938-E359B53A3029}" type="datetime'''''''''''''''''''''9''''''.''7'''''''''''''''''''''''''''''''">
              <a:rPr lang="es-PE" sz="1200" noProof="0" smtClean="0"/>
              <a:pPr marL="0" lv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9.7</a:t>
            </a:fld>
            <a:endParaRPr lang="es-PE" sz="1200" noProof="0"/>
          </a:p>
        </p:txBody>
      </p:sp>
      <p:sp useBgFill="1">
        <p:nvSpPr>
          <p:cNvPr id="53" name="Text Placeholder 2">
            <a:extLst>
              <a:ext uri="{FF2B5EF4-FFF2-40B4-BE49-F238E27FC236}">
                <a16:creationId xmlns:a16="http://schemas.microsoft.com/office/drawing/2014/main" id="{7BD0B248-8BCC-717C-E9FF-ADC18EC47D1C}"/>
              </a:ext>
            </a:extLst>
          </p:cNvPr>
          <p:cNvSpPr>
            <a:spLocks noGrp="1"/>
          </p:cNvSpPr>
          <p:nvPr>
            <p:custDataLst>
              <p:tags r:id="rId60"/>
            </p:custDataLst>
          </p:nvPr>
        </p:nvSpPr>
        <p:spPr bwMode="gray">
          <a:xfrm>
            <a:off x="420688" y="5861050"/>
            <a:ext cx="238125" cy="165100"/>
          </a:xfrm>
          <a:prstGeom prst="rect">
            <a:avLst/>
          </a:prstGeom>
          <a:ln>
            <a:noFill/>
          </a:ln>
          <a:effectLst/>
        </p:spPr>
        <p:txBody>
          <a:bodyPr vert="horz" wrap="none" lIns="22225" tIns="0" rIns="22225" bIns="0" rtlCol="0" anchor="b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ct val="0"/>
              </a:spcBef>
              <a:spcAft>
                <a:spcPct val="0"/>
              </a:spcAft>
              <a:buNone/>
            </a:pPr>
            <a:fld id="{C4901ED0-AA5E-4E41-9718-F36C318865E8}" type="datetime'''''''0''''''''''''''''''''''.''''''''''''''''4'''''''''">
              <a:rPr lang="es-PE" sz="1200" noProof="0" smtClean="0">
                <a:effectLst/>
              </a:rPr>
              <a:pPr marL="0" lv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0.4</a:t>
            </a:fld>
            <a:endParaRPr lang="es-PE" sz="1200" noProof="0"/>
          </a:p>
        </p:txBody>
      </p:sp>
      <p:sp useBgFill="1">
        <p:nvSpPr>
          <p:cNvPr id="323" name="Text Placeholder 2">
            <a:extLst>
              <a:ext uri="{FF2B5EF4-FFF2-40B4-BE49-F238E27FC236}">
                <a16:creationId xmlns:a16="http://schemas.microsoft.com/office/drawing/2014/main" id="{7BD0B248-8BCC-717C-E9FF-ADC18EC47D1C}"/>
              </a:ext>
            </a:extLst>
          </p:cNvPr>
          <p:cNvSpPr>
            <a:spLocks noGrp="1"/>
          </p:cNvSpPr>
          <p:nvPr>
            <p:custDataLst>
              <p:tags r:id="rId61"/>
            </p:custDataLst>
          </p:nvPr>
        </p:nvSpPr>
        <p:spPr bwMode="gray">
          <a:xfrm>
            <a:off x="700088" y="5888038"/>
            <a:ext cx="238125" cy="165100"/>
          </a:xfrm>
          <a:prstGeom prst="rect">
            <a:avLst/>
          </a:prstGeom>
          <a:ln>
            <a:noFill/>
          </a:ln>
          <a:effectLst/>
        </p:spPr>
        <p:txBody>
          <a:bodyPr vert="horz" wrap="none" lIns="22225" tIns="0" rIns="22225" bIns="0" rtlCol="0" anchor="b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ct val="0"/>
              </a:spcBef>
              <a:spcAft>
                <a:spcPct val="0"/>
              </a:spcAft>
              <a:buNone/>
            </a:pPr>
            <a:fld id="{D85B0F32-D824-461C-BED2-1A57C98E1942}" type="datetime'''''''''''0''''.''''''''''''3'''''''''''''''''''''''''''''''">
              <a:rPr lang="es-PE" sz="1200" noProof="0" smtClean="0">
                <a:effectLst/>
              </a:rPr>
              <a:pPr marL="0" lv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0.3</a:t>
            </a:fld>
            <a:endParaRPr lang="es-PE" sz="1200" noProof="0"/>
          </a:p>
        </p:txBody>
      </p:sp>
      <p:sp useBgFill="1">
        <p:nvSpPr>
          <p:cNvPr id="54" name="Text Placeholder 2">
            <a:extLst>
              <a:ext uri="{FF2B5EF4-FFF2-40B4-BE49-F238E27FC236}">
                <a16:creationId xmlns:a16="http://schemas.microsoft.com/office/drawing/2014/main" id="{7BD0B248-8BCC-717C-E9FF-ADC18EC47D1C}"/>
              </a:ext>
            </a:extLst>
          </p:cNvPr>
          <p:cNvSpPr>
            <a:spLocks noGrp="1"/>
          </p:cNvSpPr>
          <p:nvPr>
            <p:custDataLst>
              <p:tags r:id="rId62"/>
            </p:custDataLst>
          </p:nvPr>
        </p:nvSpPr>
        <p:spPr bwMode="gray">
          <a:xfrm>
            <a:off x="962025" y="5861050"/>
            <a:ext cx="238125" cy="165100"/>
          </a:xfrm>
          <a:prstGeom prst="rect">
            <a:avLst/>
          </a:prstGeom>
          <a:ln>
            <a:noFill/>
          </a:ln>
          <a:effectLst/>
        </p:spPr>
        <p:txBody>
          <a:bodyPr vert="horz" wrap="none" lIns="22225" tIns="0" rIns="22225" bIns="0" rtlCol="0" anchor="b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ct val="0"/>
              </a:spcBef>
              <a:spcAft>
                <a:spcPct val="0"/>
              </a:spcAft>
              <a:buNone/>
            </a:pPr>
            <a:fld id="{EA71A19E-4D5B-4152-9BAD-5C788BFF82FE}" type="datetime'''0''''''''''''''''''''''''''''.''''''''''''''4'''''''">
              <a:rPr lang="es-PE" sz="1200" noProof="0" smtClean="0">
                <a:effectLst/>
              </a:rPr>
              <a:pPr marL="0" lv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0.4</a:t>
            </a:fld>
            <a:endParaRPr lang="es-PE" sz="1200" noProof="0"/>
          </a:p>
        </p:txBody>
      </p:sp>
      <p:sp useBgFill="1">
        <p:nvSpPr>
          <p:cNvPr id="329" name="Text Placeholder 2">
            <a:extLst>
              <a:ext uri="{FF2B5EF4-FFF2-40B4-BE49-F238E27FC236}">
                <a16:creationId xmlns:a16="http://schemas.microsoft.com/office/drawing/2014/main" id="{7BD0B248-8BCC-717C-E9FF-ADC18EC47D1C}"/>
              </a:ext>
            </a:extLst>
          </p:cNvPr>
          <p:cNvSpPr>
            <a:spLocks noGrp="1"/>
          </p:cNvSpPr>
          <p:nvPr>
            <p:custDataLst>
              <p:tags r:id="rId63"/>
            </p:custDataLst>
          </p:nvPr>
        </p:nvSpPr>
        <p:spPr bwMode="gray">
          <a:xfrm>
            <a:off x="1243013" y="5888038"/>
            <a:ext cx="238125" cy="165100"/>
          </a:xfrm>
          <a:prstGeom prst="rect">
            <a:avLst/>
          </a:prstGeom>
          <a:ln>
            <a:noFill/>
          </a:ln>
          <a:effectLst/>
        </p:spPr>
        <p:txBody>
          <a:bodyPr vert="horz" wrap="none" lIns="22225" tIns="0" rIns="22225" bIns="0" rtlCol="0" anchor="b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ct val="0"/>
              </a:spcBef>
              <a:spcAft>
                <a:spcPct val="0"/>
              </a:spcAft>
              <a:buNone/>
            </a:pPr>
            <a:fld id="{DD27DA9C-8A59-43B8-BBE5-DF3163719697}" type="datetime'''''''''''''''''''''''''''''0''''''.''''''''''3'''''''''''">
              <a:rPr lang="es-PE" sz="1200" noProof="0" smtClean="0">
                <a:effectLst/>
              </a:rPr>
              <a:pPr marL="0" lv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0.3</a:t>
            </a:fld>
            <a:endParaRPr lang="es-PE" sz="1200" noProof="0"/>
          </a:p>
        </p:txBody>
      </p:sp>
      <p:sp>
        <p:nvSpPr>
          <p:cNvPr id="37" name="Text Placeholder 2">
            <a:extLst>
              <a:ext uri="{FF2B5EF4-FFF2-40B4-BE49-F238E27FC236}">
                <a16:creationId xmlns:a16="http://schemas.microsoft.com/office/drawing/2014/main" id="{7BD0B248-8BCC-717C-E9FF-ADC18EC47D1C}"/>
              </a:ext>
            </a:extLst>
          </p:cNvPr>
          <p:cNvSpPr>
            <a:spLocks noGrp="1"/>
          </p:cNvSpPr>
          <p:nvPr>
            <p:custDataLst>
              <p:tags r:id="rId64"/>
            </p:custDataLst>
          </p:nvPr>
        </p:nvSpPr>
        <p:spPr bwMode="auto">
          <a:xfrm>
            <a:off x="1555750" y="6216650"/>
            <a:ext cx="323850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ct val="0"/>
              </a:spcBef>
              <a:spcAft>
                <a:spcPct val="0"/>
              </a:spcAft>
              <a:buNone/>
            </a:pPr>
            <a:fld id="{67CD8851-A534-4A2F-911A-24646BEA7145}" type="datetime'''''''''''''''''2''''''''''0''''''2''''1'''''''''''''''''''''">
              <a:rPr lang="es-PE" sz="1200" noProof="0" smtClean="0"/>
              <a:pPr marL="0" lv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2021</a:t>
            </a:fld>
            <a:endParaRPr lang="es-PE" sz="1200" noProof="0"/>
          </a:p>
        </p:txBody>
      </p:sp>
      <p:sp>
        <p:nvSpPr>
          <p:cNvPr id="38" name="Text Placeholder 2">
            <a:extLst>
              <a:ext uri="{FF2B5EF4-FFF2-40B4-BE49-F238E27FC236}">
                <a16:creationId xmlns:a16="http://schemas.microsoft.com/office/drawing/2014/main" id="{7BD0B248-8BCC-717C-E9FF-ADC18EC47D1C}"/>
              </a:ext>
            </a:extLst>
          </p:cNvPr>
          <p:cNvSpPr>
            <a:spLocks noGrp="1"/>
          </p:cNvSpPr>
          <p:nvPr>
            <p:custDataLst>
              <p:tags r:id="rId65"/>
            </p:custDataLst>
          </p:nvPr>
        </p:nvSpPr>
        <p:spPr bwMode="auto">
          <a:xfrm>
            <a:off x="2097088" y="6216650"/>
            <a:ext cx="323850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ct val="0"/>
              </a:spcBef>
              <a:spcAft>
                <a:spcPct val="0"/>
              </a:spcAft>
              <a:buNone/>
            </a:pPr>
            <a:fld id="{8581460A-136E-41A0-A94F-561E69DC5015}" type="datetime'''''''''''2''''''02''''''''''''''''2'''''">
              <a:rPr lang="es-PE" sz="1200" noProof="0" smtClean="0"/>
              <a:pPr marL="0" lv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2022</a:t>
            </a:fld>
            <a:endParaRPr lang="es-PE" sz="1200" noProof="0"/>
          </a:p>
        </p:txBody>
      </p:sp>
      <p:sp useBgFill="1">
        <p:nvSpPr>
          <p:cNvPr id="55" name="Text Placeholder 2">
            <a:extLst>
              <a:ext uri="{FF2B5EF4-FFF2-40B4-BE49-F238E27FC236}">
                <a16:creationId xmlns:a16="http://schemas.microsoft.com/office/drawing/2014/main" id="{7BD0B248-8BCC-717C-E9FF-ADC18EC47D1C}"/>
              </a:ext>
            </a:extLst>
          </p:cNvPr>
          <p:cNvSpPr>
            <a:spLocks noGrp="1"/>
          </p:cNvSpPr>
          <p:nvPr>
            <p:custDataLst>
              <p:tags r:id="rId66"/>
            </p:custDataLst>
          </p:nvPr>
        </p:nvSpPr>
        <p:spPr bwMode="gray">
          <a:xfrm>
            <a:off x="1504950" y="5861050"/>
            <a:ext cx="238125" cy="165100"/>
          </a:xfrm>
          <a:prstGeom prst="rect">
            <a:avLst/>
          </a:prstGeom>
          <a:ln>
            <a:noFill/>
          </a:ln>
          <a:effectLst/>
        </p:spPr>
        <p:txBody>
          <a:bodyPr vert="horz" wrap="none" lIns="22225" tIns="0" rIns="22225" bIns="0" rtlCol="0" anchor="b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ct val="0"/>
              </a:spcBef>
              <a:spcAft>
                <a:spcPct val="0"/>
              </a:spcAft>
              <a:buNone/>
            </a:pPr>
            <a:fld id="{5B3B529F-0121-47AA-A090-23C9DDDA412B}" type="datetime'''''''''''''0.''''''''''''''''4'''''">
              <a:rPr lang="es-PE" sz="1200" noProof="0" smtClean="0">
                <a:effectLst/>
              </a:rPr>
              <a:pPr marL="0" lv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0.4</a:t>
            </a:fld>
            <a:endParaRPr lang="es-PE" sz="1200" noProof="0"/>
          </a:p>
        </p:txBody>
      </p:sp>
      <p:sp>
        <p:nvSpPr>
          <p:cNvPr id="39" name="Text Placeholder 2">
            <a:extLst>
              <a:ext uri="{FF2B5EF4-FFF2-40B4-BE49-F238E27FC236}">
                <a16:creationId xmlns:a16="http://schemas.microsoft.com/office/drawing/2014/main" id="{7BD0B248-8BCC-717C-E9FF-ADC18EC47D1C}"/>
              </a:ext>
            </a:extLst>
          </p:cNvPr>
          <p:cNvSpPr>
            <a:spLocks noGrp="1"/>
          </p:cNvSpPr>
          <p:nvPr>
            <p:custDataLst>
              <p:tags r:id="rId67"/>
            </p:custDataLst>
          </p:nvPr>
        </p:nvSpPr>
        <p:spPr bwMode="auto">
          <a:xfrm>
            <a:off x="2640013" y="6216650"/>
            <a:ext cx="323850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ct val="0"/>
              </a:spcBef>
              <a:spcAft>
                <a:spcPct val="0"/>
              </a:spcAft>
              <a:buNone/>
            </a:pPr>
            <a:fld id="{AF546EF5-B881-4571-BA52-080C081825FE}" type="datetime'''''''''2''''''''''0''''''''''''2''3'">
              <a:rPr lang="es-PE" sz="1200" noProof="0" smtClean="0"/>
              <a:pPr marL="0" lv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2023</a:t>
            </a:fld>
            <a:endParaRPr lang="es-PE" sz="1200" noProof="0"/>
          </a:p>
        </p:txBody>
      </p:sp>
      <p:sp useBgFill="1">
        <p:nvSpPr>
          <p:cNvPr id="331" name="Text Placeholder 2">
            <a:extLst>
              <a:ext uri="{FF2B5EF4-FFF2-40B4-BE49-F238E27FC236}">
                <a16:creationId xmlns:a16="http://schemas.microsoft.com/office/drawing/2014/main" id="{7BD0B248-8BCC-717C-E9FF-ADC18EC47D1C}"/>
              </a:ext>
            </a:extLst>
          </p:cNvPr>
          <p:cNvSpPr>
            <a:spLocks noGrp="1"/>
          </p:cNvSpPr>
          <p:nvPr>
            <p:custDataLst>
              <p:tags r:id="rId68"/>
            </p:custDataLst>
          </p:nvPr>
        </p:nvSpPr>
        <p:spPr bwMode="gray">
          <a:xfrm>
            <a:off x="1784350" y="5888038"/>
            <a:ext cx="238125" cy="165100"/>
          </a:xfrm>
          <a:prstGeom prst="rect">
            <a:avLst/>
          </a:prstGeom>
          <a:ln>
            <a:noFill/>
          </a:ln>
          <a:effectLst/>
        </p:spPr>
        <p:txBody>
          <a:bodyPr vert="horz" wrap="none" lIns="22225" tIns="0" rIns="22225" bIns="0" rtlCol="0" anchor="b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ct val="0"/>
              </a:spcBef>
              <a:spcAft>
                <a:spcPct val="0"/>
              </a:spcAft>
              <a:buNone/>
            </a:pPr>
            <a:fld id="{D7AD348E-287A-48B6-9CFE-D60DCC2205F6}" type="datetime'''''''''''''''''''0''''''''''.''''''''''''''''''''''''''3'''''">
              <a:rPr lang="es-PE" sz="1200" noProof="0" smtClean="0">
                <a:effectLst/>
              </a:rPr>
              <a:pPr marL="0" lv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0.3</a:t>
            </a:fld>
            <a:endParaRPr lang="es-PE" sz="1200" noProof="0"/>
          </a:p>
        </p:txBody>
      </p:sp>
      <p:sp useBgFill="1">
        <p:nvSpPr>
          <p:cNvPr id="56" name="Text Placeholder 2">
            <a:extLst>
              <a:ext uri="{FF2B5EF4-FFF2-40B4-BE49-F238E27FC236}">
                <a16:creationId xmlns:a16="http://schemas.microsoft.com/office/drawing/2014/main" id="{7BD0B248-8BCC-717C-E9FF-ADC18EC47D1C}"/>
              </a:ext>
            </a:extLst>
          </p:cNvPr>
          <p:cNvSpPr>
            <a:spLocks noGrp="1"/>
          </p:cNvSpPr>
          <p:nvPr>
            <p:custDataLst>
              <p:tags r:id="rId69"/>
            </p:custDataLst>
          </p:nvPr>
        </p:nvSpPr>
        <p:spPr bwMode="gray">
          <a:xfrm>
            <a:off x="2046288" y="5849938"/>
            <a:ext cx="238125" cy="165100"/>
          </a:xfrm>
          <a:prstGeom prst="rect">
            <a:avLst/>
          </a:prstGeom>
          <a:ln>
            <a:noFill/>
          </a:ln>
          <a:effectLst/>
        </p:spPr>
        <p:txBody>
          <a:bodyPr vert="horz" wrap="none" lIns="22225" tIns="0" rIns="22225" bIns="0" rtlCol="0" anchor="b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ct val="0"/>
              </a:spcBef>
              <a:spcAft>
                <a:spcPct val="0"/>
              </a:spcAft>
              <a:buNone/>
            </a:pPr>
            <a:fld id="{D98EF89F-5C1D-40A0-AE83-507EE1780A2B}" type="datetime'''''0''''''''''''''''''''.''''4'''''''''">
              <a:rPr lang="es-PE" sz="1200" noProof="0" smtClean="0">
                <a:effectLst/>
              </a:rPr>
              <a:pPr marL="0" lv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0.4</a:t>
            </a:fld>
            <a:endParaRPr lang="es-PE" sz="1200" noProof="0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70122E0F-BC2D-8693-DCF7-95F616780222}"/>
              </a:ext>
            </a:extLst>
          </p:cNvPr>
          <p:cNvSpPr>
            <a:spLocks noGrp="1"/>
          </p:cNvSpPr>
          <p:nvPr>
            <p:custDataLst>
              <p:tags r:id="rId70"/>
            </p:custDataLst>
          </p:nvPr>
        </p:nvSpPr>
        <p:spPr bwMode="auto">
          <a:xfrm>
            <a:off x="3181350" y="6216650"/>
            <a:ext cx="323850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ct val="0"/>
              </a:spcBef>
              <a:spcAft>
                <a:spcPct val="0"/>
              </a:spcAft>
              <a:buNone/>
            </a:pPr>
            <a:fld id="{333B2F2E-935F-45EC-99A5-00BE6FA1FB8E}" type="datetime'2''''''0''''''''''''''2''4'''''''''''''''''''''''''''''">
              <a:rPr lang="es-PE" sz="1200" noProof="0" smtClean="0"/>
              <a:pPr marL="0" lv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2024</a:t>
            </a:fld>
            <a:endParaRPr lang="es-PE" sz="1200" noProof="0"/>
          </a:p>
        </p:txBody>
      </p:sp>
      <p:sp useBgFill="1">
        <p:nvSpPr>
          <p:cNvPr id="333" name="Text Placeholder 2">
            <a:extLst>
              <a:ext uri="{FF2B5EF4-FFF2-40B4-BE49-F238E27FC236}">
                <a16:creationId xmlns:a16="http://schemas.microsoft.com/office/drawing/2014/main" id="{7BD0B248-8BCC-717C-E9FF-ADC18EC47D1C}"/>
              </a:ext>
            </a:extLst>
          </p:cNvPr>
          <p:cNvSpPr>
            <a:spLocks noGrp="1"/>
          </p:cNvSpPr>
          <p:nvPr>
            <p:custDataLst>
              <p:tags r:id="rId71"/>
            </p:custDataLst>
          </p:nvPr>
        </p:nvSpPr>
        <p:spPr bwMode="gray">
          <a:xfrm>
            <a:off x="2327275" y="5889625"/>
            <a:ext cx="238125" cy="165100"/>
          </a:xfrm>
          <a:prstGeom prst="rect">
            <a:avLst/>
          </a:prstGeom>
          <a:ln>
            <a:noFill/>
          </a:ln>
          <a:effectLst/>
        </p:spPr>
        <p:txBody>
          <a:bodyPr vert="horz" wrap="none" lIns="22225" tIns="0" rIns="22225" bIns="0" rtlCol="0" anchor="b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ct val="0"/>
              </a:spcBef>
              <a:spcAft>
                <a:spcPct val="0"/>
              </a:spcAft>
              <a:buNone/>
            </a:pPr>
            <a:fld id="{73979CC3-F3F7-4057-B9E3-3FF3395EF1DD}" type="datetime'''''''0''''''''.''''''3'''''''''''''''''''''''''''''''''''''">
              <a:rPr lang="es-PE" sz="1200" noProof="0" smtClean="0">
                <a:effectLst/>
              </a:rPr>
              <a:pPr marL="0" lv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0.3</a:t>
            </a:fld>
            <a:endParaRPr lang="es-PE" sz="1200" noProof="0"/>
          </a:p>
        </p:txBody>
      </p:sp>
      <p:sp>
        <p:nvSpPr>
          <p:cNvPr id="93" name="Text Placeholder 2">
            <a:extLst>
              <a:ext uri="{FF2B5EF4-FFF2-40B4-BE49-F238E27FC236}">
                <a16:creationId xmlns:a16="http://schemas.microsoft.com/office/drawing/2014/main" id="{7BD0B248-8BCC-717C-E9FF-ADC18EC47D1C}"/>
              </a:ext>
            </a:extLst>
          </p:cNvPr>
          <p:cNvSpPr>
            <a:spLocks noGrp="1"/>
          </p:cNvSpPr>
          <p:nvPr>
            <p:custDataLst>
              <p:tags r:id="rId72"/>
            </p:custDataLst>
          </p:nvPr>
        </p:nvSpPr>
        <p:spPr bwMode="gray">
          <a:xfrm>
            <a:off x="2495550" y="4297363"/>
            <a:ext cx="238125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22225" tIns="0" rIns="22225" bIns="0" rtlCol="0" anchor="b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ct val="0"/>
              </a:spcBef>
              <a:spcAft>
                <a:spcPct val="0"/>
              </a:spcAft>
              <a:buNone/>
            </a:pPr>
            <a:fld id="{EC908D22-B79C-4716-8245-62C8AD2BC539}" type="datetime'''''''''''''''''''''5.''''''8'''''''''''''''''''''''">
              <a:rPr lang="es-PE" sz="1200" noProof="0" smtClean="0"/>
              <a:pPr marL="0" lv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5.8</a:t>
            </a:fld>
            <a:endParaRPr lang="es-PE" sz="1200" noProof="0"/>
          </a:p>
        </p:txBody>
      </p:sp>
      <p:sp>
        <p:nvSpPr>
          <p:cNvPr id="36" name="Text Placeholder 2">
            <a:extLst>
              <a:ext uri="{FF2B5EF4-FFF2-40B4-BE49-F238E27FC236}">
                <a16:creationId xmlns:a16="http://schemas.microsoft.com/office/drawing/2014/main" id="{7BD0B248-8BCC-717C-E9FF-ADC18EC47D1C}"/>
              </a:ext>
            </a:extLst>
          </p:cNvPr>
          <p:cNvSpPr>
            <a:spLocks noGrp="1"/>
          </p:cNvSpPr>
          <p:nvPr>
            <p:custDataLst>
              <p:tags r:id="rId73"/>
            </p:custDataLst>
          </p:nvPr>
        </p:nvSpPr>
        <p:spPr bwMode="auto">
          <a:xfrm>
            <a:off x="1012825" y="6216650"/>
            <a:ext cx="323850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ct val="0"/>
              </a:spcBef>
              <a:spcAft>
                <a:spcPct val="0"/>
              </a:spcAft>
              <a:buNone/>
            </a:pPr>
            <a:fld id="{3CC61BD5-E2F7-4D55-85CB-445BE619E7DB}" type="datetime'''202''''''''''''''''''''''''''''0'''''''''''''''''''">
              <a:rPr lang="es-PE" sz="1200" noProof="0" smtClean="0"/>
              <a:pPr marL="0" lv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2020</a:t>
            </a:fld>
            <a:endParaRPr lang="es-PE" sz="1200" noProof="0"/>
          </a:p>
        </p:txBody>
      </p:sp>
      <p:sp useBgFill="1">
        <p:nvSpPr>
          <p:cNvPr id="57" name="Text Placeholder 2">
            <a:extLst>
              <a:ext uri="{FF2B5EF4-FFF2-40B4-BE49-F238E27FC236}">
                <a16:creationId xmlns:a16="http://schemas.microsoft.com/office/drawing/2014/main" id="{7BD0B248-8BCC-717C-E9FF-ADC18EC47D1C}"/>
              </a:ext>
            </a:extLst>
          </p:cNvPr>
          <p:cNvSpPr>
            <a:spLocks noGrp="1"/>
          </p:cNvSpPr>
          <p:nvPr>
            <p:custDataLst>
              <p:tags r:id="rId74"/>
            </p:custDataLst>
          </p:nvPr>
        </p:nvSpPr>
        <p:spPr bwMode="gray">
          <a:xfrm>
            <a:off x="2589213" y="5770563"/>
            <a:ext cx="238125" cy="165100"/>
          </a:xfrm>
          <a:prstGeom prst="rect">
            <a:avLst/>
          </a:prstGeom>
          <a:ln>
            <a:noFill/>
          </a:ln>
          <a:effectLst/>
        </p:spPr>
        <p:txBody>
          <a:bodyPr vert="horz" wrap="none" lIns="22225" tIns="0" rIns="22225" bIns="0" rtlCol="0" anchor="b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ct val="0"/>
              </a:spcBef>
              <a:spcAft>
                <a:spcPct val="0"/>
              </a:spcAft>
              <a:buNone/>
            </a:pPr>
            <a:fld id="{FE39B567-321B-4AC3-8FBA-24731D91EC00}" type="datetime'''''''''''''''''''''''''''''''0''''''''.''7'''''''''''''''">
              <a:rPr lang="es-PE" sz="1200" noProof="0" smtClean="0">
                <a:effectLst/>
              </a:rPr>
              <a:pPr marL="0" lv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0.7</a:t>
            </a:fld>
            <a:endParaRPr lang="es-PE" sz="1200" noProof="0"/>
          </a:p>
        </p:txBody>
      </p:sp>
      <p:sp>
        <p:nvSpPr>
          <p:cNvPr id="122" name="Text Placeholder 2">
            <a:extLst>
              <a:ext uri="{FF2B5EF4-FFF2-40B4-BE49-F238E27FC236}">
                <a16:creationId xmlns:a16="http://schemas.microsoft.com/office/drawing/2014/main" id="{7BD0B248-8BCC-717C-E9FF-ADC18EC47D1C}"/>
              </a:ext>
            </a:extLst>
          </p:cNvPr>
          <p:cNvSpPr>
            <a:spLocks noGrp="1"/>
          </p:cNvSpPr>
          <p:nvPr>
            <p:custDataLst>
              <p:tags r:id="rId75"/>
            </p:custDataLst>
          </p:nvPr>
        </p:nvSpPr>
        <p:spPr bwMode="auto">
          <a:xfrm>
            <a:off x="2982913" y="3455988"/>
            <a:ext cx="442913" cy="234950"/>
          </a:xfrm>
          <a:prstGeom prst="ellipse">
            <a:avLst/>
          </a:prstGeom>
          <a:solidFill>
            <a:schemeClr val="bg1"/>
          </a:solidFill>
          <a:ln w="9525" cmpd="sng" algn="ctr">
            <a:solidFill>
              <a:schemeClr val="tx1"/>
            </a:solidFill>
          </a:ln>
          <a:effectLst/>
        </p:spPr>
        <p:txBody>
          <a:bodyPr vert="horz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ct val="0"/>
              </a:spcBef>
              <a:spcAft>
                <a:spcPct val="0"/>
              </a:spcAft>
              <a:buNone/>
            </a:pPr>
            <a:fld id="{B1EDA9C3-CAB5-4D21-BB35-62EFBFDEB9FB}" type="datetime'''''''''''''-8''''6''''''''''''''''''''%'''''''''">
              <a:rPr lang="es-PE" sz="1200" b="1" noProof="0" smtClean="0">
                <a:effectLst/>
              </a:rPr>
              <a:pPr marL="0" lv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-86%</a:t>
            </a:fld>
            <a:endParaRPr lang="es-PE" sz="1200" b="1" noProof="0"/>
          </a:p>
        </p:txBody>
      </p:sp>
      <p:sp>
        <p:nvSpPr>
          <p:cNvPr id="297" name="Text Placeholder 2">
            <a:extLst>
              <a:ext uri="{FF2B5EF4-FFF2-40B4-BE49-F238E27FC236}">
                <a16:creationId xmlns:a16="http://schemas.microsoft.com/office/drawing/2014/main" id="{7BD0B248-8BCC-717C-E9FF-ADC18EC47D1C}"/>
              </a:ext>
            </a:extLst>
          </p:cNvPr>
          <p:cNvSpPr>
            <a:spLocks noGrp="1"/>
          </p:cNvSpPr>
          <p:nvPr>
            <p:custDataLst>
              <p:tags r:id="rId76"/>
            </p:custDataLst>
          </p:nvPr>
        </p:nvSpPr>
        <p:spPr bwMode="auto">
          <a:xfrm>
            <a:off x="3262313" y="3144838"/>
            <a:ext cx="442913" cy="234950"/>
          </a:xfrm>
          <a:prstGeom prst="ellipse">
            <a:avLst/>
          </a:prstGeom>
          <a:solidFill>
            <a:schemeClr val="bg1"/>
          </a:solidFill>
          <a:ln w="9525" cmpd="sng" algn="ctr">
            <a:solidFill>
              <a:schemeClr val="tx1"/>
            </a:solidFill>
          </a:ln>
          <a:effectLst/>
        </p:spPr>
        <p:txBody>
          <a:bodyPr vert="horz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ct val="0"/>
              </a:spcBef>
              <a:spcAft>
                <a:spcPct val="0"/>
              </a:spcAft>
              <a:buNone/>
            </a:pPr>
            <a:fld id="{A943969A-A1EF-4125-BCBA-4CF15C214DAD}" type="datetime'-''''''''''9''''''''''5''''''''%'">
              <a:rPr lang="es-PE" sz="1200" b="1" noProof="0" smtClean="0">
                <a:effectLst/>
              </a:rPr>
              <a:pPr marL="0" lv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-95%</a:t>
            </a:fld>
            <a:endParaRPr lang="es-PE" sz="1200" b="1" noProof="0"/>
          </a:p>
        </p:txBody>
      </p:sp>
      <p:sp>
        <p:nvSpPr>
          <p:cNvPr id="426" name="Text Placeholder 2">
            <a:extLst>
              <a:ext uri="{FF2B5EF4-FFF2-40B4-BE49-F238E27FC236}">
                <a16:creationId xmlns:a16="http://schemas.microsoft.com/office/drawing/2014/main" id="{7BD0B248-8BCC-717C-E9FF-ADC18EC47D1C}"/>
              </a:ext>
            </a:extLst>
          </p:cNvPr>
          <p:cNvSpPr>
            <a:spLocks noGrp="1"/>
          </p:cNvSpPr>
          <p:nvPr>
            <p:custDataLst>
              <p:tags r:id="rId77"/>
            </p:custDataLst>
          </p:nvPr>
        </p:nvSpPr>
        <p:spPr bwMode="auto">
          <a:xfrm>
            <a:off x="5151438" y="2768600"/>
            <a:ext cx="442913" cy="234950"/>
          </a:xfrm>
          <a:prstGeom prst="ellipse">
            <a:avLst/>
          </a:prstGeom>
          <a:solidFill>
            <a:schemeClr val="bg1"/>
          </a:solidFill>
          <a:ln w="9525" cmpd="sng" algn="ctr">
            <a:solidFill>
              <a:schemeClr val="tx1"/>
            </a:solidFill>
          </a:ln>
          <a:effectLst/>
        </p:spPr>
        <p:txBody>
          <a:bodyPr vert="horz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ct val="0"/>
              </a:spcBef>
              <a:spcAft>
                <a:spcPct val="0"/>
              </a:spcAft>
              <a:buNone/>
            </a:pPr>
            <a:fld id="{ACFC7863-CB9F-475D-9931-524536E39726}" type="datetime'''-''''''''''''''''''''''''''''2''''''''''''4''''%'">
              <a:rPr lang="es-PE" sz="1200" b="1" noProof="0" smtClean="0">
                <a:effectLst/>
              </a:rPr>
              <a:pPr marL="0" lv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-24%</a:t>
            </a:fld>
            <a:endParaRPr lang="es-PE" sz="1200" b="1" noProof="0"/>
          </a:p>
        </p:txBody>
      </p:sp>
      <p:sp>
        <p:nvSpPr>
          <p:cNvPr id="435" name="Text Placeholder 2">
            <a:extLst>
              <a:ext uri="{FF2B5EF4-FFF2-40B4-BE49-F238E27FC236}">
                <a16:creationId xmlns:a16="http://schemas.microsoft.com/office/drawing/2014/main" id="{7BD0B248-8BCC-717C-E9FF-ADC18EC47D1C}"/>
              </a:ext>
            </a:extLst>
          </p:cNvPr>
          <p:cNvSpPr>
            <a:spLocks noGrp="1"/>
          </p:cNvSpPr>
          <p:nvPr>
            <p:custDataLst>
              <p:tags r:id="rId78"/>
            </p:custDataLst>
          </p:nvPr>
        </p:nvSpPr>
        <p:spPr bwMode="auto">
          <a:xfrm>
            <a:off x="5430838" y="2457450"/>
            <a:ext cx="442913" cy="234950"/>
          </a:xfrm>
          <a:prstGeom prst="ellipse">
            <a:avLst/>
          </a:prstGeom>
          <a:solidFill>
            <a:schemeClr val="bg1"/>
          </a:solidFill>
          <a:ln w="9525" cmpd="sng" algn="ctr">
            <a:solidFill>
              <a:schemeClr val="tx1"/>
            </a:solidFill>
          </a:ln>
          <a:effectLst/>
        </p:spPr>
        <p:txBody>
          <a:bodyPr vert="horz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ct val="0"/>
              </a:spcBef>
              <a:spcAft>
                <a:spcPct val="0"/>
              </a:spcAft>
              <a:buNone/>
            </a:pPr>
            <a:fld id="{768E3A63-E079-49D1-933D-6C48647A928D}" type="datetime'''-''''''''7''''''''''3''''''''''''''''''''''''%'''''''''''">
              <a:rPr lang="es-PE" sz="1200" b="1" noProof="0" smtClean="0">
                <a:effectLst/>
              </a:rPr>
              <a:pPr marL="0" lv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-73%</a:t>
            </a:fld>
            <a:endParaRPr lang="es-PE" sz="1200" b="1" noProof="0"/>
          </a:p>
        </p:txBody>
      </p:sp>
      <p:sp>
        <p:nvSpPr>
          <p:cNvPr id="324" name="Rectángulo 323">
            <a:extLst>
              <a:ext uri="{FF2B5EF4-FFF2-40B4-BE49-F238E27FC236}">
                <a16:creationId xmlns:a16="http://schemas.microsoft.com/office/drawing/2014/main" id="{0D6BE021-77A0-F34F-FAF7-809D2F671CB2}"/>
              </a:ext>
            </a:extLst>
          </p:cNvPr>
          <p:cNvSpPr/>
          <p:nvPr>
            <p:custDataLst>
              <p:tags r:id="rId79"/>
            </p:custDataLst>
          </p:nvPr>
        </p:nvSpPr>
        <p:spPr bwMode="auto">
          <a:xfrm>
            <a:off x="6046788" y="5260975"/>
            <a:ext cx="214313" cy="160338"/>
          </a:xfrm>
          <a:prstGeom prst="rect">
            <a:avLst/>
          </a:prstGeom>
          <a:solidFill>
            <a:srgbClr val="93F4AF"/>
          </a:solidFill>
          <a:ln w="1905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noProof="0"/>
          </a:p>
        </p:txBody>
      </p:sp>
      <p:sp>
        <p:nvSpPr>
          <p:cNvPr id="325" name="Rectángulo 324">
            <a:extLst>
              <a:ext uri="{FF2B5EF4-FFF2-40B4-BE49-F238E27FC236}">
                <a16:creationId xmlns:a16="http://schemas.microsoft.com/office/drawing/2014/main" id="{314B0355-2092-FFB6-4800-980576BB3EE6}"/>
              </a:ext>
            </a:extLst>
          </p:cNvPr>
          <p:cNvSpPr/>
          <p:nvPr>
            <p:custDataLst>
              <p:tags r:id="rId80"/>
            </p:custDataLst>
          </p:nvPr>
        </p:nvSpPr>
        <p:spPr bwMode="auto">
          <a:xfrm>
            <a:off x="6046788" y="5484813"/>
            <a:ext cx="214313" cy="160338"/>
          </a:xfrm>
          <a:prstGeom prst="rect">
            <a:avLst/>
          </a:prstGeom>
          <a:solidFill>
            <a:srgbClr val="4EBD75"/>
          </a:solidFill>
          <a:ln w="1905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noProof="0"/>
          </a:p>
        </p:txBody>
      </p:sp>
      <p:sp>
        <p:nvSpPr>
          <p:cNvPr id="327" name="Rectángulo 326">
            <a:extLst>
              <a:ext uri="{FF2B5EF4-FFF2-40B4-BE49-F238E27FC236}">
                <a16:creationId xmlns:a16="http://schemas.microsoft.com/office/drawing/2014/main" id="{A348232F-A05C-EACD-0EBC-DB7D7E464008}"/>
              </a:ext>
            </a:extLst>
          </p:cNvPr>
          <p:cNvSpPr/>
          <p:nvPr>
            <p:custDataLst>
              <p:tags r:id="rId81"/>
            </p:custDataLst>
          </p:nvPr>
        </p:nvSpPr>
        <p:spPr bwMode="auto">
          <a:xfrm>
            <a:off x="6046788" y="5708650"/>
            <a:ext cx="214313" cy="160338"/>
          </a:xfrm>
          <a:prstGeom prst="rect">
            <a:avLst/>
          </a:prstGeom>
          <a:solidFill>
            <a:srgbClr val="FFD966"/>
          </a:solidFill>
          <a:ln w="1905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noProof="0"/>
          </a:p>
        </p:txBody>
      </p:sp>
      <p:sp>
        <p:nvSpPr>
          <p:cNvPr id="12" name="Rectángulo 11">
            <a:extLst>
              <a:ext uri="{FF2B5EF4-FFF2-40B4-BE49-F238E27FC236}">
                <a16:creationId xmlns:a16="http://schemas.microsoft.com/office/drawing/2014/main" id="{55550CC4-4652-4BB4-3F12-47341D5B231F}"/>
              </a:ext>
            </a:extLst>
          </p:cNvPr>
          <p:cNvSpPr/>
          <p:nvPr>
            <p:custDataLst>
              <p:tags r:id="rId82"/>
            </p:custDataLst>
          </p:nvPr>
        </p:nvSpPr>
        <p:spPr bwMode="auto">
          <a:xfrm>
            <a:off x="6046788" y="5932488"/>
            <a:ext cx="214313" cy="160338"/>
          </a:xfrm>
          <a:prstGeom prst="rect">
            <a:avLst/>
          </a:prstGeom>
          <a:solidFill>
            <a:srgbClr val="E0C773"/>
          </a:solidFill>
          <a:ln w="1905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noProof="0"/>
          </a:p>
        </p:txBody>
      </p:sp>
      <p:sp>
        <p:nvSpPr>
          <p:cNvPr id="316" name="Text Placeholder 2">
            <a:extLst>
              <a:ext uri="{FF2B5EF4-FFF2-40B4-BE49-F238E27FC236}">
                <a16:creationId xmlns:a16="http://schemas.microsoft.com/office/drawing/2014/main" id="{7BD0B248-8BCC-717C-E9FF-ADC18EC47D1C}"/>
              </a:ext>
            </a:extLst>
          </p:cNvPr>
          <p:cNvSpPr>
            <a:spLocks noGrp="1"/>
          </p:cNvSpPr>
          <p:nvPr>
            <p:custDataLst>
              <p:tags r:id="rId83"/>
            </p:custDataLst>
          </p:nvPr>
        </p:nvSpPr>
        <p:spPr bwMode="auto">
          <a:xfrm>
            <a:off x="6311900" y="5268913"/>
            <a:ext cx="977900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Bef>
                <a:spcPct val="0"/>
              </a:spcBef>
              <a:spcAft>
                <a:spcPct val="0"/>
              </a:spcAft>
              <a:buNone/>
            </a:pPr>
            <a:fld id="{6C1B0B42-D208-40A1-B2D1-66C968229D21}" type="datetime'W''''''''in''d EP''''''''O'''''' C''O''''''''''ES'''''">
              <a:rPr lang="es-PE" sz="1200" noProof="0" smtClean="0"/>
              <a:pPr marL="0" lvl="0" indent="0">
                <a:spcBef>
                  <a:spcPct val="0"/>
                </a:spcBef>
                <a:spcAft>
                  <a:spcPct val="0"/>
                </a:spcAft>
                <a:buNone/>
              </a:pPr>
              <a:t>Wind EPO COES</a:t>
            </a:fld>
            <a:endParaRPr lang="es-PE" sz="1200" noProof="0"/>
          </a:p>
        </p:txBody>
      </p:sp>
      <p:sp>
        <p:nvSpPr>
          <p:cNvPr id="318" name="Text Placeholder 2">
            <a:extLst>
              <a:ext uri="{FF2B5EF4-FFF2-40B4-BE49-F238E27FC236}">
                <a16:creationId xmlns:a16="http://schemas.microsoft.com/office/drawing/2014/main" id="{7BD0B248-8BCC-717C-E9FF-ADC18EC47D1C}"/>
              </a:ext>
            </a:extLst>
          </p:cNvPr>
          <p:cNvSpPr>
            <a:spLocks noGrp="1"/>
          </p:cNvSpPr>
          <p:nvPr>
            <p:custDataLst>
              <p:tags r:id="rId84"/>
            </p:custDataLst>
          </p:nvPr>
        </p:nvSpPr>
        <p:spPr bwMode="auto">
          <a:xfrm>
            <a:off x="6311900" y="5492750"/>
            <a:ext cx="887413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Bef>
                <a:spcPct val="0"/>
              </a:spcBef>
              <a:spcAft>
                <a:spcPct val="0"/>
              </a:spcAft>
              <a:buNone/>
            </a:pPr>
            <a:fld id="{155F41CB-D21D-4625-A9C6-D79982676A42}" type="datetime'''''Win''''''''''''''d I''nst''''''al''''''''''l''''e''d'''''">
              <a:rPr lang="es-PE" sz="1200" noProof="0" smtClean="0"/>
              <a:pPr marL="0" lvl="0" indent="0">
                <a:spcBef>
                  <a:spcPct val="0"/>
                </a:spcBef>
                <a:spcAft>
                  <a:spcPct val="0"/>
                </a:spcAft>
                <a:buNone/>
              </a:pPr>
              <a:t>Wind Installed</a:t>
            </a:fld>
            <a:endParaRPr lang="es-PE" sz="1200" noProof="0"/>
          </a:p>
        </p:txBody>
      </p:sp>
      <p:sp>
        <p:nvSpPr>
          <p:cNvPr id="317" name="Text Placeholder 2">
            <a:extLst>
              <a:ext uri="{FF2B5EF4-FFF2-40B4-BE49-F238E27FC236}">
                <a16:creationId xmlns:a16="http://schemas.microsoft.com/office/drawing/2014/main" id="{7BD0B248-8BCC-717C-E9FF-ADC18EC47D1C}"/>
              </a:ext>
            </a:extLst>
          </p:cNvPr>
          <p:cNvSpPr>
            <a:spLocks noGrp="1"/>
          </p:cNvSpPr>
          <p:nvPr>
            <p:custDataLst>
              <p:tags r:id="rId85"/>
            </p:custDataLst>
          </p:nvPr>
        </p:nvSpPr>
        <p:spPr bwMode="auto">
          <a:xfrm>
            <a:off x="6311900" y="5716588"/>
            <a:ext cx="960438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Bef>
                <a:spcPct val="0"/>
              </a:spcBef>
              <a:spcAft>
                <a:spcPct val="0"/>
              </a:spcAft>
              <a:buNone/>
            </a:pPr>
            <a:fld id="{1F7C2F9E-3A07-4D93-9034-3E993896A010}" type="datetime'''''''''''Sol''''''''''a''r'''' E''P''''O'' C''''''''O''E''S'">
              <a:rPr lang="es-PE" sz="1200" noProof="0" smtClean="0"/>
              <a:pPr marL="0" lvl="0" indent="0">
                <a:spcBef>
                  <a:spcPct val="0"/>
                </a:spcBef>
                <a:spcAft>
                  <a:spcPct val="0"/>
                </a:spcAft>
                <a:buNone/>
              </a:pPr>
              <a:t>Solar EPO COES</a:t>
            </a:fld>
            <a:endParaRPr lang="es-PE" sz="1200" noProof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916F5DAF-E6CA-570F-C78E-49AF1B8B2608}"/>
              </a:ext>
            </a:extLst>
          </p:cNvPr>
          <p:cNvSpPr>
            <a:spLocks noGrp="1"/>
          </p:cNvSpPr>
          <p:nvPr>
            <p:custDataLst>
              <p:tags r:id="rId86"/>
            </p:custDataLst>
          </p:nvPr>
        </p:nvSpPr>
        <p:spPr bwMode="auto">
          <a:xfrm>
            <a:off x="6311900" y="5940425"/>
            <a:ext cx="869950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Bef>
                <a:spcPct val="0"/>
              </a:spcBef>
              <a:spcAft>
                <a:spcPct val="0"/>
              </a:spcAft>
              <a:buNone/>
            </a:pPr>
            <a:fld id="{CEC73E8E-4225-4084-AABE-F685262BAFE4}" type="datetime'''''''So''''l''ar'' I''ns''''t''''''''''''alled'''''''''''''''">
              <a:rPr lang="es-PE" sz="1200" noProof="0" smtClean="0"/>
              <a:pPr marL="0" lvl="0" indent="0">
                <a:spcBef>
                  <a:spcPct val="0"/>
                </a:spcBef>
                <a:spcAft>
                  <a:spcPct val="0"/>
                </a:spcAft>
                <a:buNone/>
              </a:pPr>
              <a:t>Solar Installed</a:t>
            </a:fld>
            <a:endParaRPr lang="es-PE" sz="1200" noProof="0"/>
          </a:p>
        </p:txBody>
      </p:sp>
      <p:pic>
        <p:nvPicPr>
          <p:cNvPr id="2" name="Imagen 1" descr="Imagen que contiene Patrón de fondo&#10;&#10;Descripción generada automáticamente">
            <a:extLst>
              <a:ext uri="{FF2B5EF4-FFF2-40B4-BE49-F238E27FC236}">
                <a16:creationId xmlns:a16="http://schemas.microsoft.com/office/drawing/2014/main" id="{6193DABA-BDAC-116F-87F0-29D7592607C0}"/>
              </a:ext>
            </a:extLst>
          </p:cNvPr>
          <p:cNvPicPr>
            <a:picLocks noChangeAspect="1"/>
          </p:cNvPicPr>
          <p:nvPr/>
        </p:nvPicPr>
        <p:blipFill rotWithShape="1">
          <a:blip r:embed="rId9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3" t="40264" r="4344" b="40407"/>
          <a:stretch/>
        </p:blipFill>
        <p:spPr>
          <a:xfrm>
            <a:off x="9943719" y="111873"/>
            <a:ext cx="2042769" cy="437240"/>
          </a:xfrm>
          <a:prstGeom prst="rect">
            <a:avLst/>
          </a:prstGeom>
        </p:spPr>
      </p:pic>
      <p:sp>
        <p:nvSpPr>
          <p:cNvPr id="3" name="Título 1">
            <a:extLst>
              <a:ext uri="{FF2B5EF4-FFF2-40B4-BE49-F238E27FC236}">
                <a16:creationId xmlns:a16="http://schemas.microsoft.com/office/drawing/2014/main" id="{E66C681C-9040-5330-E321-C35AFBDF712F}"/>
              </a:ext>
            </a:extLst>
          </p:cNvPr>
          <p:cNvSpPr txBox="1">
            <a:spLocks/>
          </p:cNvSpPr>
          <p:nvPr/>
        </p:nvSpPr>
        <p:spPr>
          <a:xfrm>
            <a:off x="363834" y="561312"/>
            <a:ext cx="11564010" cy="437240"/>
          </a:xfrm>
          <a:prstGeom prst="rect">
            <a:avLst/>
          </a:prstGeom>
        </p:spPr>
        <p:txBody>
          <a:bodyPr vert="horz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es-ES" sz="3200" b="1" noProof="0">
                <a:solidFill>
                  <a:srgbClr val="B54A14"/>
                </a:solidFill>
              </a:rPr>
              <a:t>Falta de inversión | </a:t>
            </a:r>
            <a:r>
              <a:rPr lang="es-ES" sz="3200" b="1" noProof="0">
                <a:solidFill>
                  <a:schemeClr val="accent2"/>
                </a:solidFill>
              </a:rPr>
              <a:t>pero solo el 14 % de los proyectos eólicos y el 5 % de los solares se han instalado efectivamente</a:t>
            </a:r>
            <a:endParaRPr lang="es-PE" sz="3200" b="1" noProof="0">
              <a:solidFill>
                <a:schemeClr val="accent2"/>
              </a:solidFill>
            </a:endParaRPr>
          </a:p>
        </p:txBody>
      </p:sp>
      <p:sp>
        <p:nvSpPr>
          <p:cNvPr id="60" name="CuadroTexto 59">
            <a:extLst>
              <a:ext uri="{FF2B5EF4-FFF2-40B4-BE49-F238E27FC236}">
                <a16:creationId xmlns:a16="http://schemas.microsoft.com/office/drawing/2014/main" id="{0D8DFD6B-07DD-5697-8691-68DBCDF56ABB}"/>
              </a:ext>
            </a:extLst>
          </p:cNvPr>
          <p:cNvSpPr txBox="1"/>
          <p:nvPr/>
        </p:nvSpPr>
        <p:spPr>
          <a:xfrm>
            <a:off x="7059351" y="2081213"/>
            <a:ext cx="5232400" cy="338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1600" b="1" noProof="0"/>
              <a:t>Principales Retos</a:t>
            </a:r>
          </a:p>
        </p:txBody>
      </p:sp>
      <p:graphicFrame>
        <p:nvGraphicFramePr>
          <p:cNvPr id="481" name="Diagrama 480">
            <a:extLst>
              <a:ext uri="{FF2B5EF4-FFF2-40B4-BE49-F238E27FC236}">
                <a16:creationId xmlns:a16="http://schemas.microsoft.com/office/drawing/2014/main" id="{B97CA683-80DD-3AF5-12E5-B73AC4EF258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18915503"/>
              </p:ext>
            </p:extLst>
          </p:nvPr>
        </p:nvGraphicFramePr>
        <p:xfrm>
          <a:off x="7176130" y="2198688"/>
          <a:ext cx="4751714" cy="41005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3" r:lo="rId94" r:qs="rId95" r:cs="rId96"/>
          </a:graphicData>
        </a:graphic>
      </p:graphicFrame>
      <p:sp>
        <p:nvSpPr>
          <p:cNvPr id="482" name="CuadroTexto 481">
            <a:extLst>
              <a:ext uri="{FF2B5EF4-FFF2-40B4-BE49-F238E27FC236}">
                <a16:creationId xmlns:a16="http://schemas.microsoft.com/office/drawing/2014/main" id="{5C6ABE2E-5DF2-8E26-4B45-64D2A6F3ACEB}"/>
              </a:ext>
            </a:extLst>
          </p:cNvPr>
          <p:cNvSpPr txBox="1"/>
          <p:nvPr/>
        </p:nvSpPr>
        <p:spPr>
          <a:xfrm>
            <a:off x="527403" y="6617431"/>
            <a:ext cx="60585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200" noProof="0"/>
              <a:t>Fuente: elaboración propia, data de: COES – EPO data base &amp; Plan de Transmisión 2025-2034</a:t>
            </a:r>
          </a:p>
        </p:txBody>
      </p:sp>
    </p:spTree>
    <p:extLst>
      <p:ext uri="{BB962C8B-B14F-4D97-AF65-F5344CB8AC3E}">
        <p14:creationId xmlns:p14="http://schemas.microsoft.com/office/powerpoint/2010/main" val="23577296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F011F479-0B96-C1DC-4817-4CCEB237F3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think-cell data - do not delete" hidden="1">
            <a:extLst>
              <a:ext uri="{FF2B5EF4-FFF2-40B4-BE49-F238E27FC236}">
                <a16:creationId xmlns:a16="http://schemas.microsoft.com/office/drawing/2014/main" id="{B1368E4B-A1BB-A266-4025-4F7CE6350557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4" imgW="473" imgH="476" progId="TCLayout.ActiveDocument.1">
                  <p:embed/>
                </p:oleObj>
              </mc:Choice>
              <mc:Fallback>
                <p:oleObj name="Diapositiva de think-cell" r:id="rId4" imgW="473" imgH="476" progId="TCLayout.ActiveDocument.1">
                  <p:embed/>
                  <p:pic>
                    <p:nvPicPr>
                      <p:cNvPr id="20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B1368E4B-A1BB-A266-4025-4F7CE635055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ítulo 1">
            <a:extLst>
              <a:ext uri="{FF2B5EF4-FFF2-40B4-BE49-F238E27FC236}">
                <a16:creationId xmlns:a16="http://schemas.microsoft.com/office/drawing/2014/main" id="{D411B3B0-059D-FEE4-9C45-754D5400CBE7}"/>
              </a:ext>
            </a:extLst>
          </p:cNvPr>
          <p:cNvSpPr txBox="1">
            <a:spLocks/>
          </p:cNvSpPr>
          <p:nvPr/>
        </p:nvSpPr>
        <p:spPr>
          <a:xfrm>
            <a:off x="363835" y="561312"/>
            <a:ext cx="11269366" cy="437240"/>
          </a:xfrm>
          <a:prstGeom prst="rect">
            <a:avLst/>
          </a:prstGeom>
        </p:spPr>
        <p:txBody>
          <a:bodyPr vert="horz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PE" sz="3200" b="1" i="0" u="none" strike="noStrike" kern="1200" cap="none" spc="0" normalizeH="0" baseline="0" noProof="0">
                <a:ln>
                  <a:noFill/>
                </a:ln>
                <a:solidFill>
                  <a:srgbClr val="E9A16B"/>
                </a:solidFill>
                <a:effectLst/>
                <a:uLnTx/>
                <a:uFillTx/>
                <a:latin typeface="Aeonik Pro Bold"/>
                <a:ea typeface="+mj-ea"/>
                <a:cs typeface="+mj-cs"/>
              </a:rPr>
              <a:t>Servicios Complementarios| </a:t>
            </a:r>
            <a:r>
              <a:rPr kumimoji="0" lang="es-PE" sz="3200" b="1" i="0" u="none" strike="noStrike" kern="1200" cap="none" spc="0" normalizeH="0" baseline="0" noProof="0">
                <a:ln>
                  <a:noFill/>
                </a:ln>
                <a:solidFill>
                  <a:srgbClr val="B54A14"/>
                </a:solidFill>
                <a:effectLst/>
                <a:uLnTx/>
                <a:uFillTx/>
                <a:latin typeface="Aeonik Pro Bold"/>
                <a:ea typeface="+mj-ea"/>
                <a:cs typeface="+mj-cs"/>
              </a:rPr>
              <a:t>es la clave para desbloquear el potencial REN… </a:t>
            </a:r>
            <a:endParaRPr kumimoji="0" lang="es-PE" sz="3200" b="0" i="0" u="none" strike="noStrike" kern="1200" cap="none" spc="0" normalizeH="0" baseline="0" noProof="0">
              <a:ln>
                <a:noFill/>
              </a:ln>
              <a:solidFill>
                <a:srgbClr val="B54A14"/>
              </a:solidFill>
              <a:effectLst/>
              <a:uLnTx/>
              <a:uFillTx/>
              <a:latin typeface="Aeonik Pro Bold"/>
              <a:ea typeface="+mj-ea"/>
              <a:cs typeface="+mj-cs"/>
            </a:endParaRPr>
          </a:p>
        </p:txBody>
      </p:sp>
      <p:pic>
        <p:nvPicPr>
          <p:cNvPr id="5" name="Imagen 4" descr="Imagen que contiene Patrón de fondo&#10;&#10;Descripción generada automáticamente">
            <a:extLst>
              <a:ext uri="{FF2B5EF4-FFF2-40B4-BE49-F238E27FC236}">
                <a16:creationId xmlns:a16="http://schemas.microsoft.com/office/drawing/2014/main" id="{B9423066-3418-54BD-09A0-CF62B9C44A8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3" t="40264" r="4344" b="40407"/>
          <a:stretch/>
        </p:blipFill>
        <p:spPr>
          <a:xfrm>
            <a:off x="9943719" y="111873"/>
            <a:ext cx="2042769" cy="437240"/>
          </a:xfrm>
          <a:prstGeom prst="rect">
            <a:avLst/>
          </a:prstGeom>
        </p:spPr>
      </p:pic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F00D553E-C34F-BC88-D98A-7D7AB12D29C2}"/>
              </a:ext>
            </a:extLst>
          </p:cNvPr>
          <p:cNvGraphicFramePr/>
          <p:nvPr/>
        </p:nvGraphicFramePr>
        <p:xfrm>
          <a:off x="7543590" y="2175631"/>
          <a:ext cx="3807507" cy="34350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3" name="CuadroTexto 2">
            <a:extLst>
              <a:ext uri="{FF2B5EF4-FFF2-40B4-BE49-F238E27FC236}">
                <a16:creationId xmlns:a16="http://schemas.microsoft.com/office/drawing/2014/main" id="{B4C834A0-1CA2-4DD4-F311-2F2C8B7BC707}"/>
              </a:ext>
            </a:extLst>
          </p:cNvPr>
          <p:cNvSpPr txBox="1"/>
          <p:nvPr/>
        </p:nvSpPr>
        <p:spPr>
          <a:xfrm>
            <a:off x="7224868" y="1519463"/>
            <a:ext cx="44653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PE" sz="1600" b="1" i="0" u="none" strike="noStrike" kern="1200" cap="none" spc="0" normalizeH="0" baseline="0" noProof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Aeonik Pro"/>
                <a:ea typeface="+mn-ea"/>
                <a:cs typeface="+mn-cs"/>
              </a:rPr>
              <a:t>Crear un m</a:t>
            </a:r>
            <a:r>
              <a:rPr kumimoji="0" lang="es-PE" sz="1600" b="1" i="0" u="none" strike="noStrike" kern="1200" cap="none" spc="0" normalizeH="0" baseline="0" noProof="0" err="1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Aeonik Pro"/>
                <a:ea typeface="+mn-ea"/>
                <a:cs typeface="+mn-cs"/>
              </a:rPr>
              <a:t>ercado</a:t>
            </a:r>
            <a:r>
              <a:rPr kumimoji="0" lang="es-PE" sz="1600" b="1" i="0" u="none" strike="noStrike" kern="1200" cap="none" spc="0" normalizeH="0" baseline="0" noProof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Aeonik Pro"/>
                <a:ea typeface="+mn-ea"/>
                <a:cs typeface="+mn-cs"/>
              </a:rPr>
              <a:t> de Servicios Complementarios competitivo</a:t>
            </a:r>
          </a:p>
        </p:txBody>
      </p:sp>
      <p:sp>
        <p:nvSpPr>
          <p:cNvPr id="8" name="Flecha: a la derecha con bandas 7">
            <a:extLst>
              <a:ext uri="{FF2B5EF4-FFF2-40B4-BE49-F238E27FC236}">
                <a16:creationId xmlns:a16="http://schemas.microsoft.com/office/drawing/2014/main" id="{01571466-84CE-4918-22AF-A3A270F060B6}"/>
              </a:ext>
            </a:extLst>
          </p:cNvPr>
          <p:cNvSpPr/>
          <p:nvPr/>
        </p:nvSpPr>
        <p:spPr>
          <a:xfrm>
            <a:off x="6614075" y="3441760"/>
            <a:ext cx="1221586" cy="902825"/>
          </a:xfrm>
          <a:prstGeom prst="striped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PE" sz="1800" b="0" i="0" u="none" strike="noStrike" kern="1200" cap="none" spc="0" normalizeH="0" baseline="0" noProof="0">
              <a:ln>
                <a:noFill/>
              </a:ln>
              <a:solidFill>
                <a:srgbClr val="F2EAE2"/>
              </a:solidFill>
              <a:effectLst/>
              <a:uLnTx/>
              <a:uFillTx/>
              <a:latin typeface="Aeonik Pro"/>
              <a:ea typeface="+mn-ea"/>
              <a:cs typeface="+mn-cs"/>
            </a:endParaRP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3FE736A2-1BE6-108E-273A-9A7F4F03E06E}"/>
              </a:ext>
            </a:extLst>
          </p:cNvPr>
          <p:cNvSpPr txBox="1"/>
          <p:nvPr/>
        </p:nvSpPr>
        <p:spPr>
          <a:xfrm>
            <a:off x="138315" y="5974492"/>
            <a:ext cx="113815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PE" sz="2400" b="1" i="0" u="none" strike="noStrike" kern="1200" cap="none" spc="0" normalizeH="0" baseline="0" noProof="0">
                <a:ln>
                  <a:noFill/>
                </a:ln>
                <a:solidFill>
                  <a:srgbClr val="B54A14"/>
                </a:solidFill>
                <a:effectLst/>
                <a:uLnTx/>
                <a:uFillTx/>
                <a:latin typeface="Aeonik Pro"/>
                <a:ea typeface="+mn-ea"/>
                <a:cs typeface="+mn-cs"/>
              </a:rPr>
              <a:t>Perú necesita un verdadero mercado de Servicios Complementarios</a:t>
            </a:r>
          </a:p>
        </p:txBody>
      </p:sp>
      <p:pic>
        <p:nvPicPr>
          <p:cNvPr id="16" name="Imagen 15" descr="Diagrama&#10;&#10;El contenido generado por IA puede ser incorrecto.">
            <a:extLst>
              <a:ext uri="{FF2B5EF4-FFF2-40B4-BE49-F238E27FC236}">
                <a16:creationId xmlns:a16="http://schemas.microsoft.com/office/drawing/2014/main" id="{95C32265-885F-7B85-6557-96E24A47FCB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40903" y="1811850"/>
            <a:ext cx="5698293" cy="3798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28592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think-cell data - do not delete" hidden="1">
            <a:extLst>
              <a:ext uri="{FF2B5EF4-FFF2-40B4-BE49-F238E27FC236}">
                <a16:creationId xmlns:a16="http://schemas.microsoft.com/office/drawing/2014/main" id="{70A02037-0511-52CC-688F-879A1E70CF2F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709146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4" imgW="473" imgH="476" progId="TCLayout.ActiveDocument.1">
                  <p:embed/>
                </p:oleObj>
              </mc:Choice>
              <mc:Fallback>
                <p:oleObj name="Diapositiva de think-cell" r:id="rId4" imgW="473" imgH="476" progId="TCLayout.ActiveDocument.1">
                  <p:embed/>
                  <p:pic>
                    <p:nvPicPr>
                      <p:cNvPr id="20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70A02037-0511-52CC-688F-879A1E70CF2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ítulo 1">
            <a:extLst>
              <a:ext uri="{FF2B5EF4-FFF2-40B4-BE49-F238E27FC236}">
                <a16:creationId xmlns:a16="http://schemas.microsoft.com/office/drawing/2014/main" id="{31463BF7-7B93-7709-1D09-11FD24D9C6A8}"/>
              </a:ext>
            </a:extLst>
          </p:cNvPr>
          <p:cNvSpPr txBox="1">
            <a:spLocks/>
          </p:cNvSpPr>
          <p:nvPr/>
        </p:nvSpPr>
        <p:spPr>
          <a:xfrm>
            <a:off x="363835" y="561312"/>
            <a:ext cx="11269366" cy="437240"/>
          </a:xfrm>
          <a:prstGeom prst="rect">
            <a:avLst/>
          </a:prstGeom>
        </p:spPr>
        <p:txBody>
          <a:bodyPr vert="horz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es-PE" sz="3200" b="1">
                <a:solidFill>
                  <a:srgbClr val="E9A16B"/>
                </a:solidFill>
              </a:rPr>
              <a:t>Resumen</a:t>
            </a:r>
            <a:r>
              <a:rPr lang="es-PE" sz="3200" b="1" noProof="0">
                <a:solidFill>
                  <a:srgbClr val="E9A16B"/>
                </a:solidFill>
              </a:rPr>
              <a:t>| </a:t>
            </a:r>
            <a:r>
              <a:rPr lang="es-PE" sz="3200" b="1" noProof="0">
                <a:solidFill>
                  <a:srgbClr val="B54A14"/>
                </a:solidFill>
              </a:rPr>
              <a:t>¿Qué necesitamos hacer?… </a:t>
            </a:r>
            <a:endParaRPr lang="es-PE" sz="3200" noProof="0">
              <a:solidFill>
                <a:srgbClr val="B54A14"/>
              </a:solidFill>
            </a:endParaRPr>
          </a:p>
        </p:txBody>
      </p:sp>
      <p:pic>
        <p:nvPicPr>
          <p:cNvPr id="5" name="Imagen 4" descr="Imagen que contiene Patrón de fondo&#10;&#10;Descripción generada automáticamente">
            <a:extLst>
              <a:ext uri="{FF2B5EF4-FFF2-40B4-BE49-F238E27FC236}">
                <a16:creationId xmlns:a16="http://schemas.microsoft.com/office/drawing/2014/main" id="{02E10305-9853-AE3E-FC1F-FAFD96534FB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3" t="40264" r="4344" b="40407"/>
          <a:stretch/>
        </p:blipFill>
        <p:spPr>
          <a:xfrm>
            <a:off x="9943719" y="111873"/>
            <a:ext cx="2042769" cy="437240"/>
          </a:xfrm>
          <a:prstGeom prst="rect">
            <a:avLst/>
          </a:prstGeom>
        </p:spPr>
      </p:pic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0F9D9DAD-2A35-807E-A8DA-D327DF07CD8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40009001"/>
              </p:ext>
            </p:extLst>
          </p:nvPr>
        </p:nvGraphicFramePr>
        <p:xfrm>
          <a:off x="2141576" y="1260817"/>
          <a:ext cx="7713884" cy="54082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1361298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hink-cell data - do not delete" hidden="1">
            <a:extLst>
              <a:ext uri="{FF2B5EF4-FFF2-40B4-BE49-F238E27FC236}">
                <a16:creationId xmlns:a16="http://schemas.microsoft.com/office/drawing/2014/main" id="{C4FA911C-3098-23F7-12B2-25A4F8EA0111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58997617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4" imgW="405" imgH="405" progId="TCLayout.ActiveDocument.1">
                  <p:embed/>
                </p:oleObj>
              </mc:Choice>
              <mc:Fallback>
                <p:oleObj name="Diapositiva de think-cell" r:id="rId4" imgW="405" imgH="405" progId="TCLayout.ActiveDocument.1">
                  <p:embed/>
                  <p:pic>
                    <p:nvPicPr>
                      <p:cNvPr id="4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C4FA911C-3098-23F7-12B2-25A4F8EA011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Graphic 1">
            <a:extLst>
              <a:ext uri="{FF2B5EF4-FFF2-40B4-BE49-F238E27FC236}">
                <a16:creationId xmlns:a16="http://schemas.microsoft.com/office/drawing/2014/main" id="{A2D38811-5A5A-A6EF-C594-2448C626DEB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108578" y="821410"/>
            <a:ext cx="5098633" cy="541322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2FA047F-7E4A-22EE-F127-C6F59C3B26E2}"/>
              </a:ext>
            </a:extLst>
          </p:cNvPr>
          <p:cNvSpPr txBox="1"/>
          <p:nvPr/>
        </p:nvSpPr>
        <p:spPr>
          <a:xfrm>
            <a:off x="778910" y="3046639"/>
            <a:ext cx="50474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PE" sz="4000" b="1" i="0" u="none" strike="noStrike" noProof="0">
                <a:effectLst/>
                <a:latin typeface="+mj-lt"/>
              </a:rPr>
              <a:t>¿Quién es </a:t>
            </a:r>
            <a:r>
              <a:rPr lang="es-PE" sz="4000" b="1" i="0" u="none" strike="noStrike" noProof="0">
                <a:solidFill>
                  <a:schemeClr val="accent1"/>
                </a:solidFill>
                <a:effectLst/>
                <a:latin typeface="+mj-lt"/>
              </a:rPr>
              <a:t>Orygen</a:t>
            </a:r>
            <a:r>
              <a:rPr lang="es-PE" sz="4000" b="1" noProof="0">
                <a:solidFill>
                  <a:schemeClr val="accent1"/>
                </a:solidFill>
                <a:latin typeface="+mj-lt"/>
              </a:rPr>
              <a:t>?</a:t>
            </a:r>
          </a:p>
        </p:txBody>
      </p:sp>
      <p:pic>
        <p:nvPicPr>
          <p:cNvPr id="5" name="Imagen 4" descr="Imagen que contiene Logotipo&#10;&#10;Descripción generada automáticamente">
            <a:extLst>
              <a:ext uri="{FF2B5EF4-FFF2-40B4-BE49-F238E27FC236}">
                <a16:creationId xmlns:a16="http://schemas.microsoft.com/office/drawing/2014/main" id="{0AB13698-963E-FDF6-3BEF-8CA7F287D4B4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9" t="35275" r="2105" b="37315"/>
          <a:stretch/>
        </p:blipFill>
        <p:spPr>
          <a:xfrm>
            <a:off x="6475368" y="2764415"/>
            <a:ext cx="4365051" cy="1272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396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F-Orygen_FinalHD">
            <a:hlinkClick r:id="" action="ppaction://media"/>
            <a:extLst>
              <a:ext uri="{FF2B5EF4-FFF2-40B4-BE49-F238E27FC236}">
                <a16:creationId xmlns:a16="http://schemas.microsoft.com/office/drawing/2014/main" id="{5022D9E1-1BB5-4BCB-092E-F4421590300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70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210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think-cell data - do not delete" hidden="1">
            <a:extLst>
              <a:ext uri="{FF2B5EF4-FFF2-40B4-BE49-F238E27FC236}">
                <a16:creationId xmlns:a16="http://schemas.microsoft.com/office/drawing/2014/main" id="{DFF5DF2A-742B-D7AF-ABE7-C14B0B175505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65951208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80" imgW="384" imgH="383" progId="TCLayout.ActiveDocument.1">
                  <p:embed/>
                </p:oleObj>
              </mc:Choice>
              <mc:Fallback>
                <p:oleObj name="Diapositiva de think-cell" r:id="rId80" imgW="384" imgH="383" progId="TCLayout.ActiveDocument.1">
                  <p:embed/>
                  <p:pic>
                    <p:nvPicPr>
                      <p:cNvPr id="66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DFF5DF2A-742B-D7AF-ABE7-C14B0B17550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1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" name="Rectangle 12">
            <a:extLst>
              <a:ext uri="{FF2B5EF4-FFF2-40B4-BE49-F238E27FC236}">
                <a16:creationId xmlns:a16="http://schemas.microsoft.com/office/drawing/2014/main" id="{4DC35113-3182-B006-A3F2-754FB83E838F}"/>
              </a:ext>
            </a:extLst>
          </p:cNvPr>
          <p:cNvSpPr/>
          <p:nvPr/>
        </p:nvSpPr>
        <p:spPr>
          <a:xfrm>
            <a:off x="2657924" y="1174129"/>
            <a:ext cx="3946631" cy="5147306"/>
          </a:xfrm>
          <a:prstGeom prst="rect">
            <a:avLst/>
          </a:prstGeom>
          <a:noFill/>
          <a:ln w="1905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PE" sz="10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Effra"/>
              <a:ea typeface="+mn-ea"/>
              <a:cs typeface="+mn-cs"/>
            </a:endParaRPr>
          </a:p>
        </p:txBody>
      </p:sp>
      <p:pic>
        <p:nvPicPr>
          <p:cNvPr id="3" name="Imagen 2" descr="Imagen que contiene Patrón de fondo&#10;&#10;Descripción generada automáticamente">
            <a:extLst>
              <a:ext uri="{FF2B5EF4-FFF2-40B4-BE49-F238E27FC236}">
                <a16:creationId xmlns:a16="http://schemas.microsoft.com/office/drawing/2014/main" id="{558B925F-24E9-FFDA-D88B-746AED9A787F}"/>
              </a:ext>
            </a:extLst>
          </p:cNvPr>
          <p:cNvPicPr>
            <a:picLocks noChangeAspect="1"/>
          </p:cNvPicPr>
          <p:nvPr/>
        </p:nvPicPr>
        <p:blipFill rotWithShape="1">
          <a:blip r:embed="rId8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3" t="40264" r="4344" b="40407"/>
          <a:stretch/>
        </p:blipFill>
        <p:spPr>
          <a:xfrm>
            <a:off x="9943719" y="111873"/>
            <a:ext cx="2042769" cy="437240"/>
          </a:xfrm>
          <a:prstGeom prst="rect">
            <a:avLst/>
          </a:prstGeom>
        </p:spPr>
      </p:pic>
      <p:sp>
        <p:nvSpPr>
          <p:cNvPr id="6" name="Título 1">
            <a:extLst>
              <a:ext uri="{FF2B5EF4-FFF2-40B4-BE49-F238E27FC236}">
                <a16:creationId xmlns:a16="http://schemas.microsoft.com/office/drawing/2014/main" id="{BFAF8202-C49E-9922-1C71-FE222F5B2400}"/>
              </a:ext>
            </a:extLst>
          </p:cNvPr>
          <p:cNvSpPr txBox="1">
            <a:spLocks/>
          </p:cNvSpPr>
          <p:nvPr/>
        </p:nvSpPr>
        <p:spPr>
          <a:xfrm>
            <a:off x="356906" y="473149"/>
            <a:ext cx="10515600" cy="437240"/>
          </a:xfrm>
          <a:prstGeom prst="rect">
            <a:avLst/>
          </a:prstGeom>
        </p:spPr>
        <p:txBody>
          <a:bodyPr vert="horz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es-PE" sz="3200" b="1" noProof="0">
                <a:solidFill>
                  <a:srgbClr val="E9A16B"/>
                </a:solidFill>
              </a:rPr>
              <a:t>ORYGEN | </a:t>
            </a:r>
            <a:r>
              <a:rPr lang="es-PE" sz="3200" b="1" noProof="0">
                <a:solidFill>
                  <a:srgbClr val="B54A14"/>
                </a:solidFill>
              </a:rPr>
              <a:t>Plataforma de Generación</a:t>
            </a:r>
            <a:endParaRPr lang="es-PE" sz="3200" noProof="0">
              <a:solidFill>
                <a:srgbClr val="B54A14"/>
              </a:solidFill>
            </a:endParaRPr>
          </a:p>
        </p:txBody>
      </p:sp>
      <p:sp>
        <p:nvSpPr>
          <p:cNvPr id="2" name="Rectangle: Rounded Corners 35">
            <a:extLst>
              <a:ext uri="{FF2B5EF4-FFF2-40B4-BE49-F238E27FC236}">
                <a16:creationId xmlns:a16="http://schemas.microsoft.com/office/drawing/2014/main" id="{A18885C4-5E2B-A3DB-0211-A626B1462973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33374" y="1531847"/>
            <a:ext cx="5112000" cy="4786403"/>
          </a:xfrm>
          <a:prstGeom prst="roundRect">
            <a:avLst>
              <a:gd name="adj" fmla="val 1266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noProof="0"/>
          </a:p>
        </p:txBody>
      </p:sp>
      <p:pic>
        <p:nvPicPr>
          <p:cNvPr id="4" name="object 7">
            <a:extLst>
              <a:ext uri="{FF2B5EF4-FFF2-40B4-BE49-F238E27FC236}">
                <a16:creationId xmlns:a16="http://schemas.microsoft.com/office/drawing/2014/main" id="{D51E43C9-1D39-5703-1C74-4D0D4AF45FBF}"/>
              </a:ext>
            </a:extLst>
          </p:cNvPr>
          <p:cNvPicPr/>
          <p:nvPr/>
        </p:nvPicPr>
        <p:blipFill>
          <a:blip r:embed="rId83" cstate="print"/>
          <a:stretch>
            <a:fillRect/>
          </a:stretch>
        </p:blipFill>
        <p:spPr>
          <a:xfrm>
            <a:off x="1047140" y="1531847"/>
            <a:ext cx="3654420" cy="4596275"/>
          </a:xfrm>
          <a:prstGeom prst="rect">
            <a:avLst/>
          </a:prstGeom>
        </p:spPr>
      </p:pic>
      <p:pic>
        <p:nvPicPr>
          <p:cNvPr id="5" name="object 8">
            <a:extLst>
              <a:ext uri="{FF2B5EF4-FFF2-40B4-BE49-F238E27FC236}">
                <a16:creationId xmlns:a16="http://schemas.microsoft.com/office/drawing/2014/main" id="{814428A2-7AB8-7544-5F21-E60B1F00B1F6}"/>
              </a:ext>
            </a:extLst>
          </p:cNvPr>
          <p:cNvPicPr/>
          <p:nvPr/>
        </p:nvPicPr>
        <p:blipFill>
          <a:blip r:embed="rId84" cstate="print"/>
          <a:stretch>
            <a:fillRect/>
          </a:stretch>
        </p:blipFill>
        <p:spPr>
          <a:xfrm>
            <a:off x="2010384" y="4446617"/>
            <a:ext cx="376563" cy="325711"/>
          </a:xfrm>
          <a:prstGeom prst="rect">
            <a:avLst/>
          </a:prstGeom>
        </p:spPr>
      </p:pic>
      <p:pic>
        <p:nvPicPr>
          <p:cNvPr id="7" name="object 9">
            <a:extLst>
              <a:ext uri="{FF2B5EF4-FFF2-40B4-BE49-F238E27FC236}">
                <a16:creationId xmlns:a16="http://schemas.microsoft.com/office/drawing/2014/main" id="{ABAE2277-0DC9-AA94-6DCD-01F32995C7C2}"/>
              </a:ext>
            </a:extLst>
          </p:cNvPr>
          <p:cNvPicPr/>
          <p:nvPr/>
        </p:nvPicPr>
        <p:blipFill>
          <a:blip r:embed="rId85" cstate="print"/>
          <a:stretch>
            <a:fillRect/>
          </a:stretch>
        </p:blipFill>
        <p:spPr>
          <a:xfrm>
            <a:off x="1059419" y="4321548"/>
            <a:ext cx="373697" cy="319518"/>
          </a:xfrm>
          <a:prstGeom prst="rect">
            <a:avLst/>
          </a:prstGeom>
        </p:spPr>
      </p:pic>
      <p:sp>
        <p:nvSpPr>
          <p:cNvPr id="8" name="object 21">
            <a:extLst>
              <a:ext uri="{FF2B5EF4-FFF2-40B4-BE49-F238E27FC236}">
                <a16:creationId xmlns:a16="http://schemas.microsoft.com/office/drawing/2014/main" id="{2F307B7C-4CC1-7F4D-3D50-43820BFC1082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5575867" y="2367315"/>
            <a:ext cx="335041" cy="3367533"/>
          </a:xfrm>
          <a:custGeom>
            <a:avLst/>
            <a:gdLst/>
            <a:ahLst/>
            <a:cxnLst/>
            <a:rect l="l" t="t" r="r" b="b"/>
            <a:pathLst>
              <a:path w="147954" h="4144010">
                <a:moveTo>
                  <a:pt x="0" y="0"/>
                </a:moveTo>
                <a:lnTo>
                  <a:pt x="0" y="4143755"/>
                </a:lnTo>
                <a:lnTo>
                  <a:pt x="147827" y="200520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50000"/>
              <a:lumOff val="50000"/>
            </a:schemeClr>
          </a:solidFill>
        </p:spPr>
        <p:txBody>
          <a:bodyPr wrap="square" lIns="0" tIns="0" rIns="0" bIns="0" rtlCol="0"/>
          <a:lstStyle/>
          <a:p>
            <a:endParaRPr lang="es-PE" sz="1400" noProof="0"/>
          </a:p>
        </p:txBody>
      </p:sp>
      <p:sp>
        <p:nvSpPr>
          <p:cNvPr id="9" name="object 22">
            <a:extLst>
              <a:ext uri="{FF2B5EF4-FFF2-40B4-BE49-F238E27FC236}">
                <a16:creationId xmlns:a16="http://schemas.microsoft.com/office/drawing/2014/main" id="{56ED5F6C-A6D7-E6CB-A384-008A320EAEF5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90579" y="4362714"/>
            <a:ext cx="762277" cy="934080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R="4483">
              <a:spcBef>
                <a:spcPts val="300"/>
              </a:spcBef>
            </a:pPr>
            <a:r>
              <a:rPr lang="es-PE" sz="1000" spc="-4" noProof="0" err="1">
                <a:solidFill>
                  <a:srgbClr val="121212"/>
                </a:solidFill>
                <a:cs typeface="Arial MT"/>
              </a:rPr>
              <a:t>Huampani</a:t>
            </a:r>
            <a:r>
              <a:rPr lang="es-PE" sz="1000" spc="-4" noProof="0">
                <a:solidFill>
                  <a:srgbClr val="121212"/>
                </a:solidFill>
                <a:cs typeface="Arial MT"/>
              </a:rPr>
              <a:t> </a:t>
            </a:r>
          </a:p>
          <a:p>
            <a:pPr marR="4483">
              <a:spcBef>
                <a:spcPts val="300"/>
              </a:spcBef>
            </a:pPr>
            <a:r>
              <a:rPr lang="es-PE" sz="1000" spc="-22" noProof="0" err="1">
                <a:solidFill>
                  <a:srgbClr val="121212"/>
                </a:solidFill>
                <a:cs typeface="Arial MT"/>
              </a:rPr>
              <a:t>M</a:t>
            </a:r>
            <a:r>
              <a:rPr lang="es-PE" sz="1000" spc="-9" noProof="0" err="1">
                <a:solidFill>
                  <a:srgbClr val="121212"/>
                </a:solidFill>
                <a:cs typeface="Arial MT"/>
              </a:rPr>
              <a:t>o</a:t>
            </a:r>
            <a:r>
              <a:rPr lang="es-PE" sz="1000" spc="-26" noProof="0" err="1">
                <a:solidFill>
                  <a:srgbClr val="121212"/>
                </a:solidFill>
                <a:cs typeface="Arial MT"/>
              </a:rPr>
              <a:t>y</a:t>
            </a:r>
            <a:r>
              <a:rPr lang="es-PE" sz="1000" spc="-9" noProof="0" err="1">
                <a:solidFill>
                  <a:srgbClr val="121212"/>
                </a:solidFill>
                <a:cs typeface="Arial MT"/>
              </a:rPr>
              <a:t>opa</a:t>
            </a:r>
            <a:r>
              <a:rPr lang="es-PE" sz="1000" spc="9" noProof="0" err="1">
                <a:solidFill>
                  <a:srgbClr val="121212"/>
                </a:solidFill>
                <a:cs typeface="Arial MT"/>
              </a:rPr>
              <a:t>m</a:t>
            </a:r>
            <a:r>
              <a:rPr lang="es-PE" sz="1000" spc="-9" noProof="0" err="1">
                <a:solidFill>
                  <a:srgbClr val="121212"/>
                </a:solidFill>
                <a:cs typeface="Arial MT"/>
              </a:rPr>
              <a:t>p</a:t>
            </a:r>
            <a:r>
              <a:rPr lang="es-PE" sz="1000" spc="-4" noProof="0" err="1">
                <a:solidFill>
                  <a:srgbClr val="121212"/>
                </a:solidFill>
                <a:cs typeface="Arial MT"/>
              </a:rPr>
              <a:t>a</a:t>
            </a:r>
            <a:endParaRPr lang="es-PE" sz="1000" spc="-4" noProof="0">
              <a:solidFill>
                <a:srgbClr val="121212"/>
              </a:solidFill>
              <a:cs typeface="Arial MT"/>
            </a:endParaRPr>
          </a:p>
          <a:p>
            <a:pPr marR="4483">
              <a:spcBef>
                <a:spcPts val="300"/>
              </a:spcBef>
            </a:pPr>
            <a:r>
              <a:rPr lang="es-PE" sz="1000" spc="-4" noProof="0" err="1">
                <a:solidFill>
                  <a:srgbClr val="121212"/>
                </a:solidFill>
                <a:cs typeface="Arial MT"/>
              </a:rPr>
              <a:t>Calla</a:t>
            </a:r>
            <a:r>
              <a:rPr lang="es-PE" sz="1000" spc="-9" noProof="0" err="1">
                <a:solidFill>
                  <a:srgbClr val="121212"/>
                </a:solidFill>
                <a:cs typeface="Arial MT"/>
              </a:rPr>
              <a:t>huan</a:t>
            </a:r>
            <a:r>
              <a:rPr lang="es-PE" sz="1000" spc="-4" noProof="0" err="1">
                <a:solidFill>
                  <a:srgbClr val="121212"/>
                </a:solidFill>
                <a:cs typeface="Arial MT"/>
              </a:rPr>
              <a:t>ca</a:t>
            </a:r>
            <a:endParaRPr lang="es-PE" sz="1000" spc="-4" noProof="0">
              <a:solidFill>
                <a:srgbClr val="121212"/>
              </a:solidFill>
              <a:cs typeface="Arial MT"/>
            </a:endParaRPr>
          </a:p>
          <a:p>
            <a:pPr marR="4483">
              <a:spcBef>
                <a:spcPts val="300"/>
              </a:spcBef>
            </a:pPr>
            <a:r>
              <a:rPr lang="es-PE" sz="1000" spc="-4" noProof="0">
                <a:solidFill>
                  <a:srgbClr val="121212"/>
                </a:solidFill>
                <a:cs typeface="Arial MT"/>
              </a:rPr>
              <a:t>Huinco</a:t>
            </a:r>
          </a:p>
          <a:p>
            <a:pPr marR="4483">
              <a:spcBef>
                <a:spcPts val="300"/>
              </a:spcBef>
            </a:pPr>
            <a:r>
              <a:rPr lang="es-PE" sz="1000" spc="-9" noProof="0">
                <a:solidFill>
                  <a:srgbClr val="121212"/>
                </a:solidFill>
                <a:cs typeface="Arial MT"/>
              </a:rPr>
              <a:t>Matucana</a:t>
            </a:r>
            <a:endParaRPr lang="es-PE" sz="1000" noProof="0">
              <a:cs typeface="Arial MT"/>
            </a:endParaRPr>
          </a:p>
        </p:txBody>
      </p:sp>
      <p:sp>
        <p:nvSpPr>
          <p:cNvPr id="10" name="object 23">
            <a:extLst>
              <a:ext uri="{FF2B5EF4-FFF2-40B4-BE49-F238E27FC236}">
                <a16:creationId xmlns:a16="http://schemas.microsoft.com/office/drawing/2014/main" id="{00015716-E16C-937D-84C4-067726E66873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523080" y="4362714"/>
            <a:ext cx="653751" cy="357564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R="4483">
              <a:spcBef>
                <a:spcPts val="300"/>
              </a:spcBef>
            </a:pPr>
            <a:r>
              <a:rPr lang="es-PE" sz="1000" spc="-4" noProof="0">
                <a:solidFill>
                  <a:srgbClr val="121212"/>
                </a:solidFill>
                <a:cs typeface="Arial MT"/>
              </a:rPr>
              <a:t>S</a:t>
            </a:r>
            <a:r>
              <a:rPr lang="es-PE" sz="1000" spc="-9" noProof="0">
                <a:solidFill>
                  <a:srgbClr val="121212"/>
                </a:solidFill>
                <a:cs typeface="Arial MT"/>
              </a:rPr>
              <a:t>an</a:t>
            </a:r>
            <a:r>
              <a:rPr lang="es-PE" sz="1000" spc="-4" noProof="0">
                <a:solidFill>
                  <a:srgbClr val="121212"/>
                </a:solidFill>
                <a:cs typeface="Arial MT"/>
              </a:rPr>
              <a:t>ta</a:t>
            </a:r>
            <a:r>
              <a:rPr lang="es-PE" sz="1000" spc="13" noProof="0">
                <a:solidFill>
                  <a:srgbClr val="121212"/>
                </a:solidFill>
                <a:cs typeface="Arial MT"/>
              </a:rPr>
              <a:t> </a:t>
            </a:r>
            <a:r>
              <a:rPr lang="es-PE" sz="1000" spc="-4" noProof="0">
                <a:solidFill>
                  <a:srgbClr val="121212"/>
                </a:solidFill>
                <a:cs typeface="Arial MT"/>
              </a:rPr>
              <a:t>Rosa</a:t>
            </a:r>
          </a:p>
          <a:p>
            <a:pPr marR="4483">
              <a:spcBef>
                <a:spcPts val="300"/>
              </a:spcBef>
            </a:pPr>
            <a:r>
              <a:rPr lang="es-PE" sz="1000" spc="-4" noProof="0">
                <a:solidFill>
                  <a:srgbClr val="121212"/>
                </a:solidFill>
                <a:cs typeface="Arial MT"/>
              </a:rPr>
              <a:t>Ventanilla</a:t>
            </a:r>
            <a:endParaRPr lang="es-PE" sz="1000" noProof="0">
              <a:cs typeface="Arial MT"/>
            </a:endParaRPr>
          </a:p>
        </p:txBody>
      </p:sp>
      <p:sp>
        <p:nvSpPr>
          <p:cNvPr id="12" name="object 24">
            <a:extLst>
              <a:ext uri="{FF2B5EF4-FFF2-40B4-BE49-F238E27FC236}">
                <a16:creationId xmlns:a16="http://schemas.microsoft.com/office/drawing/2014/main" id="{E891DF2F-09CA-FCF0-8D47-7F8533A177DB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4087575" y="3451409"/>
            <a:ext cx="799078" cy="3462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4483">
              <a:spcBef>
                <a:spcPts val="300"/>
              </a:spcBef>
            </a:pPr>
            <a:r>
              <a:rPr lang="es-PE" sz="1000" spc="-13" noProof="0" err="1">
                <a:solidFill>
                  <a:srgbClr val="121212"/>
                </a:solidFill>
                <a:cs typeface="Arial MT"/>
              </a:rPr>
              <a:t>Y</a:t>
            </a:r>
            <a:r>
              <a:rPr lang="es-PE" sz="1000" spc="-9" noProof="0" err="1">
                <a:solidFill>
                  <a:srgbClr val="121212"/>
                </a:solidFill>
                <a:cs typeface="Arial MT"/>
              </a:rPr>
              <a:t>anang</a:t>
            </a:r>
            <a:r>
              <a:rPr lang="es-PE" sz="1000" spc="-4" noProof="0" err="1">
                <a:solidFill>
                  <a:srgbClr val="121212"/>
                </a:solidFill>
                <a:cs typeface="Arial MT"/>
              </a:rPr>
              <a:t>o</a:t>
            </a:r>
            <a:r>
              <a:rPr lang="es-PE" sz="1000" spc="-4" noProof="0">
                <a:solidFill>
                  <a:srgbClr val="121212"/>
                </a:solidFill>
                <a:cs typeface="Arial MT"/>
              </a:rPr>
              <a:t> </a:t>
            </a:r>
          </a:p>
          <a:p>
            <a:pPr marR="4483">
              <a:spcBef>
                <a:spcPts val="300"/>
              </a:spcBef>
            </a:pPr>
            <a:r>
              <a:rPr lang="es-PE" sz="1000" spc="-4" noProof="0" err="1">
                <a:solidFill>
                  <a:srgbClr val="121212"/>
                </a:solidFill>
                <a:cs typeface="Arial MT"/>
              </a:rPr>
              <a:t>Chimay</a:t>
            </a:r>
            <a:endParaRPr lang="es-PE" sz="1000" noProof="0">
              <a:cs typeface="Arial MT"/>
            </a:endParaRPr>
          </a:p>
        </p:txBody>
      </p:sp>
      <p:pic>
        <p:nvPicPr>
          <p:cNvPr id="13" name="object 25">
            <a:extLst>
              <a:ext uri="{FF2B5EF4-FFF2-40B4-BE49-F238E27FC236}">
                <a16:creationId xmlns:a16="http://schemas.microsoft.com/office/drawing/2014/main" id="{9EC5116C-B34C-67AA-1C35-4FC5A1E39770}"/>
              </a:ext>
            </a:extLst>
          </p:cNvPr>
          <p:cNvPicPr/>
          <p:nvPr/>
        </p:nvPicPr>
        <p:blipFill>
          <a:blip r:embed="rId86" cstate="print"/>
          <a:stretch>
            <a:fillRect/>
          </a:stretch>
        </p:blipFill>
        <p:spPr>
          <a:xfrm>
            <a:off x="5043946" y="5724642"/>
            <a:ext cx="377994" cy="325711"/>
          </a:xfrm>
          <a:prstGeom prst="rect">
            <a:avLst/>
          </a:prstGeom>
        </p:spPr>
      </p:pic>
      <p:sp>
        <p:nvSpPr>
          <p:cNvPr id="14" name="object 26">
            <a:extLst>
              <a:ext uri="{FF2B5EF4-FFF2-40B4-BE49-F238E27FC236}">
                <a16:creationId xmlns:a16="http://schemas.microsoft.com/office/drawing/2014/main" id="{36C1FCDB-0BB0-055A-1AB9-7607158BCE02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4480595" y="5795343"/>
            <a:ext cx="523256" cy="357564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R="4483">
              <a:spcBef>
                <a:spcPts val="300"/>
              </a:spcBef>
            </a:pPr>
            <a:r>
              <a:rPr lang="es-PE" sz="1000" spc="-4" noProof="0" err="1">
                <a:solidFill>
                  <a:srgbClr val="121212"/>
                </a:solidFill>
                <a:cs typeface="Arial MT"/>
              </a:rPr>
              <a:t>Rubi</a:t>
            </a:r>
            <a:r>
              <a:rPr lang="es-PE" sz="1000" spc="-4" noProof="0">
                <a:solidFill>
                  <a:srgbClr val="121212"/>
                </a:solidFill>
                <a:cs typeface="Arial MT"/>
              </a:rPr>
              <a:t> </a:t>
            </a:r>
          </a:p>
          <a:p>
            <a:pPr marR="4483">
              <a:spcBef>
                <a:spcPts val="300"/>
              </a:spcBef>
            </a:pPr>
            <a:r>
              <a:rPr lang="es-PE" sz="1000" spc="-4" noProof="0" err="1">
                <a:solidFill>
                  <a:srgbClr val="121212"/>
                </a:solidFill>
                <a:cs typeface="Arial MT"/>
              </a:rPr>
              <a:t>Cl</a:t>
            </a:r>
            <a:r>
              <a:rPr lang="es-PE" sz="1000" spc="-9" noProof="0" err="1">
                <a:solidFill>
                  <a:srgbClr val="121212"/>
                </a:solidFill>
                <a:cs typeface="Arial MT"/>
              </a:rPr>
              <a:t>e</a:t>
            </a:r>
            <a:r>
              <a:rPr lang="es-PE" sz="1000" noProof="0" err="1">
                <a:solidFill>
                  <a:srgbClr val="121212"/>
                </a:solidFill>
                <a:cs typeface="Arial MT"/>
              </a:rPr>
              <a:t>m</a:t>
            </a:r>
            <a:r>
              <a:rPr lang="es-PE" sz="1000" spc="-9" noProof="0" err="1">
                <a:solidFill>
                  <a:srgbClr val="121212"/>
                </a:solidFill>
                <a:cs typeface="Arial MT"/>
              </a:rPr>
              <a:t>e</a:t>
            </a:r>
            <a:r>
              <a:rPr lang="es-PE" sz="1000" spc="-4" noProof="0" err="1">
                <a:solidFill>
                  <a:srgbClr val="121212"/>
                </a:solidFill>
                <a:cs typeface="Arial MT"/>
              </a:rPr>
              <a:t>sí</a:t>
            </a:r>
            <a:endParaRPr lang="es-PE" sz="1000" noProof="0">
              <a:cs typeface="Arial MT"/>
            </a:endParaRPr>
          </a:p>
        </p:txBody>
      </p:sp>
      <p:sp>
        <p:nvSpPr>
          <p:cNvPr id="15" name="object 31">
            <a:extLst>
              <a:ext uri="{FF2B5EF4-FFF2-40B4-BE49-F238E27FC236}">
                <a16:creationId xmlns:a16="http://schemas.microsoft.com/office/drawing/2014/main" id="{E3429C67-78BA-9BF3-3BCD-48E3F66C700C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1612155" y="5218510"/>
            <a:ext cx="560134" cy="703813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R="4483">
              <a:spcBef>
                <a:spcPts val="300"/>
              </a:spcBef>
            </a:pPr>
            <a:r>
              <a:rPr lang="es-PE" sz="1000" spc="-4" noProof="0" err="1">
                <a:solidFill>
                  <a:srgbClr val="121212"/>
                </a:solidFill>
                <a:cs typeface="Arial MT"/>
              </a:rPr>
              <a:t>Wayra</a:t>
            </a:r>
            <a:endParaRPr lang="es-PE" sz="1000" spc="-4" noProof="0">
              <a:solidFill>
                <a:srgbClr val="121212"/>
              </a:solidFill>
              <a:cs typeface="Arial MT"/>
            </a:endParaRPr>
          </a:p>
          <a:p>
            <a:pPr marR="4483">
              <a:spcBef>
                <a:spcPts val="300"/>
              </a:spcBef>
            </a:pPr>
            <a:r>
              <a:rPr lang="es-PE" sz="1000" spc="26" noProof="0" err="1">
                <a:solidFill>
                  <a:srgbClr val="121212"/>
                </a:solidFill>
                <a:cs typeface="Arial MT"/>
              </a:rPr>
              <a:t>W</a:t>
            </a:r>
            <a:r>
              <a:rPr lang="es-PE" sz="1000" spc="-9" noProof="0" err="1">
                <a:solidFill>
                  <a:srgbClr val="121212"/>
                </a:solidFill>
                <a:cs typeface="Arial MT"/>
              </a:rPr>
              <a:t>a</a:t>
            </a:r>
            <a:r>
              <a:rPr lang="es-PE" sz="1000" spc="-26" noProof="0" err="1">
                <a:solidFill>
                  <a:srgbClr val="121212"/>
                </a:solidFill>
                <a:cs typeface="Arial MT"/>
              </a:rPr>
              <a:t>y</a:t>
            </a:r>
            <a:r>
              <a:rPr lang="es-PE" sz="1000" spc="-9" noProof="0" err="1">
                <a:solidFill>
                  <a:srgbClr val="121212"/>
                </a:solidFill>
                <a:cs typeface="Arial MT"/>
              </a:rPr>
              <a:t>r</a:t>
            </a:r>
            <a:r>
              <a:rPr lang="es-PE" sz="1000" spc="-4" noProof="0" err="1">
                <a:solidFill>
                  <a:srgbClr val="121212"/>
                </a:solidFill>
                <a:cs typeface="Arial MT"/>
              </a:rPr>
              <a:t>a</a:t>
            </a:r>
            <a:r>
              <a:rPr lang="es-PE" sz="1000" spc="4" noProof="0">
                <a:solidFill>
                  <a:srgbClr val="121212"/>
                </a:solidFill>
                <a:cs typeface="Arial MT"/>
              </a:rPr>
              <a:t> </a:t>
            </a:r>
            <a:r>
              <a:rPr lang="es-PE" sz="1000" spc="-18" noProof="0">
                <a:solidFill>
                  <a:srgbClr val="121212"/>
                </a:solidFill>
                <a:cs typeface="Arial MT"/>
              </a:rPr>
              <a:t>I</a:t>
            </a:r>
            <a:r>
              <a:rPr lang="es-PE" sz="1000" spc="-4" noProof="0">
                <a:solidFill>
                  <a:srgbClr val="121212"/>
                </a:solidFill>
                <a:cs typeface="Arial MT"/>
              </a:rPr>
              <a:t>I</a:t>
            </a:r>
          </a:p>
          <a:p>
            <a:pPr marR="4483">
              <a:spcBef>
                <a:spcPts val="300"/>
              </a:spcBef>
            </a:pPr>
            <a:r>
              <a:rPr lang="es-PE" sz="1000" spc="-4" noProof="0" err="1">
                <a:solidFill>
                  <a:srgbClr val="121212"/>
                </a:solidFill>
                <a:cs typeface="Arial MT"/>
              </a:rPr>
              <a:t>Wayra</a:t>
            </a:r>
            <a:r>
              <a:rPr lang="es-PE" sz="1000" spc="-4" noProof="0">
                <a:solidFill>
                  <a:srgbClr val="121212"/>
                </a:solidFill>
                <a:cs typeface="Arial MT"/>
              </a:rPr>
              <a:t> Solar</a:t>
            </a:r>
            <a:endParaRPr lang="es-PE" sz="1000" noProof="0">
              <a:cs typeface="Arial MT"/>
            </a:endParaRPr>
          </a:p>
        </p:txBody>
      </p:sp>
      <p:sp>
        <p:nvSpPr>
          <p:cNvPr id="16" name="object 116">
            <a:extLst>
              <a:ext uri="{FF2B5EF4-FFF2-40B4-BE49-F238E27FC236}">
                <a16:creationId xmlns:a16="http://schemas.microsoft.com/office/drawing/2014/main" id="{D4324DCD-3B60-30DB-9AD9-4DC2AAD007D7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490580" y="4147394"/>
            <a:ext cx="836704" cy="165204"/>
          </a:xfrm>
          <a:prstGeom prst="rect">
            <a:avLst/>
          </a:prstGeom>
        </p:spPr>
        <p:txBody>
          <a:bodyPr vert="horz" wrap="none" lIns="0" tIns="11206" rIns="0" bIns="0" rtlCol="0">
            <a:spAutoFit/>
          </a:bodyPr>
          <a:lstStyle/>
          <a:p>
            <a:r>
              <a:rPr lang="es-PE" sz="1000" b="1" noProof="0">
                <a:solidFill>
                  <a:srgbClr val="E4611B"/>
                </a:solidFill>
                <a:cs typeface="Arial"/>
              </a:rPr>
              <a:t>Lima</a:t>
            </a:r>
            <a:r>
              <a:rPr lang="es-PE" sz="1000" b="1" spc="-40" noProof="0">
                <a:solidFill>
                  <a:srgbClr val="E4611B"/>
                </a:solidFill>
                <a:cs typeface="Arial"/>
              </a:rPr>
              <a:t> </a:t>
            </a:r>
            <a:r>
              <a:rPr lang="es-PE" sz="1000" b="1" spc="-4" noProof="0">
                <a:solidFill>
                  <a:srgbClr val="E4611B"/>
                </a:solidFill>
                <a:cs typeface="Arial"/>
              </a:rPr>
              <a:t>(7</a:t>
            </a:r>
            <a:r>
              <a:rPr lang="es-PE" sz="1000" b="1" spc="-40" noProof="0">
                <a:solidFill>
                  <a:srgbClr val="E4611B"/>
                </a:solidFill>
                <a:cs typeface="Arial"/>
              </a:rPr>
              <a:t> </a:t>
            </a:r>
            <a:r>
              <a:rPr lang="es-PE" sz="1000" b="1" noProof="0">
                <a:solidFill>
                  <a:srgbClr val="E4611B"/>
                </a:solidFill>
                <a:cs typeface="Arial"/>
              </a:rPr>
              <a:t>Plantas)</a:t>
            </a:r>
            <a:endParaRPr lang="es-PE" sz="1000" noProof="0">
              <a:cs typeface="Arial"/>
            </a:endParaRPr>
          </a:p>
        </p:txBody>
      </p:sp>
      <p:sp>
        <p:nvSpPr>
          <p:cNvPr id="17" name="object 117">
            <a:extLst>
              <a:ext uri="{FF2B5EF4-FFF2-40B4-BE49-F238E27FC236}">
                <a16:creationId xmlns:a16="http://schemas.microsoft.com/office/drawing/2014/main" id="{EFF75E96-B877-CAEC-84A5-8B93802F0116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1612155" y="5205629"/>
            <a:ext cx="1146629" cy="0"/>
          </a:xfrm>
          <a:custGeom>
            <a:avLst/>
            <a:gdLst/>
            <a:ahLst/>
            <a:cxnLst/>
            <a:rect l="l" t="t" r="r" b="b"/>
            <a:pathLst>
              <a:path w="1220470">
                <a:moveTo>
                  <a:pt x="0" y="0"/>
                </a:moveTo>
                <a:lnTo>
                  <a:pt x="1220216" y="0"/>
                </a:lnTo>
              </a:path>
            </a:pathLst>
          </a:custGeom>
          <a:ln w="12700">
            <a:solidFill>
              <a:srgbClr val="4E4E4E"/>
            </a:solidFill>
          </a:ln>
        </p:spPr>
        <p:txBody>
          <a:bodyPr wrap="square" lIns="0" tIns="0" rIns="0" bIns="0" rtlCol="0"/>
          <a:lstStyle/>
          <a:p>
            <a:endParaRPr lang="es-PE" sz="1400" noProof="0"/>
          </a:p>
        </p:txBody>
      </p:sp>
      <p:sp>
        <p:nvSpPr>
          <p:cNvPr id="18" name="object 118">
            <a:extLst>
              <a:ext uri="{FF2B5EF4-FFF2-40B4-BE49-F238E27FC236}">
                <a16:creationId xmlns:a16="http://schemas.microsoft.com/office/drawing/2014/main" id="{51742AB7-F6D0-A09E-C442-AFB141096628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1612155" y="5042569"/>
            <a:ext cx="744050" cy="165204"/>
          </a:xfrm>
          <a:prstGeom prst="rect">
            <a:avLst/>
          </a:prstGeom>
        </p:spPr>
        <p:txBody>
          <a:bodyPr vert="horz" wrap="none" lIns="0" tIns="11206" rIns="0" bIns="0" rtlCol="0">
            <a:spAutoFit/>
          </a:bodyPr>
          <a:lstStyle/>
          <a:p>
            <a:pPr marL="11206">
              <a:spcBef>
                <a:spcPts val="88"/>
              </a:spcBef>
            </a:pPr>
            <a:r>
              <a:rPr lang="es-PE" sz="1000" b="1" noProof="0">
                <a:solidFill>
                  <a:srgbClr val="4E4E4E"/>
                </a:solidFill>
                <a:cs typeface="Arial"/>
              </a:rPr>
              <a:t>Ica</a:t>
            </a:r>
            <a:r>
              <a:rPr lang="es-PE" sz="1000" b="1" spc="-40" noProof="0">
                <a:solidFill>
                  <a:srgbClr val="4E4E4E"/>
                </a:solidFill>
                <a:cs typeface="Arial"/>
              </a:rPr>
              <a:t> </a:t>
            </a:r>
            <a:r>
              <a:rPr lang="es-PE" sz="1000" b="1" spc="-4" noProof="0">
                <a:solidFill>
                  <a:srgbClr val="4E4E4E"/>
                </a:solidFill>
                <a:cs typeface="Arial"/>
              </a:rPr>
              <a:t>(3</a:t>
            </a:r>
            <a:r>
              <a:rPr lang="es-PE" sz="1000" b="1" spc="-40" noProof="0">
                <a:solidFill>
                  <a:srgbClr val="4E4E4E"/>
                </a:solidFill>
                <a:cs typeface="Arial"/>
              </a:rPr>
              <a:t> </a:t>
            </a:r>
            <a:r>
              <a:rPr lang="es-PE" sz="1000" b="1" noProof="0">
                <a:solidFill>
                  <a:srgbClr val="4E4E4E"/>
                </a:solidFill>
                <a:cs typeface="Arial"/>
              </a:rPr>
              <a:t>Plantas)</a:t>
            </a:r>
            <a:endParaRPr lang="es-PE" sz="1000" noProof="0">
              <a:cs typeface="Arial"/>
            </a:endParaRPr>
          </a:p>
        </p:txBody>
      </p:sp>
      <p:sp>
        <p:nvSpPr>
          <p:cNvPr id="19" name="object 120">
            <a:extLst>
              <a:ext uri="{FF2B5EF4-FFF2-40B4-BE49-F238E27FC236}">
                <a16:creationId xmlns:a16="http://schemas.microsoft.com/office/drawing/2014/main" id="{5019E507-C3EF-92E5-B577-E8D1D2D18FA4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3200094" y="3412673"/>
            <a:ext cx="1765881" cy="1101183"/>
          </a:xfrm>
          <a:custGeom>
            <a:avLst/>
            <a:gdLst/>
            <a:ahLst/>
            <a:cxnLst/>
            <a:rect l="l" t="t" r="r" b="b"/>
            <a:pathLst>
              <a:path w="1879600" h="1355089">
                <a:moveTo>
                  <a:pt x="0" y="1355089"/>
                </a:moveTo>
                <a:lnTo>
                  <a:pt x="690118" y="0"/>
                </a:lnTo>
              </a:path>
              <a:path w="1879600" h="1355089">
                <a:moveTo>
                  <a:pt x="688847" y="10667"/>
                </a:moveTo>
                <a:lnTo>
                  <a:pt x="1879345" y="12826"/>
                </a:lnTo>
              </a:path>
            </a:pathLst>
          </a:custGeom>
          <a:ln w="12700">
            <a:solidFill>
              <a:srgbClr val="E79D64"/>
            </a:solidFill>
          </a:ln>
        </p:spPr>
        <p:txBody>
          <a:bodyPr wrap="square" lIns="0" tIns="0" rIns="0" bIns="0" rtlCol="0"/>
          <a:lstStyle/>
          <a:p>
            <a:endParaRPr lang="es-PE" sz="1400" noProof="0"/>
          </a:p>
        </p:txBody>
      </p:sp>
      <p:sp>
        <p:nvSpPr>
          <p:cNvPr id="20" name="object 122">
            <a:extLst>
              <a:ext uri="{FF2B5EF4-FFF2-40B4-BE49-F238E27FC236}">
                <a16:creationId xmlns:a16="http://schemas.microsoft.com/office/drawing/2014/main" id="{25C8FA9F-B622-21D4-7CCF-5168F2539D4E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4087575" y="3248371"/>
            <a:ext cx="875496" cy="15388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marL="11206">
              <a:spcBef>
                <a:spcPts val="88"/>
              </a:spcBef>
            </a:pPr>
            <a:r>
              <a:rPr lang="es-PE" sz="1000" b="1" noProof="0" err="1">
                <a:solidFill>
                  <a:srgbClr val="E9A06B"/>
                </a:solidFill>
                <a:cs typeface="Arial"/>
              </a:rPr>
              <a:t>Junin</a:t>
            </a:r>
            <a:r>
              <a:rPr lang="es-PE" sz="1000" b="1" spc="-40" noProof="0">
                <a:solidFill>
                  <a:srgbClr val="E9A06B"/>
                </a:solidFill>
                <a:cs typeface="Arial"/>
              </a:rPr>
              <a:t> </a:t>
            </a:r>
            <a:r>
              <a:rPr lang="es-PE" sz="1000" b="1" spc="-4" noProof="0">
                <a:solidFill>
                  <a:srgbClr val="E9A06B"/>
                </a:solidFill>
                <a:cs typeface="Arial"/>
              </a:rPr>
              <a:t>(2</a:t>
            </a:r>
            <a:r>
              <a:rPr lang="es-PE" sz="1000" b="1" spc="-40" noProof="0">
                <a:solidFill>
                  <a:srgbClr val="E9A06B"/>
                </a:solidFill>
                <a:cs typeface="Arial"/>
              </a:rPr>
              <a:t> </a:t>
            </a:r>
            <a:r>
              <a:rPr lang="es-PE" sz="1000" b="1" noProof="0">
                <a:solidFill>
                  <a:srgbClr val="E9A06B"/>
                </a:solidFill>
                <a:cs typeface="Arial"/>
              </a:rPr>
              <a:t>Plantas)</a:t>
            </a:r>
            <a:endParaRPr lang="es-PE" sz="1000" noProof="0">
              <a:cs typeface="Arial"/>
            </a:endParaRPr>
          </a:p>
        </p:txBody>
      </p:sp>
      <p:sp>
        <p:nvSpPr>
          <p:cNvPr id="21" name="object 123">
            <a:extLst>
              <a:ext uri="{FF2B5EF4-FFF2-40B4-BE49-F238E27FC236}">
                <a16:creationId xmlns:a16="http://schemas.microsoft.com/office/drawing/2014/main" id="{87CE1130-EEA6-480E-C3E0-76C7338020BE}"/>
              </a:ext>
            </a:extLst>
          </p:cNvPr>
          <p:cNvSpPr txBox="1"/>
          <p:nvPr>
            <p:custDataLst>
              <p:tags r:id="rId14"/>
            </p:custDataLst>
          </p:nvPr>
        </p:nvSpPr>
        <p:spPr>
          <a:xfrm>
            <a:off x="4783305" y="5449767"/>
            <a:ext cx="575479" cy="319092"/>
          </a:xfrm>
          <a:prstGeom prst="rect">
            <a:avLst/>
          </a:prstGeom>
        </p:spPr>
        <p:txBody>
          <a:bodyPr vert="horz" wrap="none" lIns="0" tIns="11206" rIns="0" bIns="0" rtlCol="0" anchor="b">
            <a:spAutoFit/>
          </a:bodyPr>
          <a:lstStyle/>
          <a:p>
            <a:pPr algn="r"/>
            <a:r>
              <a:rPr lang="es-PE" sz="1000" b="1" noProof="0">
                <a:solidFill>
                  <a:srgbClr val="B54913"/>
                </a:solidFill>
                <a:cs typeface="Arial"/>
              </a:rPr>
              <a:t>Moquegua</a:t>
            </a:r>
            <a:br>
              <a:rPr lang="es-PE" sz="1000" b="1" spc="-49" noProof="0">
                <a:solidFill>
                  <a:srgbClr val="B54913"/>
                </a:solidFill>
                <a:cs typeface="Arial"/>
              </a:rPr>
            </a:br>
            <a:r>
              <a:rPr lang="es-PE" sz="1000" b="1" spc="-4" noProof="0">
                <a:solidFill>
                  <a:srgbClr val="B54913"/>
                </a:solidFill>
                <a:cs typeface="Arial"/>
              </a:rPr>
              <a:t>(2</a:t>
            </a:r>
            <a:r>
              <a:rPr lang="es-PE" sz="1000" b="1" spc="-35" noProof="0">
                <a:solidFill>
                  <a:srgbClr val="B54913"/>
                </a:solidFill>
                <a:cs typeface="Arial"/>
              </a:rPr>
              <a:t> </a:t>
            </a:r>
            <a:r>
              <a:rPr lang="es-PE" sz="1000" b="1" noProof="0">
                <a:solidFill>
                  <a:srgbClr val="B54913"/>
                </a:solidFill>
                <a:cs typeface="Arial"/>
              </a:rPr>
              <a:t>Plantas)</a:t>
            </a:r>
            <a:endParaRPr lang="es-PE" sz="1000" noProof="0">
              <a:cs typeface="Arial"/>
            </a:endParaRPr>
          </a:p>
        </p:txBody>
      </p:sp>
      <p:sp>
        <p:nvSpPr>
          <p:cNvPr id="22" name="object 17">
            <a:extLst>
              <a:ext uri="{FF2B5EF4-FFF2-40B4-BE49-F238E27FC236}">
                <a16:creationId xmlns:a16="http://schemas.microsoft.com/office/drawing/2014/main" id="{3A0FF567-3061-4B19-4474-7C0816367804}"/>
              </a:ext>
            </a:extLst>
          </p:cNvPr>
          <p:cNvSpPr txBox="1">
            <a:spLocks/>
          </p:cNvSpPr>
          <p:nvPr>
            <p:custDataLst>
              <p:tags r:id="rId15"/>
            </p:custDataLst>
          </p:nvPr>
        </p:nvSpPr>
        <p:spPr>
          <a:xfrm>
            <a:off x="336000" y="6415131"/>
            <a:ext cx="11520000" cy="249641"/>
          </a:xfrm>
          <a:prstGeom prst="rect">
            <a:avLst/>
          </a:prstGeom>
        </p:spPr>
        <p:txBody>
          <a:bodyPr vert="horz" wrap="square" lIns="0" tIns="3387" rIns="0" bIns="0" rtlCol="0">
            <a:spAutoFit/>
          </a:bodyPr>
          <a:lstStyle>
            <a:defPPr>
              <a:defRPr lang="en-US"/>
            </a:defPPr>
            <a:lvl1pPr marL="8466">
              <a:spcBef>
                <a:spcPts val="27"/>
              </a:spcBef>
              <a:defRPr sz="800" i="1">
                <a:solidFill>
                  <a:srgbClr val="121212"/>
                </a:solidFill>
                <a:latin typeface="Arial"/>
                <a:cs typeface="Arial"/>
              </a:defRPr>
            </a:lvl1pPr>
          </a:lstStyle>
          <a:p>
            <a:r>
              <a:rPr lang="es-PE" noProof="0"/>
              <a:t>Notes: 1 Incluye </a:t>
            </a:r>
            <a:r>
              <a:rPr lang="es-PE" noProof="0" err="1"/>
              <a:t>Chinango</a:t>
            </a:r>
            <a:r>
              <a:rPr lang="es-PE" noProof="0"/>
              <a:t>. Datos a junio 2024. 2 </a:t>
            </a:r>
            <a:r>
              <a:rPr lang="es-ES" noProof="0"/>
              <a:t>Total, de 3 unidades térmicas en Ventanilla. 3 Incluye C.T. Santa Rosa I y C.T. Santa Rosa II </a:t>
            </a:r>
            <a:r>
              <a:rPr lang="es-PE" noProof="0"/>
              <a:t>.</a:t>
            </a:r>
          </a:p>
          <a:p>
            <a:r>
              <a:rPr lang="es-PE" noProof="0"/>
              <a:t>4 </a:t>
            </a:r>
            <a:r>
              <a:rPr lang="es-ES" noProof="0" err="1"/>
              <a:t>Wayra</a:t>
            </a:r>
            <a:r>
              <a:rPr lang="es-ES" noProof="0"/>
              <a:t> Solar, actualmente en construcción</a:t>
            </a:r>
            <a:r>
              <a:rPr lang="es-PE" noProof="0"/>
              <a:t>.</a:t>
            </a:r>
          </a:p>
        </p:txBody>
      </p:sp>
      <p:pic>
        <p:nvPicPr>
          <p:cNvPr id="23" name="object 109">
            <a:extLst>
              <a:ext uri="{FF2B5EF4-FFF2-40B4-BE49-F238E27FC236}">
                <a16:creationId xmlns:a16="http://schemas.microsoft.com/office/drawing/2014/main" id="{974725DF-73D0-F47B-1528-5D6D44699196}"/>
              </a:ext>
            </a:extLst>
          </p:cNvPr>
          <p:cNvPicPr>
            <a:picLocks/>
          </p:cNvPicPr>
          <p:nvPr/>
        </p:nvPicPr>
        <p:blipFill>
          <a:blip r:embed="rId87" cstate="print"/>
          <a:stretch>
            <a:fillRect/>
          </a:stretch>
        </p:blipFill>
        <p:spPr>
          <a:xfrm>
            <a:off x="9931434" y="1587796"/>
            <a:ext cx="720000" cy="541266"/>
          </a:xfrm>
          <a:prstGeom prst="rect">
            <a:avLst/>
          </a:prstGeom>
        </p:spPr>
      </p:pic>
      <p:pic>
        <p:nvPicPr>
          <p:cNvPr id="24" name="object 110">
            <a:extLst>
              <a:ext uri="{FF2B5EF4-FFF2-40B4-BE49-F238E27FC236}">
                <a16:creationId xmlns:a16="http://schemas.microsoft.com/office/drawing/2014/main" id="{8BAA0A08-D772-A0FB-4339-19D60C558F7D}"/>
              </a:ext>
            </a:extLst>
          </p:cNvPr>
          <p:cNvPicPr>
            <a:picLocks/>
          </p:cNvPicPr>
          <p:nvPr/>
        </p:nvPicPr>
        <p:blipFill>
          <a:blip r:embed="rId88" cstate="print"/>
          <a:stretch>
            <a:fillRect/>
          </a:stretch>
        </p:blipFill>
        <p:spPr>
          <a:xfrm>
            <a:off x="9931434" y="2971320"/>
            <a:ext cx="720000" cy="540001"/>
          </a:xfrm>
          <a:prstGeom prst="rect">
            <a:avLst/>
          </a:prstGeom>
        </p:spPr>
      </p:pic>
      <p:pic>
        <p:nvPicPr>
          <p:cNvPr id="25" name="object 111">
            <a:extLst>
              <a:ext uri="{FF2B5EF4-FFF2-40B4-BE49-F238E27FC236}">
                <a16:creationId xmlns:a16="http://schemas.microsoft.com/office/drawing/2014/main" id="{AC0D7ADB-0B5F-F921-E4B1-1F348DD10547}"/>
              </a:ext>
            </a:extLst>
          </p:cNvPr>
          <p:cNvPicPr>
            <a:picLocks/>
          </p:cNvPicPr>
          <p:nvPr/>
        </p:nvPicPr>
        <p:blipFill>
          <a:blip r:embed="rId89" cstate="print"/>
          <a:stretch>
            <a:fillRect/>
          </a:stretch>
        </p:blipFill>
        <p:spPr>
          <a:xfrm>
            <a:off x="9931434" y="3663081"/>
            <a:ext cx="720000" cy="540001"/>
          </a:xfrm>
          <a:prstGeom prst="rect">
            <a:avLst/>
          </a:prstGeom>
        </p:spPr>
      </p:pic>
      <p:pic>
        <p:nvPicPr>
          <p:cNvPr id="26" name="object 112">
            <a:extLst>
              <a:ext uri="{FF2B5EF4-FFF2-40B4-BE49-F238E27FC236}">
                <a16:creationId xmlns:a16="http://schemas.microsoft.com/office/drawing/2014/main" id="{797A9297-7C3A-45C0-7EB4-82DD363772FE}"/>
              </a:ext>
            </a:extLst>
          </p:cNvPr>
          <p:cNvPicPr>
            <a:picLocks/>
          </p:cNvPicPr>
          <p:nvPr/>
        </p:nvPicPr>
        <p:blipFill>
          <a:blip r:embed="rId90" cstate="print"/>
          <a:stretch>
            <a:fillRect/>
          </a:stretch>
        </p:blipFill>
        <p:spPr>
          <a:xfrm>
            <a:off x="9931434" y="4354844"/>
            <a:ext cx="720000" cy="540000"/>
          </a:xfrm>
          <a:prstGeom prst="rect">
            <a:avLst/>
          </a:prstGeom>
        </p:spPr>
      </p:pic>
      <p:pic>
        <p:nvPicPr>
          <p:cNvPr id="27" name="object 113">
            <a:extLst>
              <a:ext uri="{FF2B5EF4-FFF2-40B4-BE49-F238E27FC236}">
                <a16:creationId xmlns:a16="http://schemas.microsoft.com/office/drawing/2014/main" id="{997F81BE-890E-0856-0D2C-DD8D56DBA507}"/>
              </a:ext>
            </a:extLst>
          </p:cNvPr>
          <p:cNvPicPr>
            <a:picLocks/>
          </p:cNvPicPr>
          <p:nvPr/>
        </p:nvPicPr>
        <p:blipFill>
          <a:blip r:embed="rId91" cstate="print"/>
          <a:stretch>
            <a:fillRect/>
          </a:stretch>
        </p:blipFill>
        <p:spPr>
          <a:xfrm>
            <a:off x="9931434" y="5046606"/>
            <a:ext cx="720000" cy="540000"/>
          </a:xfrm>
          <a:prstGeom prst="rect">
            <a:avLst/>
          </a:prstGeom>
        </p:spPr>
      </p:pic>
      <p:pic>
        <p:nvPicPr>
          <p:cNvPr id="28" name="object 114">
            <a:extLst>
              <a:ext uri="{FF2B5EF4-FFF2-40B4-BE49-F238E27FC236}">
                <a16:creationId xmlns:a16="http://schemas.microsoft.com/office/drawing/2014/main" id="{42E07388-EDED-A654-B802-E323617BB992}"/>
              </a:ext>
            </a:extLst>
          </p:cNvPr>
          <p:cNvPicPr>
            <a:picLocks/>
          </p:cNvPicPr>
          <p:nvPr/>
        </p:nvPicPr>
        <p:blipFill>
          <a:blip r:embed="rId92" cstate="print"/>
          <a:stretch>
            <a:fillRect/>
          </a:stretch>
        </p:blipFill>
        <p:spPr>
          <a:xfrm>
            <a:off x="9931434" y="2279559"/>
            <a:ext cx="720000" cy="540001"/>
          </a:xfrm>
          <a:prstGeom prst="rect">
            <a:avLst/>
          </a:prstGeom>
        </p:spPr>
      </p:pic>
      <p:sp>
        <p:nvSpPr>
          <p:cNvPr id="29" name="object 35">
            <a:extLst>
              <a:ext uri="{FF2B5EF4-FFF2-40B4-BE49-F238E27FC236}">
                <a16:creationId xmlns:a16="http://schemas.microsoft.com/office/drawing/2014/main" id="{7D3039F0-F0DD-61B5-5D45-852A465EAB5F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9256703" y="6376688"/>
            <a:ext cx="607410" cy="165204"/>
          </a:xfrm>
          <a:prstGeom prst="rect">
            <a:avLst/>
          </a:prstGeom>
        </p:spPr>
        <p:txBody>
          <a:bodyPr vert="horz" wrap="none" lIns="0" tIns="11206" rIns="0" bIns="0" rtlCol="0">
            <a:spAutoFit/>
          </a:bodyPr>
          <a:lstStyle/>
          <a:p>
            <a:pPr marL="11206">
              <a:spcBef>
                <a:spcPts val="88"/>
              </a:spcBef>
            </a:pPr>
            <a:r>
              <a:rPr lang="es-PE" sz="1000" noProof="0" err="1">
                <a:solidFill>
                  <a:srgbClr val="121212"/>
                </a:solidFill>
                <a:cs typeface="Arial MT"/>
              </a:rPr>
              <a:t>Tec</a:t>
            </a:r>
            <a:r>
              <a:rPr lang="es-PE" sz="1000" spc="-4" noProof="0" err="1">
                <a:solidFill>
                  <a:srgbClr val="121212"/>
                </a:solidFill>
                <a:cs typeface="Arial MT"/>
              </a:rPr>
              <a:t>hno</a:t>
            </a:r>
            <a:r>
              <a:rPr lang="es-PE" sz="1000" noProof="0" err="1">
                <a:solidFill>
                  <a:srgbClr val="121212"/>
                </a:solidFill>
                <a:cs typeface="Arial MT"/>
              </a:rPr>
              <a:t>lo</a:t>
            </a:r>
            <a:r>
              <a:rPr lang="es-PE" sz="1000" spc="-4" noProof="0" err="1">
                <a:solidFill>
                  <a:srgbClr val="121212"/>
                </a:solidFill>
                <a:cs typeface="Arial MT"/>
              </a:rPr>
              <a:t>g</a:t>
            </a:r>
            <a:r>
              <a:rPr lang="es-PE" sz="1000" noProof="0" err="1">
                <a:solidFill>
                  <a:srgbClr val="121212"/>
                </a:solidFill>
                <a:cs typeface="Arial MT"/>
              </a:rPr>
              <a:t>y</a:t>
            </a:r>
            <a:endParaRPr lang="es-PE" sz="1000" noProof="0">
              <a:cs typeface="Arial MT"/>
            </a:endParaRPr>
          </a:p>
        </p:txBody>
      </p:sp>
      <p:sp>
        <p:nvSpPr>
          <p:cNvPr id="30" name="object 36">
            <a:extLst>
              <a:ext uri="{FF2B5EF4-FFF2-40B4-BE49-F238E27FC236}">
                <a16:creationId xmlns:a16="http://schemas.microsoft.com/office/drawing/2014/main" id="{64D3D152-F632-FDA4-AF09-DC119E16D3B6}"/>
              </a:ext>
            </a:extLst>
          </p:cNvPr>
          <p:cNvSpPr txBox="1"/>
          <p:nvPr>
            <p:custDataLst>
              <p:tags r:id="rId17"/>
            </p:custDataLst>
          </p:nvPr>
        </p:nvSpPr>
        <p:spPr>
          <a:xfrm>
            <a:off x="10307328" y="6376688"/>
            <a:ext cx="911211" cy="165204"/>
          </a:xfrm>
          <a:prstGeom prst="rect">
            <a:avLst/>
          </a:prstGeom>
        </p:spPr>
        <p:txBody>
          <a:bodyPr vert="horz" wrap="none" lIns="0" tIns="11206" rIns="0" bIns="0" rtlCol="0">
            <a:spAutoFit/>
          </a:bodyPr>
          <a:lstStyle/>
          <a:p>
            <a:pPr marL="11206">
              <a:spcBef>
                <a:spcPts val="88"/>
              </a:spcBef>
            </a:pPr>
            <a:r>
              <a:rPr lang="es-PE" sz="1000" noProof="0" err="1">
                <a:solidFill>
                  <a:srgbClr val="121212"/>
                </a:solidFill>
                <a:cs typeface="Arial MT"/>
              </a:rPr>
              <a:t>Effective</a:t>
            </a:r>
            <a:r>
              <a:rPr lang="es-PE" sz="1000" spc="-40" noProof="0">
                <a:solidFill>
                  <a:srgbClr val="121212"/>
                </a:solidFill>
                <a:cs typeface="Arial MT"/>
              </a:rPr>
              <a:t> </a:t>
            </a:r>
            <a:r>
              <a:rPr lang="es-PE" sz="1000" spc="-4" noProof="0" err="1">
                <a:solidFill>
                  <a:srgbClr val="121212"/>
                </a:solidFill>
                <a:cs typeface="Arial MT"/>
              </a:rPr>
              <a:t>capacity</a:t>
            </a:r>
            <a:endParaRPr lang="es-PE" sz="1000" noProof="0">
              <a:cs typeface="Arial MT"/>
            </a:endParaRPr>
          </a:p>
        </p:txBody>
      </p:sp>
      <p:pic>
        <p:nvPicPr>
          <p:cNvPr id="31" name="Picture 2" descr="Enel Green Power incorporará paneles solares a la Central Eólica Wayra I -  Perú Energía">
            <a:extLst>
              <a:ext uri="{FF2B5EF4-FFF2-40B4-BE49-F238E27FC236}">
                <a16:creationId xmlns:a16="http://schemas.microsoft.com/office/drawing/2014/main" id="{F84B496E-E999-9626-C7BA-2EA762FC3C37}"/>
              </a:ext>
            </a:extLst>
          </p:cNvPr>
          <p:cNvPicPr>
            <a:picLocks noChangeArrowheads="1"/>
          </p:cNvPicPr>
          <p:nvPr/>
        </p:nvPicPr>
        <p:blipFill>
          <a:blip r:embed="rId9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1434" y="5738368"/>
            <a:ext cx="720000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object 25">
            <a:extLst>
              <a:ext uri="{FF2B5EF4-FFF2-40B4-BE49-F238E27FC236}">
                <a16:creationId xmlns:a16="http://schemas.microsoft.com/office/drawing/2014/main" id="{4A73CB65-F713-6939-0E44-E21C1FF9A46A}"/>
              </a:ext>
            </a:extLst>
          </p:cNvPr>
          <p:cNvPicPr/>
          <p:nvPr/>
        </p:nvPicPr>
        <p:blipFill>
          <a:blip r:embed="rId86" cstate="print"/>
          <a:stretch>
            <a:fillRect/>
          </a:stretch>
        </p:blipFill>
        <p:spPr>
          <a:xfrm>
            <a:off x="2146646" y="5593447"/>
            <a:ext cx="377994" cy="325711"/>
          </a:xfrm>
          <a:prstGeom prst="rect">
            <a:avLst/>
          </a:prstGeom>
        </p:spPr>
      </p:pic>
      <p:sp>
        <p:nvSpPr>
          <p:cNvPr id="33" name="Rectangle: Rounded Corners 6">
            <a:extLst>
              <a:ext uri="{FF2B5EF4-FFF2-40B4-BE49-F238E27FC236}">
                <a16:creationId xmlns:a16="http://schemas.microsoft.com/office/drawing/2014/main" id="{484D5178-D10F-068F-AF74-7DB32483D8F6}"/>
              </a:ext>
            </a:extLst>
          </p:cNvPr>
          <p:cNvSpPr/>
          <p:nvPr>
            <p:custDataLst>
              <p:tags r:id="rId18"/>
            </p:custDataLst>
          </p:nvPr>
        </p:nvSpPr>
        <p:spPr>
          <a:xfrm>
            <a:off x="336000" y="1052513"/>
            <a:ext cx="11519999" cy="3960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6"/>
            <a:r>
              <a:rPr lang="es-PE" sz="1400" b="1" noProof="0">
                <a:solidFill>
                  <a:srgbClr val="13131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Activos que opera Orygen </a:t>
            </a:r>
            <a:r>
              <a:rPr lang="es-PE" sz="1400" b="1">
                <a:solidFill>
                  <a:srgbClr val="13131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s-PE" sz="1400" b="1" noProof="0">
                <a:solidFill>
                  <a:srgbClr val="13131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 Peru¹</a:t>
            </a:r>
          </a:p>
        </p:txBody>
      </p:sp>
      <p:cxnSp>
        <p:nvCxnSpPr>
          <p:cNvPr id="34" name="Straight Connector 49">
            <a:extLst>
              <a:ext uri="{FF2B5EF4-FFF2-40B4-BE49-F238E27FC236}">
                <a16:creationId xmlns:a16="http://schemas.microsoft.com/office/drawing/2014/main" id="{69589840-3685-3E10-EEAC-5677A3452F88}"/>
              </a:ext>
            </a:extLst>
          </p:cNvPr>
          <p:cNvCxnSpPr>
            <a:cxnSpLocks/>
          </p:cNvCxnSpPr>
          <p:nvPr/>
        </p:nvCxnSpPr>
        <p:spPr>
          <a:xfrm>
            <a:off x="4044950" y="5787227"/>
            <a:ext cx="1313834" cy="0"/>
          </a:xfrm>
          <a:prstGeom prst="line">
            <a:avLst/>
          </a:prstGeom>
          <a:ln w="12700">
            <a:solidFill>
              <a:srgbClr val="B5491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1027">
            <a:extLst>
              <a:ext uri="{FF2B5EF4-FFF2-40B4-BE49-F238E27FC236}">
                <a16:creationId xmlns:a16="http://schemas.microsoft.com/office/drawing/2014/main" id="{AF636FF6-8A87-BFAA-7BF9-4D8216CCDD8A}"/>
              </a:ext>
            </a:extLst>
          </p:cNvPr>
          <p:cNvCxnSpPr/>
          <p:nvPr/>
        </p:nvCxnSpPr>
        <p:spPr>
          <a:xfrm>
            <a:off x="495300" y="4352217"/>
            <a:ext cx="1849953" cy="0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6" name="object 37">
            <a:extLst>
              <a:ext uri="{FF2B5EF4-FFF2-40B4-BE49-F238E27FC236}">
                <a16:creationId xmlns:a16="http://schemas.microsoft.com/office/drawing/2014/main" id="{69A18749-E27A-888C-0BBD-5273DF7C91E2}"/>
              </a:ext>
            </a:extLst>
          </p:cNvPr>
          <p:cNvPicPr>
            <a:picLocks/>
          </p:cNvPicPr>
          <p:nvPr/>
        </p:nvPicPr>
        <p:blipFill rotWithShape="1">
          <a:blip r:embed="rId94" cstate="print"/>
          <a:srcRect l="11829" r="11829"/>
          <a:stretch>
            <a:fillRect/>
          </a:stretch>
        </p:blipFill>
        <p:spPr>
          <a:xfrm>
            <a:off x="7015435" y="1587796"/>
            <a:ext cx="720000" cy="541267"/>
          </a:xfrm>
          <a:prstGeom prst="rect">
            <a:avLst/>
          </a:prstGeom>
        </p:spPr>
      </p:pic>
      <p:pic>
        <p:nvPicPr>
          <p:cNvPr id="38" name="object 42">
            <a:extLst>
              <a:ext uri="{FF2B5EF4-FFF2-40B4-BE49-F238E27FC236}">
                <a16:creationId xmlns:a16="http://schemas.microsoft.com/office/drawing/2014/main" id="{CB6700DD-3629-7432-1318-989059D82E3A}"/>
              </a:ext>
            </a:extLst>
          </p:cNvPr>
          <p:cNvPicPr>
            <a:picLocks/>
          </p:cNvPicPr>
          <p:nvPr/>
        </p:nvPicPr>
        <p:blipFill rotWithShape="1">
          <a:blip r:embed="rId95" cstate="print"/>
          <a:srcRect l="11905" r="11905"/>
          <a:stretch>
            <a:fillRect/>
          </a:stretch>
        </p:blipFill>
        <p:spPr>
          <a:xfrm>
            <a:off x="7015435" y="2279559"/>
            <a:ext cx="720000" cy="540002"/>
          </a:xfrm>
          <a:prstGeom prst="rect">
            <a:avLst/>
          </a:prstGeom>
        </p:spPr>
      </p:pic>
      <p:pic>
        <p:nvPicPr>
          <p:cNvPr id="39" name="object 43">
            <a:extLst>
              <a:ext uri="{FF2B5EF4-FFF2-40B4-BE49-F238E27FC236}">
                <a16:creationId xmlns:a16="http://schemas.microsoft.com/office/drawing/2014/main" id="{1D23506B-A5D8-34EE-61B0-5CB4B05BB0EC}"/>
              </a:ext>
            </a:extLst>
          </p:cNvPr>
          <p:cNvPicPr>
            <a:picLocks/>
          </p:cNvPicPr>
          <p:nvPr/>
        </p:nvPicPr>
        <p:blipFill rotWithShape="1">
          <a:blip r:embed="rId96" cstate="print"/>
          <a:srcRect l="11905" r="11905"/>
          <a:stretch>
            <a:fillRect/>
          </a:stretch>
        </p:blipFill>
        <p:spPr>
          <a:xfrm>
            <a:off x="7015435" y="2971320"/>
            <a:ext cx="720000" cy="540002"/>
          </a:xfrm>
          <a:prstGeom prst="rect">
            <a:avLst/>
          </a:prstGeom>
        </p:spPr>
      </p:pic>
      <p:pic>
        <p:nvPicPr>
          <p:cNvPr id="40" name="object 44">
            <a:extLst>
              <a:ext uri="{FF2B5EF4-FFF2-40B4-BE49-F238E27FC236}">
                <a16:creationId xmlns:a16="http://schemas.microsoft.com/office/drawing/2014/main" id="{B158B106-0CA4-7913-938B-38E858C7941E}"/>
              </a:ext>
            </a:extLst>
          </p:cNvPr>
          <p:cNvPicPr>
            <a:picLocks/>
          </p:cNvPicPr>
          <p:nvPr/>
        </p:nvPicPr>
        <p:blipFill rotWithShape="1">
          <a:blip r:embed="rId97" cstate="print"/>
          <a:srcRect l="11538" r="11538"/>
          <a:stretch>
            <a:fillRect/>
          </a:stretch>
        </p:blipFill>
        <p:spPr>
          <a:xfrm>
            <a:off x="7015435" y="3663081"/>
            <a:ext cx="720000" cy="540002"/>
          </a:xfrm>
          <a:prstGeom prst="rect">
            <a:avLst/>
          </a:prstGeom>
        </p:spPr>
      </p:pic>
      <p:pic>
        <p:nvPicPr>
          <p:cNvPr id="41" name="object 45">
            <a:extLst>
              <a:ext uri="{FF2B5EF4-FFF2-40B4-BE49-F238E27FC236}">
                <a16:creationId xmlns:a16="http://schemas.microsoft.com/office/drawing/2014/main" id="{FCE42D6A-28C8-F426-2804-50C4D1D43FBF}"/>
              </a:ext>
            </a:extLst>
          </p:cNvPr>
          <p:cNvPicPr>
            <a:picLocks/>
          </p:cNvPicPr>
          <p:nvPr/>
        </p:nvPicPr>
        <p:blipFill rotWithShape="1">
          <a:blip r:embed="rId98" cstate="print"/>
          <a:srcRect l="11905" r="11905"/>
          <a:stretch>
            <a:fillRect/>
          </a:stretch>
        </p:blipFill>
        <p:spPr>
          <a:xfrm>
            <a:off x="7015435" y="4354844"/>
            <a:ext cx="720000" cy="540000"/>
          </a:xfrm>
          <a:prstGeom prst="rect">
            <a:avLst/>
          </a:prstGeom>
        </p:spPr>
      </p:pic>
      <p:pic>
        <p:nvPicPr>
          <p:cNvPr id="43" name="object 46">
            <a:extLst>
              <a:ext uri="{FF2B5EF4-FFF2-40B4-BE49-F238E27FC236}">
                <a16:creationId xmlns:a16="http://schemas.microsoft.com/office/drawing/2014/main" id="{EB5C8C4F-6432-3D03-6131-1688E1D13DDF}"/>
              </a:ext>
            </a:extLst>
          </p:cNvPr>
          <p:cNvPicPr>
            <a:picLocks/>
          </p:cNvPicPr>
          <p:nvPr/>
        </p:nvPicPr>
        <p:blipFill rotWithShape="1">
          <a:blip r:embed="rId99" cstate="print"/>
          <a:srcRect l="11905" r="11905"/>
          <a:stretch>
            <a:fillRect/>
          </a:stretch>
        </p:blipFill>
        <p:spPr>
          <a:xfrm>
            <a:off x="7015435" y="5046606"/>
            <a:ext cx="720000" cy="540000"/>
          </a:xfrm>
          <a:prstGeom prst="rect">
            <a:avLst/>
          </a:prstGeom>
        </p:spPr>
      </p:pic>
      <p:pic>
        <p:nvPicPr>
          <p:cNvPr id="44" name="object 47">
            <a:extLst>
              <a:ext uri="{FF2B5EF4-FFF2-40B4-BE49-F238E27FC236}">
                <a16:creationId xmlns:a16="http://schemas.microsoft.com/office/drawing/2014/main" id="{9EAB3D9B-4DD2-6D8B-E587-7A3495F153D8}"/>
              </a:ext>
            </a:extLst>
          </p:cNvPr>
          <p:cNvPicPr>
            <a:picLocks/>
          </p:cNvPicPr>
          <p:nvPr/>
        </p:nvPicPr>
        <p:blipFill rotWithShape="1">
          <a:blip r:embed="rId100" cstate="print"/>
          <a:srcRect l="11165" r="11165"/>
          <a:stretch>
            <a:fillRect/>
          </a:stretch>
        </p:blipFill>
        <p:spPr>
          <a:xfrm>
            <a:off x="7015435" y="5738368"/>
            <a:ext cx="720000" cy="540000"/>
          </a:xfrm>
          <a:prstGeom prst="rect">
            <a:avLst/>
          </a:prstGeom>
        </p:spPr>
      </p:pic>
      <p:sp>
        <p:nvSpPr>
          <p:cNvPr id="45" name="object 38">
            <a:extLst>
              <a:ext uri="{FF2B5EF4-FFF2-40B4-BE49-F238E27FC236}">
                <a16:creationId xmlns:a16="http://schemas.microsoft.com/office/drawing/2014/main" id="{BA3D2817-4756-0887-5330-01C9316C3D40}"/>
              </a:ext>
            </a:extLst>
          </p:cNvPr>
          <p:cNvSpPr txBox="1"/>
          <p:nvPr>
            <p:custDataLst>
              <p:tags r:id="rId19"/>
            </p:custDataLst>
          </p:nvPr>
        </p:nvSpPr>
        <p:spPr>
          <a:xfrm>
            <a:off x="6096001" y="1547915"/>
            <a:ext cx="2844000" cy="619762"/>
          </a:xfrm>
          <a:prstGeom prst="rect">
            <a:avLst/>
          </a:prstGeom>
          <a:ln w="12700">
            <a:solidFill>
              <a:srgbClr val="E4611B"/>
            </a:solidFill>
          </a:ln>
        </p:spPr>
        <p:txBody>
          <a:bodyPr vert="horz" wrap="square" lIns="90000" tIns="0" rIns="0" bIns="0" rtlCol="0" anchor="ctr">
            <a:noAutofit/>
          </a:bodyPr>
          <a:lstStyle/>
          <a:p>
            <a:r>
              <a:rPr lang="es-PE" sz="1000" b="1" spc="-4" noProof="0" err="1">
                <a:solidFill>
                  <a:srgbClr val="E4611B"/>
                </a:solidFill>
                <a:cs typeface="Arial"/>
              </a:rPr>
              <a:t>Chimay</a:t>
            </a:r>
            <a:endParaRPr lang="es-PE" sz="1000" noProof="0">
              <a:cs typeface="Arial MT"/>
            </a:endParaRPr>
          </a:p>
        </p:txBody>
      </p:sp>
      <p:sp>
        <p:nvSpPr>
          <p:cNvPr id="46" name="object 52">
            <a:extLst>
              <a:ext uri="{FF2B5EF4-FFF2-40B4-BE49-F238E27FC236}">
                <a16:creationId xmlns:a16="http://schemas.microsoft.com/office/drawing/2014/main" id="{AD5851F5-337E-1DC8-9CEB-53E7D1EF9DA8}"/>
              </a:ext>
            </a:extLst>
          </p:cNvPr>
          <p:cNvSpPr txBox="1"/>
          <p:nvPr>
            <p:custDataLst>
              <p:tags r:id="rId20"/>
            </p:custDataLst>
          </p:nvPr>
        </p:nvSpPr>
        <p:spPr>
          <a:xfrm>
            <a:off x="6096001" y="2239677"/>
            <a:ext cx="2844000" cy="619762"/>
          </a:xfrm>
          <a:prstGeom prst="rect">
            <a:avLst/>
          </a:prstGeom>
          <a:ln w="12700">
            <a:solidFill>
              <a:srgbClr val="E4611B"/>
            </a:solidFill>
          </a:ln>
        </p:spPr>
        <p:txBody>
          <a:bodyPr vert="horz" wrap="square" lIns="90000" tIns="0" rIns="0" bIns="0" rtlCol="0" anchor="ctr">
            <a:noAutofit/>
          </a:bodyPr>
          <a:lstStyle/>
          <a:p>
            <a:r>
              <a:rPr lang="es-PE" sz="1000" b="1" spc="-4" noProof="0" err="1">
                <a:solidFill>
                  <a:srgbClr val="E4611B"/>
                </a:solidFill>
                <a:cs typeface="Arial"/>
              </a:rPr>
              <a:t>Callahuanca</a:t>
            </a:r>
            <a:endParaRPr lang="es-PE" sz="1000" noProof="0">
              <a:cs typeface="Arial MT"/>
            </a:endParaRPr>
          </a:p>
        </p:txBody>
      </p:sp>
      <p:sp>
        <p:nvSpPr>
          <p:cNvPr id="47" name="object 56">
            <a:extLst>
              <a:ext uri="{FF2B5EF4-FFF2-40B4-BE49-F238E27FC236}">
                <a16:creationId xmlns:a16="http://schemas.microsoft.com/office/drawing/2014/main" id="{0278764C-9F33-0F1F-3E44-50C5CBA7AFD8}"/>
              </a:ext>
            </a:extLst>
          </p:cNvPr>
          <p:cNvSpPr txBox="1"/>
          <p:nvPr>
            <p:custDataLst>
              <p:tags r:id="rId21"/>
            </p:custDataLst>
          </p:nvPr>
        </p:nvSpPr>
        <p:spPr>
          <a:xfrm>
            <a:off x="6096001" y="2931439"/>
            <a:ext cx="2844000" cy="619762"/>
          </a:xfrm>
          <a:prstGeom prst="rect">
            <a:avLst/>
          </a:prstGeom>
          <a:ln w="12700">
            <a:solidFill>
              <a:srgbClr val="E4611B"/>
            </a:solidFill>
          </a:ln>
        </p:spPr>
        <p:txBody>
          <a:bodyPr vert="horz" wrap="square" lIns="90000" tIns="0" rIns="0" bIns="0" rtlCol="0" anchor="ctr">
            <a:noAutofit/>
          </a:bodyPr>
          <a:lstStyle/>
          <a:p>
            <a:r>
              <a:rPr lang="es-PE" sz="1000" b="1" spc="-4" noProof="0">
                <a:solidFill>
                  <a:srgbClr val="E4611B"/>
                </a:solidFill>
                <a:cs typeface="Arial"/>
              </a:rPr>
              <a:t>Huinco</a:t>
            </a:r>
            <a:endParaRPr lang="es-PE" sz="1000" noProof="0">
              <a:cs typeface="Arial MT"/>
            </a:endParaRPr>
          </a:p>
        </p:txBody>
      </p:sp>
      <p:sp>
        <p:nvSpPr>
          <p:cNvPr id="48" name="object 60">
            <a:extLst>
              <a:ext uri="{FF2B5EF4-FFF2-40B4-BE49-F238E27FC236}">
                <a16:creationId xmlns:a16="http://schemas.microsoft.com/office/drawing/2014/main" id="{2DA23AD0-901A-3D83-B2EE-56FECB756DA9}"/>
              </a:ext>
            </a:extLst>
          </p:cNvPr>
          <p:cNvSpPr txBox="1"/>
          <p:nvPr>
            <p:custDataLst>
              <p:tags r:id="rId22"/>
            </p:custDataLst>
          </p:nvPr>
        </p:nvSpPr>
        <p:spPr>
          <a:xfrm>
            <a:off x="6096001" y="3623201"/>
            <a:ext cx="2844000" cy="619762"/>
          </a:xfrm>
          <a:prstGeom prst="rect">
            <a:avLst/>
          </a:prstGeom>
          <a:ln w="12700">
            <a:solidFill>
              <a:srgbClr val="E4611B"/>
            </a:solidFill>
          </a:ln>
        </p:spPr>
        <p:txBody>
          <a:bodyPr vert="horz" wrap="square" lIns="90000" tIns="0" rIns="0" bIns="0" rtlCol="0" anchor="ctr">
            <a:noAutofit/>
          </a:bodyPr>
          <a:lstStyle/>
          <a:p>
            <a:r>
              <a:rPr lang="es-PE" sz="1000" b="1" spc="-4" noProof="0" err="1">
                <a:solidFill>
                  <a:srgbClr val="E4611B"/>
                </a:solidFill>
                <a:cs typeface="Arial"/>
              </a:rPr>
              <a:t>Moyopampa</a:t>
            </a:r>
            <a:endParaRPr lang="es-PE" sz="1000" noProof="0">
              <a:cs typeface="Arial MT"/>
            </a:endParaRPr>
          </a:p>
        </p:txBody>
      </p:sp>
      <p:sp>
        <p:nvSpPr>
          <p:cNvPr id="49" name="object 64">
            <a:extLst>
              <a:ext uri="{FF2B5EF4-FFF2-40B4-BE49-F238E27FC236}">
                <a16:creationId xmlns:a16="http://schemas.microsoft.com/office/drawing/2014/main" id="{07D9EBFC-E082-4F45-474F-B76357419FCD}"/>
              </a:ext>
            </a:extLst>
          </p:cNvPr>
          <p:cNvSpPr txBox="1"/>
          <p:nvPr>
            <p:custDataLst>
              <p:tags r:id="rId23"/>
            </p:custDataLst>
          </p:nvPr>
        </p:nvSpPr>
        <p:spPr>
          <a:xfrm>
            <a:off x="6096001" y="4314963"/>
            <a:ext cx="2844000" cy="619762"/>
          </a:xfrm>
          <a:prstGeom prst="rect">
            <a:avLst/>
          </a:prstGeom>
          <a:ln w="12700">
            <a:solidFill>
              <a:srgbClr val="E4611B"/>
            </a:solidFill>
          </a:ln>
        </p:spPr>
        <p:txBody>
          <a:bodyPr vert="horz" wrap="square" lIns="90000" tIns="0" rIns="0" bIns="0" rtlCol="0" anchor="ctr">
            <a:noAutofit/>
          </a:bodyPr>
          <a:lstStyle/>
          <a:p>
            <a:r>
              <a:rPr lang="es-PE" sz="1000" b="1" spc="-4" noProof="0">
                <a:solidFill>
                  <a:srgbClr val="E4611B"/>
                </a:solidFill>
                <a:cs typeface="Arial"/>
              </a:rPr>
              <a:t>Ventanilla</a:t>
            </a:r>
            <a:r>
              <a:rPr lang="es-PE" sz="1000" b="1" spc="-6" baseline="25252" noProof="0">
                <a:solidFill>
                  <a:srgbClr val="E4611B"/>
                </a:solidFill>
                <a:cs typeface="Arial"/>
              </a:rPr>
              <a:t>2</a:t>
            </a:r>
            <a:endParaRPr lang="es-PE" sz="1000" noProof="0">
              <a:cs typeface="Arial MT"/>
            </a:endParaRPr>
          </a:p>
        </p:txBody>
      </p:sp>
      <p:sp>
        <p:nvSpPr>
          <p:cNvPr id="50" name="object 68">
            <a:extLst>
              <a:ext uri="{FF2B5EF4-FFF2-40B4-BE49-F238E27FC236}">
                <a16:creationId xmlns:a16="http://schemas.microsoft.com/office/drawing/2014/main" id="{DA229E21-BBE0-5590-C263-74949913F719}"/>
              </a:ext>
            </a:extLst>
          </p:cNvPr>
          <p:cNvSpPr txBox="1"/>
          <p:nvPr>
            <p:custDataLst>
              <p:tags r:id="rId24"/>
            </p:custDataLst>
          </p:nvPr>
        </p:nvSpPr>
        <p:spPr>
          <a:xfrm>
            <a:off x="6096001" y="5006725"/>
            <a:ext cx="2844000" cy="619762"/>
          </a:xfrm>
          <a:prstGeom prst="rect">
            <a:avLst/>
          </a:prstGeom>
          <a:ln w="12700">
            <a:solidFill>
              <a:srgbClr val="E4611B"/>
            </a:solidFill>
          </a:ln>
        </p:spPr>
        <p:txBody>
          <a:bodyPr vert="horz" wrap="square" lIns="90000" tIns="0" rIns="0" bIns="0" rtlCol="0" anchor="ctr">
            <a:noAutofit/>
          </a:bodyPr>
          <a:lstStyle/>
          <a:p>
            <a:r>
              <a:rPr lang="es-PE" sz="1000" b="1" spc="-4" noProof="0" err="1">
                <a:solidFill>
                  <a:srgbClr val="E4611B"/>
                </a:solidFill>
                <a:cs typeface="Arial"/>
              </a:rPr>
              <a:t>Rubi</a:t>
            </a:r>
            <a:endParaRPr lang="es-PE" sz="1000" noProof="0">
              <a:cs typeface="Arial MT"/>
            </a:endParaRPr>
          </a:p>
        </p:txBody>
      </p:sp>
      <p:sp>
        <p:nvSpPr>
          <p:cNvPr id="51" name="object 72">
            <a:extLst>
              <a:ext uri="{FF2B5EF4-FFF2-40B4-BE49-F238E27FC236}">
                <a16:creationId xmlns:a16="http://schemas.microsoft.com/office/drawing/2014/main" id="{EB714F2E-D4BB-3540-12CA-ED974095F451}"/>
              </a:ext>
            </a:extLst>
          </p:cNvPr>
          <p:cNvSpPr txBox="1"/>
          <p:nvPr>
            <p:custDataLst>
              <p:tags r:id="rId25"/>
            </p:custDataLst>
          </p:nvPr>
        </p:nvSpPr>
        <p:spPr>
          <a:xfrm>
            <a:off x="6096001" y="5698487"/>
            <a:ext cx="2844000" cy="619762"/>
          </a:xfrm>
          <a:prstGeom prst="rect">
            <a:avLst/>
          </a:prstGeom>
          <a:ln w="12700">
            <a:solidFill>
              <a:srgbClr val="E4611B"/>
            </a:solidFill>
          </a:ln>
        </p:spPr>
        <p:txBody>
          <a:bodyPr vert="horz" wrap="square" lIns="90000" tIns="0" rIns="0" bIns="0" rtlCol="0" anchor="ctr">
            <a:noAutofit/>
          </a:bodyPr>
          <a:lstStyle/>
          <a:p>
            <a:r>
              <a:rPr lang="es-PE" sz="1000" b="1" spc="-4" noProof="0" err="1">
                <a:solidFill>
                  <a:srgbClr val="E4611B"/>
                </a:solidFill>
                <a:cs typeface="Arial"/>
              </a:rPr>
              <a:t>Clemesí</a:t>
            </a:r>
            <a:endParaRPr lang="es-PE" sz="1000" noProof="0">
              <a:cs typeface="Arial MT"/>
            </a:endParaRPr>
          </a:p>
        </p:txBody>
      </p:sp>
      <p:sp>
        <p:nvSpPr>
          <p:cNvPr id="52" name="object 38">
            <a:extLst>
              <a:ext uri="{FF2B5EF4-FFF2-40B4-BE49-F238E27FC236}">
                <a16:creationId xmlns:a16="http://schemas.microsoft.com/office/drawing/2014/main" id="{CDD99FDB-466E-2BA5-40EF-77E03820763D}"/>
              </a:ext>
            </a:extLst>
          </p:cNvPr>
          <p:cNvSpPr txBox="1"/>
          <p:nvPr>
            <p:custDataLst>
              <p:tags r:id="rId26"/>
            </p:custDataLst>
          </p:nvPr>
        </p:nvSpPr>
        <p:spPr>
          <a:xfrm>
            <a:off x="8031847" y="1597548"/>
            <a:ext cx="908154" cy="538609"/>
          </a:xfrm>
          <a:prstGeom prst="rect">
            <a:avLst/>
          </a:prstGeom>
          <a:ln w="12700">
            <a:noFill/>
          </a:ln>
        </p:spPr>
        <p:txBody>
          <a:bodyPr vert="horz" wrap="square" lIns="0" tIns="0" rIns="0" bIns="0" rtlCol="0" anchor="ctr">
            <a:spAutoFit/>
          </a:bodyPr>
          <a:lstStyle/>
          <a:p>
            <a:pPr>
              <a:spcBef>
                <a:spcPts val="300"/>
              </a:spcBef>
            </a:pPr>
            <a:r>
              <a:rPr lang="es-PE" sz="1000" spc="-4" noProof="0" err="1">
                <a:solidFill>
                  <a:srgbClr val="121212"/>
                </a:solidFill>
              </a:rPr>
              <a:t>Reservoir</a:t>
            </a:r>
            <a:endParaRPr lang="es-PE" sz="1000" spc="-4" noProof="0">
              <a:solidFill>
                <a:srgbClr val="121212"/>
              </a:solidFill>
            </a:endParaRPr>
          </a:p>
          <a:p>
            <a:pPr>
              <a:spcBef>
                <a:spcPts val="300"/>
              </a:spcBef>
            </a:pPr>
            <a:r>
              <a:rPr lang="es-PE" sz="1000" spc="-4" noProof="0">
                <a:solidFill>
                  <a:srgbClr val="121212"/>
                </a:solidFill>
              </a:rPr>
              <a:t>156 MW</a:t>
            </a:r>
          </a:p>
          <a:p>
            <a:pPr>
              <a:spcBef>
                <a:spcPts val="300"/>
              </a:spcBef>
            </a:pPr>
            <a:r>
              <a:rPr lang="es-PE" sz="1000" spc="-4" noProof="0">
                <a:solidFill>
                  <a:srgbClr val="121212"/>
                </a:solidFill>
              </a:rPr>
              <a:t>156 MW</a:t>
            </a:r>
          </a:p>
        </p:txBody>
      </p:sp>
      <p:sp>
        <p:nvSpPr>
          <p:cNvPr id="53" name="object 52">
            <a:extLst>
              <a:ext uri="{FF2B5EF4-FFF2-40B4-BE49-F238E27FC236}">
                <a16:creationId xmlns:a16="http://schemas.microsoft.com/office/drawing/2014/main" id="{9F2A3925-1D0C-B0B1-5E0F-A95FC4F96ACD}"/>
              </a:ext>
            </a:extLst>
          </p:cNvPr>
          <p:cNvSpPr txBox="1"/>
          <p:nvPr>
            <p:custDataLst>
              <p:tags r:id="rId27"/>
            </p:custDataLst>
          </p:nvPr>
        </p:nvSpPr>
        <p:spPr>
          <a:xfrm>
            <a:off x="8006411" y="2280256"/>
            <a:ext cx="908154" cy="538609"/>
          </a:xfrm>
          <a:prstGeom prst="rect">
            <a:avLst/>
          </a:prstGeom>
          <a:ln w="12700">
            <a:noFill/>
          </a:ln>
        </p:spPr>
        <p:txBody>
          <a:bodyPr vert="horz" wrap="square" lIns="0" tIns="0" rIns="0" bIns="0" rtlCol="0" anchor="ctr">
            <a:spAutoFit/>
          </a:bodyPr>
          <a:lstStyle/>
          <a:p>
            <a:pPr>
              <a:spcBef>
                <a:spcPts val="300"/>
              </a:spcBef>
            </a:pPr>
            <a:r>
              <a:rPr lang="es-PE" sz="1000" spc="-4" noProof="0">
                <a:solidFill>
                  <a:srgbClr val="121212"/>
                </a:solidFill>
                <a:cs typeface="Arial MT"/>
              </a:rPr>
              <a:t>Run-</a:t>
            </a:r>
            <a:r>
              <a:rPr lang="es-PE" sz="1000" spc="-4" noProof="0" err="1">
                <a:solidFill>
                  <a:srgbClr val="121212"/>
                </a:solidFill>
                <a:cs typeface="Arial MT"/>
              </a:rPr>
              <a:t>of</a:t>
            </a:r>
            <a:r>
              <a:rPr lang="es-PE" sz="1000" spc="-4" noProof="0">
                <a:solidFill>
                  <a:srgbClr val="121212"/>
                </a:solidFill>
                <a:cs typeface="Arial MT"/>
              </a:rPr>
              <a:t>-</a:t>
            </a:r>
            <a:r>
              <a:rPr lang="es-PE" sz="1000" spc="-4" noProof="0" err="1">
                <a:solidFill>
                  <a:srgbClr val="121212"/>
                </a:solidFill>
                <a:cs typeface="Arial MT"/>
              </a:rPr>
              <a:t>the-river</a:t>
            </a:r>
            <a:endParaRPr lang="es-PE" sz="1000" noProof="0">
              <a:cs typeface="Arial MT"/>
            </a:endParaRPr>
          </a:p>
          <a:p>
            <a:pPr>
              <a:spcBef>
                <a:spcPts val="300"/>
              </a:spcBef>
            </a:pPr>
            <a:r>
              <a:rPr lang="es-PE" sz="1000" spc="-4" noProof="0">
                <a:solidFill>
                  <a:srgbClr val="121212"/>
                </a:solidFill>
                <a:cs typeface="Arial MT"/>
              </a:rPr>
              <a:t>84</a:t>
            </a:r>
            <a:r>
              <a:rPr lang="es-PE" sz="1000" spc="-35" noProof="0">
                <a:solidFill>
                  <a:srgbClr val="121212"/>
                </a:solidFill>
                <a:cs typeface="Arial MT"/>
              </a:rPr>
              <a:t> </a:t>
            </a:r>
            <a:r>
              <a:rPr lang="es-PE" sz="1000" spc="-13" noProof="0">
                <a:solidFill>
                  <a:srgbClr val="121212"/>
                </a:solidFill>
                <a:cs typeface="Arial MT"/>
              </a:rPr>
              <a:t>MW</a:t>
            </a:r>
          </a:p>
          <a:p>
            <a:pPr>
              <a:spcBef>
                <a:spcPts val="300"/>
              </a:spcBef>
            </a:pPr>
            <a:r>
              <a:rPr lang="es-PE" sz="1000" spc="-13" noProof="0">
                <a:solidFill>
                  <a:srgbClr val="121212"/>
                </a:solidFill>
                <a:cs typeface="Arial MT"/>
              </a:rPr>
              <a:t>84 MW</a:t>
            </a:r>
            <a:endParaRPr lang="es-PE" sz="1000" noProof="0">
              <a:cs typeface="Arial MT"/>
            </a:endParaRPr>
          </a:p>
        </p:txBody>
      </p:sp>
      <p:sp>
        <p:nvSpPr>
          <p:cNvPr id="54" name="object 56">
            <a:extLst>
              <a:ext uri="{FF2B5EF4-FFF2-40B4-BE49-F238E27FC236}">
                <a16:creationId xmlns:a16="http://schemas.microsoft.com/office/drawing/2014/main" id="{DFA14848-BF58-4FF3-29A2-9FDF7DC43A82}"/>
              </a:ext>
            </a:extLst>
          </p:cNvPr>
          <p:cNvSpPr txBox="1"/>
          <p:nvPr>
            <p:custDataLst>
              <p:tags r:id="rId28"/>
            </p:custDataLst>
          </p:nvPr>
        </p:nvSpPr>
        <p:spPr>
          <a:xfrm>
            <a:off x="8006411" y="2972020"/>
            <a:ext cx="908154" cy="538609"/>
          </a:xfrm>
          <a:prstGeom prst="rect">
            <a:avLst/>
          </a:prstGeom>
          <a:ln w="12700">
            <a:noFill/>
          </a:ln>
        </p:spPr>
        <p:txBody>
          <a:bodyPr vert="horz" wrap="square" lIns="0" tIns="0" rIns="0" bIns="0" rtlCol="0" anchor="ctr">
            <a:spAutoFit/>
          </a:bodyPr>
          <a:lstStyle/>
          <a:p>
            <a:pPr>
              <a:spcBef>
                <a:spcPts val="300"/>
              </a:spcBef>
            </a:pPr>
            <a:r>
              <a:rPr lang="es-PE" sz="1000" spc="-4" noProof="0" err="1">
                <a:solidFill>
                  <a:srgbClr val="121212"/>
                </a:solidFill>
                <a:cs typeface="Arial MT"/>
              </a:rPr>
              <a:t>Reservoir</a:t>
            </a:r>
            <a:endParaRPr lang="es-PE" sz="1000" noProof="0">
              <a:cs typeface="Arial MT"/>
            </a:endParaRPr>
          </a:p>
          <a:p>
            <a:pPr>
              <a:spcBef>
                <a:spcPts val="300"/>
              </a:spcBef>
            </a:pPr>
            <a:r>
              <a:rPr lang="es-PE" sz="1000" spc="-9" noProof="0">
                <a:solidFill>
                  <a:srgbClr val="121212"/>
                </a:solidFill>
                <a:cs typeface="Arial MT"/>
              </a:rPr>
              <a:t>278</a:t>
            </a:r>
            <a:r>
              <a:rPr lang="es-PE" sz="1000" spc="-22" noProof="0">
                <a:solidFill>
                  <a:srgbClr val="121212"/>
                </a:solidFill>
                <a:cs typeface="Arial MT"/>
              </a:rPr>
              <a:t> </a:t>
            </a:r>
            <a:r>
              <a:rPr lang="es-PE" sz="1000" spc="-13" noProof="0">
                <a:solidFill>
                  <a:srgbClr val="121212"/>
                </a:solidFill>
                <a:cs typeface="Arial MT"/>
              </a:rPr>
              <a:t>MW</a:t>
            </a:r>
          </a:p>
          <a:p>
            <a:pPr>
              <a:spcBef>
                <a:spcPts val="300"/>
              </a:spcBef>
            </a:pPr>
            <a:r>
              <a:rPr lang="es-PE" sz="1000" spc="-13" noProof="0">
                <a:solidFill>
                  <a:srgbClr val="121212"/>
                </a:solidFill>
                <a:cs typeface="Arial MT"/>
              </a:rPr>
              <a:t>278 MW</a:t>
            </a:r>
            <a:endParaRPr lang="es-PE" sz="1000" noProof="0">
              <a:cs typeface="Arial MT"/>
            </a:endParaRPr>
          </a:p>
        </p:txBody>
      </p:sp>
      <p:sp>
        <p:nvSpPr>
          <p:cNvPr id="55" name="object 60">
            <a:extLst>
              <a:ext uri="{FF2B5EF4-FFF2-40B4-BE49-F238E27FC236}">
                <a16:creationId xmlns:a16="http://schemas.microsoft.com/office/drawing/2014/main" id="{46FC5A10-C266-5B18-879F-A9DC105A651C}"/>
              </a:ext>
            </a:extLst>
          </p:cNvPr>
          <p:cNvSpPr txBox="1"/>
          <p:nvPr>
            <p:custDataLst>
              <p:tags r:id="rId29"/>
            </p:custDataLst>
          </p:nvPr>
        </p:nvSpPr>
        <p:spPr>
          <a:xfrm>
            <a:off x="8006411" y="3650131"/>
            <a:ext cx="908154" cy="538609"/>
          </a:xfrm>
          <a:prstGeom prst="rect">
            <a:avLst/>
          </a:prstGeom>
          <a:ln w="12700">
            <a:noFill/>
          </a:ln>
        </p:spPr>
        <p:txBody>
          <a:bodyPr vert="horz" wrap="square" lIns="0" tIns="0" rIns="0" bIns="0" rtlCol="0" anchor="ctr">
            <a:spAutoFit/>
          </a:bodyPr>
          <a:lstStyle/>
          <a:p>
            <a:pPr>
              <a:spcBef>
                <a:spcPts val="300"/>
              </a:spcBef>
            </a:pPr>
            <a:r>
              <a:rPr lang="es-PE" sz="1000" spc="-4" noProof="0">
                <a:solidFill>
                  <a:srgbClr val="121212"/>
                </a:solidFill>
                <a:cs typeface="Arial MT"/>
              </a:rPr>
              <a:t>Run-</a:t>
            </a:r>
            <a:r>
              <a:rPr lang="es-PE" sz="1000" spc="-4" noProof="0" err="1">
                <a:solidFill>
                  <a:srgbClr val="121212"/>
                </a:solidFill>
                <a:cs typeface="Arial MT"/>
              </a:rPr>
              <a:t>of</a:t>
            </a:r>
            <a:r>
              <a:rPr lang="es-PE" sz="1000" spc="-4" noProof="0">
                <a:solidFill>
                  <a:srgbClr val="121212"/>
                </a:solidFill>
                <a:cs typeface="Arial MT"/>
              </a:rPr>
              <a:t>-</a:t>
            </a:r>
            <a:r>
              <a:rPr lang="es-PE" sz="1000" spc="-4" noProof="0" err="1">
                <a:solidFill>
                  <a:srgbClr val="121212"/>
                </a:solidFill>
                <a:cs typeface="Arial MT"/>
              </a:rPr>
              <a:t>the-river</a:t>
            </a:r>
            <a:endParaRPr lang="es-PE" sz="1000" noProof="0">
              <a:cs typeface="Arial MT"/>
            </a:endParaRPr>
          </a:p>
          <a:p>
            <a:pPr>
              <a:spcBef>
                <a:spcPts val="300"/>
              </a:spcBef>
            </a:pPr>
            <a:r>
              <a:rPr lang="es-PE" sz="1000" spc="-4" noProof="0">
                <a:solidFill>
                  <a:srgbClr val="121212"/>
                </a:solidFill>
                <a:cs typeface="Arial MT"/>
              </a:rPr>
              <a:t>69</a:t>
            </a:r>
            <a:r>
              <a:rPr lang="es-PE" sz="1000" spc="-35" noProof="0">
                <a:solidFill>
                  <a:srgbClr val="121212"/>
                </a:solidFill>
                <a:cs typeface="Arial MT"/>
              </a:rPr>
              <a:t> </a:t>
            </a:r>
            <a:r>
              <a:rPr lang="es-PE" sz="1000" spc="-13" noProof="0">
                <a:solidFill>
                  <a:srgbClr val="121212"/>
                </a:solidFill>
                <a:cs typeface="Arial MT"/>
              </a:rPr>
              <a:t>MW</a:t>
            </a:r>
          </a:p>
          <a:p>
            <a:pPr>
              <a:spcBef>
                <a:spcPts val="300"/>
              </a:spcBef>
            </a:pPr>
            <a:r>
              <a:rPr lang="es-PE" sz="1000" spc="-13" noProof="0">
                <a:solidFill>
                  <a:srgbClr val="121212"/>
                </a:solidFill>
                <a:cs typeface="Arial MT"/>
              </a:rPr>
              <a:t>69 MW</a:t>
            </a:r>
            <a:endParaRPr lang="es-PE" sz="1000" noProof="0">
              <a:cs typeface="Arial MT"/>
            </a:endParaRPr>
          </a:p>
        </p:txBody>
      </p:sp>
      <p:sp>
        <p:nvSpPr>
          <p:cNvPr id="56" name="object 64">
            <a:extLst>
              <a:ext uri="{FF2B5EF4-FFF2-40B4-BE49-F238E27FC236}">
                <a16:creationId xmlns:a16="http://schemas.microsoft.com/office/drawing/2014/main" id="{F6BCE14B-BED9-6ACB-D2F5-6ED683670E90}"/>
              </a:ext>
            </a:extLst>
          </p:cNvPr>
          <p:cNvSpPr txBox="1"/>
          <p:nvPr>
            <p:custDataLst>
              <p:tags r:id="rId30"/>
            </p:custDataLst>
          </p:nvPr>
        </p:nvSpPr>
        <p:spPr>
          <a:xfrm>
            <a:off x="7982823" y="4363232"/>
            <a:ext cx="945389" cy="523220"/>
          </a:xfrm>
          <a:prstGeom prst="rect">
            <a:avLst/>
          </a:prstGeom>
          <a:ln w="12700">
            <a:noFill/>
          </a:ln>
        </p:spPr>
        <p:txBody>
          <a:bodyPr vert="horz" wrap="square" lIns="0" tIns="0" rIns="0" bIns="0" rtlCol="0" anchor="ctr">
            <a:spAutoFit/>
          </a:bodyPr>
          <a:lstStyle/>
          <a:p>
            <a:pPr>
              <a:spcBef>
                <a:spcPts val="300"/>
              </a:spcBef>
            </a:pPr>
            <a:r>
              <a:rPr lang="es-PE" sz="900" spc="-4" noProof="0">
                <a:solidFill>
                  <a:srgbClr val="121212"/>
                </a:solidFill>
                <a:cs typeface="Arial MT"/>
              </a:rPr>
              <a:t>Gas/Diesel/ Vapor</a:t>
            </a:r>
            <a:endParaRPr lang="es-PE" sz="900" noProof="0">
              <a:cs typeface="Arial MT"/>
            </a:endParaRPr>
          </a:p>
          <a:p>
            <a:pPr>
              <a:spcBef>
                <a:spcPts val="300"/>
              </a:spcBef>
            </a:pPr>
            <a:r>
              <a:rPr lang="es-PE" sz="1000" spc="-9" noProof="0">
                <a:solidFill>
                  <a:srgbClr val="121212"/>
                </a:solidFill>
                <a:cs typeface="Arial MT"/>
              </a:rPr>
              <a:t>478</a:t>
            </a:r>
            <a:r>
              <a:rPr lang="es-PE" sz="1000" spc="-22" noProof="0">
                <a:solidFill>
                  <a:srgbClr val="121212"/>
                </a:solidFill>
                <a:cs typeface="Arial MT"/>
              </a:rPr>
              <a:t> </a:t>
            </a:r>
            <a:r>
              <a:rPr lang="es-PE" sz="1000" spc="-13" noProof="0">
                <a:solidFill>
                  <a:srgbClr val="121212"/>
                </a:solidFill>
                <a:cs typeface="Arial MT"/>
              </a:rPr>
              <a:t>MW</a:t>
            </a:r>
          </a:p>
          <a:p>
            <a:pPr>
              <a:spcBef>
                <a:spcPts val="300"/>
              </a:spcBef>
            </a:pPr>
            <a:r>
              <a:rPr lang="es-PE" sz="1000" noProof="0">
                <a:cs typeface="Arial MT"/>
              </a:rPr>
              <a:t>469 MW</a:t>
            </a:r>
          </a:p>
        </p:txBody>
      </p:sp>
      <p:sp>
        <p:nvSpPr>
          <p:cNvPr id="57" name="object 68">
            <a:extLst>
              <a:ext uri="{FF2B5EF4-FFF2-40B4-BE49-F238E27FC236}">
                <a16:creationId xmlns:a16="http://schemas.microsoft.com/office/drawing/2014/main" id="{946E8F2D-63C3-941D-9D6F-EC5B37D51A94}"/>
              </a:ext>
            </a:extLst>
          </p:cNvPr>
          <p:cNvSpPr txBox="1"/>
          <p:nvPr>
            <p:custDataLst>
              <p:tags r:id="rId31"/>
            </p:custDataLst>
          </p:nvPr>
        </p:nvSpPr>
        <p:spPr>
          <a:xfrm>
            <a:off x="8006411" y="5047301"/>
            <a:ext cx="908154" cy="538609"/>
          </a:xfrm>
          <a:prstGeom prst="rect">
            <a:avLst/>
          </a:prstGeom>
          <a:ln w="12700">
            <a:noFill/>
          </a:ln>
        </p:spPr>
        <p:txBody>
          <a:bodyPr vert="horz" wrap="square" lIns="0" tIns="0" rIns="0" bIns="0" rtlCol="0" anchor="ctr">
            <a:spAutoFit/>
          </a:bodyPr>
          <a:lstStyle/>
          <a:p>
            <a:pPr>
              <a:spcBef>
                <a:spcPts val="300"/>
              </a:spcBef>
            </a:pPr>
            <a:r>
              <a:rPr lang="es-PE" sz="1000" spc="-4" noProof="0">
                <a:solidFill>
                  <a:srgbClr val="121212"/>
                </a:solidFill>
                <a:cs typeface="Arial MT"/>
              </a:rPr>
              <a:t>Solar</a:t>
            </a:r>
            <a:endParaRPr lang="es-PE" sz="1000" noProof="0">
              <a:cs typeface="Arial MT"/>
            </a:endParaRPr>
          </a:p>
          <a:p>
            <a:pPr>
              <a:spcBef>
                <a:spcPts val="300"/>
              </a:spcBef>
            </a:pPr>
            <a:r>
              <a:rPr lang="es-PE" sz="1000" spc="-9" noProof="0">
                <a:solidFill>
                  <a:srgbClr val="121212"/>
                </a:solidFill>
                <a:cs typeface="Arial MT"/>
              </a:rPr>
              <a:t>144</a:t>
            </a:r>
            <a:r>
              <a:rPr lang="es-PE" sz="1000" spc="-22" noProof="0">
                <a:solidFill>
                  <a:srgbClr val="121212"/>
                </a:solidFill>
                <a:cs typeface="Arial MT"/>
              </a:rPr>
              <a:t> </a:t>
            </a:r>
            <a:r>
              <a:rPr lang="es-PE" sz="1000" spc="-13" noProof="0">
                <a:solidFill>
                  <a:srgbClr val="121212"/>
                </a:solidFill>
                <a:cs typeface="Arial MT"/>
              </a:rPr>
              <a:t>MW</a:t>
            </a:r>
          </a:p>
          <a:p>
            <a:pPr>
              <a:spcBef>
                <a:spcPts val="300"/>
              </a:spcBef>
            </a:pPr>
            <a:r>
              <a:rPr lang="es-PE" sz="1000" spc="-13" noProof="0">
                <a:solidFill>
                  <a:srgbClr val="121212"/>
                </a:solidFill>
                <a:cs typeface="Arial MT"/>
              </a:rPr>
              <a:t>2 MW</a:t>
            </a:r>
            <a:endParaRPr lang="es-PE" sz="1000" noProof="0">
              <a:cs typeface="Arial MT"/>
            </a:endParaRPr>
          </a:p>
        </p:txBody>
      </p:sp>
      <p:sp>
        <p:nvSpPr>
          <p:cNvPr id="58" name="object 72">
            <a:extLst>
              <a:ext uri="{FF2B5EF4-FFF2-40B4-BE49-F238E27FC236}">
                <a16:creationId xmlns:a16="http://schemas.microsoft.com/office/drawing/2014/main" id="{F76F36EC-ED3C-6060-CB81-7D8DDCDC868F}"/>
              </a:ext>
            </a:extLst>
          </p:cNvPr>
          <p:cNvSpPr txBox="1"/>
          <p:nvPr>
            <p:custDataLst>
              <p:tags r:id="rId32"/>
            </p:custDataLst>
          </p:nvPr>
        </p:nvSpPr>
        <p:spPr>
          <a:xfrm>
            <a:off x="8006411" y="5739063"/>
            <a:ext cx="908154" cy="538609"/>
          </a:xfrm>
          <a:prstGeom prst="rect">
            <a:avLst/>
          </a:prstGeom>
          <a:ln w="12700">
            <a:noFill/>
          </a:ln>
        </p:spPr>
        <p:txBody>
          <a:bodyPr vert="horz" wrap="square" lIns="0" tIns="0" rIns="0" bIns="0" rtlCol="0" anchor="ctr">
            <a:spAutoFit/>
          </a:bodyPr>
          <a:lstStyle/>
          <a:p>
            <a:pPr>
              <a:spcBef>
                <a:spcPts val="300"/>
              </a:spcBef>
            </a:pPr>
            <a:r>
              <a:rPr lang="es-PE" sz="1000" spc="-4" noProof="0">
                <a:solidFill>
                  <a:srgbClr val="121212"/>
                </a:solidFill>
                <a:cs typeface="Arial MT"/>
              </a:rPr>
              <a:t>Solar</a:t>
            </a:r>
            <a:endParaRPr lang="es-PE" sz="1000" noProof="0">
              <a:cs typeface="Arial MT"/>
            </a:endParaRPr>
          </a:p>
          <a:p>
            <a:pPr>
              <a:spcBef>
                <a:spcPts val="300"/>
              </a:spcBef>
            </a:pPr>
            <a:r>
              <a:rPr lang="es-PE" sz="1000" spc="-9" noProof="0">
                <a:solidFill>
                  <a:srgbClr val="121212"/>
                </a:solidFill>
                <a:cs typeface="Arial MT"/>
              </a:rPr>
              <a:t>115</a:t>
            </a:r>
            <a:r>
              <a:rPr lang="es-PE" sz="1000" spc="-22" noProof="0">
                <a:solidFill>
                  <a:srgbClr val="121212"/>
                </a:solidFill>
                <a:cs typeface="Arial MT"/>
              </a:rPr>
              <a:t> </a:t>
            </a:r>
            <a:r>
              <a:rPr lang="es-PE" sz="1000" spc="-13" noProof="0">
                <a:solidFill>
                  <a:srgbClr val="121212"/>
                </a:solidFill>
                <a:cs typeface="Arial MT"/>
              </a:rPr>
              <a:t>MW</a:t>
            </a:r>
          </a:p>
          <a:p>
            <a:pPr>
              <a:spcBef>
                <a:spcPts val="300"/>
              </a:spcBef>
            </a:pPr>
            <a:r>
              <a:rPr lang="es-PE" sz="1000" spc="-13" noProof="0">
                <a:solidFill>
                  <a:srgbClr val="121212"/>
                </a:solidFill>
                <a:cs typeface="Arial MT"/>
              </a:rPr>
              <a:t>1 MW</a:t>
            </a:r>
            <a:endParaRPr lang="es-PE" sz="1000" noProof="0">
              <a:cs typeface="Arial MT"/>
            </a:endParaRPr>
          </a:p>
        </p:txBody>
      </p:sp>
      <p:sp>
        <p:nvSpPr>
          <p:cNvPr id="59" name="Graphic 1044">
            <a:extLst>
              <a:ext uri="{FF2B5EF4-FFF2-40B4-BE49-F238E27FC236}">
                <a16:creationId xmlns:a16="http://schemas.microsoft.com/office/drawing/2014/main" id="{DD23F3D8-A3B7-0E3C-38FA-F67B67C34DF7}"/>
              </a:ext>
            </a:extLst>
          </p:cNvPr>
          <p:cNvSpPr>
            <a:spLocks noChangeAspect="1"/>
          </p:cNvSpPr>
          <p:nvPr>
            <p:custDataLst>
              <p:tags r:id="rId33"/>
            </p:custDataLst>
          </p:nvPr>
        </p:nvSpPr>
        <p:spPr>
          <a:xfrm>
            <a:off x="7821081" y="1596129"/>
            <a:ext cx="148095" cy="148096"/>
          </a:xfrm>
          <a:custGeom>
            <a:avLst/>
            <a:gdLst>
              <a:gd name="connsiteX0" fmla="*/ 1447942 w 3386718"/>
              <a:gd name="connsiteY0" fmla="*/ 4 h 3386730"/>
              <a:gd name="connsiteX1" fmla="*/ 1347483 w 3386718"/>
              <a:gd name="connsiteY1" fmla="*/ 72630 h 3386730"/>
              <a:gd name="connsiteX2" fmla="*/ 1246431 w 3386718"/>
              <a:gd name="connsiteY2" fmla="*/ 377579 h 3386730"/>
              <a:gd name="connsiteX3" fmla="*/ 1079149 w 3386718"/>
              <a:gd name="connsiteY3" fmla="*/ 447081 h 3386730"/>
              <a:gd name="connsiteX4" fmla="*/ 791612 w 3386718"/>
              <a:gd name="connsiteY4" fmla="*/ 302716 h 3386730"/>
              <a:gd name="connsiteX5" fmla="*/ 669277 w 3386718"/>
              <a:gd name="connsiteY5" fmla="*/ 322510 h 3386730"/>
              <a:gd name="connsiteX6" fmla="*/ 322357 w 3386718"/>
              <a:gd name="connsiteY6" fmla="*/ 669578 h 3386730"/>
              <a:gd name="connsiteX7" fmla="*/ 322506 w 3386718"/>
              <a:gd name="connsiteY7" fmla="*/ 669578 h 3386730"/>
              <a:gd name="connsiteX8" fmla="*/ 302712 w 3386718"/>
              <a:gd name="connsiteY8" fmla="*/ 791914 h 3386730"/>
              <a:gd name="connsiteX9" fmla="*/ 446928 w 3386718"/>
              <a:gd name="connsiteY9" fmla="*/ 1079302 h 3386730"/>
              <a:gd name="connsiteX10" fmla="*/ 377426 w 3386718"/>
              <a:gd name="connsiteY10" fmla="*/ 1246584 h 3386730"/>
              <a:gd name="connsiteX11" fmla="*/ 72477 w 3386718"/>
              <a:gd name="connsiteY11" fmla="*/ 1347637 h 3386730"/>
              <a:gd name="connsiteX12" fmla="*/ 72626 w 3386718"/>
              <a:gd name="connsiteY12" fmla="*/ 1347488 h 3386730"/>
              <a:gd name="connsiteX13" fmla="*/ 0 w 3386718"/>
              <a:gd name="connsiteY13" fmla="*/ 1447946 h 3386730"/>
              <a:gd name="connsiteX14" fmla="*/ 0 w 3386718"/>
              <a:gd name="connsiteY14" fmla="*/ 1938788 h 3386730"/>
              <a:gd name="connsiteX15" fmla="*/ 72626 w 3386718"/>
              <a:gd name="connsiteY15" fmla="*/ 2039247 h 3386730"/>
              <a:gd name="connsiteX16" fmla="*/ 377575 w 3386718"/>
              <a:gd name="connsiteY16" fmla="*/ 2140299 h 3386730"/>
              <a:gd name="connsiteX17" fmla="*/ 447077 w 3386718"/>
              <a:gd name="connsiteY17" fmla="*/ 2307730 h 3386730"/>
              <a:gd name="connsiteX18" fmla="*/ 302861 w 3386718"/>
              <a:gd name="connsiteY18" fmla="*/ 2595118 h 3386730"/>
              <a:gd name="connsiteX19" fmla="*/ 302712 w 3386718"/>
              <a:gd name="connsiteY19" fmla="*/ 2595118 h 3386730"/>
              <a:gd name="connsiteX20" fmla="*/ 322506 w 3386718"/>
              <a:gd name="connsiteY20" fmla="*/ 2717453 h 3386730"/>
              <a:gd name="connsiteX21" fmla="*/ 669426 w 3386718"/>
              <a:gd name="connsiteY21" fmla="*/ 3064373 h 3386730"/>
              <a:gd name="connsiteX22" fmla="*/ 669277 w 3386718"/>
              <a:gd name="connsiteY22" fmla="*/ 3064224 h 3386730"/>
              <a:gd name="connsiteX23" fmla="*/ 791612 w 3386718"/>
              <a:gd name="connsiteY23" fmla="*/ 3084018 h 3386730"/>
              <a:gd name="connsiteX24" fmla="*/ 1079149 w 3386718"/>
              <a:gd name="connsiteY24" fmla="*/ 2939653 h 3386730"/>
              <a:gd name="connsiteX25" fmla="*/ 1246431 w 3386718"/>
              <a:gd name="connsiteY25" fmla="*/ 3009156 h 3386730"/>
              <a:gd name="connsiteX26" fmla="*/ 1347483 w 3386718"/>
              <a:gd name="connsiteY26" fmla="*/ 3314104 h 3386730"/>
              <a:gd name="connsiteX27" fmla="*/ 1447942 w 3386718"/>
              <a:gd name="connsiteY27" fmla="*/ 3386730 h 3386730"/>
              <a:gd name="connsiteX28" fmla="*/ 1938479 w 3386718"/>
              <a:gd name="connsiteY28" fmla="*/ 3386730 h 3386730"/>
              <a:gd name="connsiteX29" fmla="*/ 2038938 w 3386718"/>
              <a:gd name="connsiteY29" fmla="*/ 3314104 h 3386730"/>
              <a:gd name="connsiteX30" fmla="*/ 2139990 w 3386718"/>
              <a:gd name="connsiteY30" fmla="*/ 3009156 h 3386730"/>
              <a:gd name="connsiteX31" fmla="*/ 2307272 w 3386718"/>
              <a:gd name="connsiteY31" fmla="*/ 2939653 h 3386730"/>
              <a:gd name="connsiteX32" fmla="*/ 2594809 w 3386718"/>
              <a:gd name="connsiteY32" fmla="*/ 3084018 h 3386730"/>
              <a:gd name="connsiteX33" fmla="*/ 2717144 w 3386718"/>
              <a:gd name="connsiteY33" fmla="*/ 3064224 h 3386730"/>
              <a:gd name="connsiteX34" fmla="*/ 3064064 w 3386718"/>
              <a:gd name="connsiteY34" fmla="*/ 2717304 h 3386730"/>
              <a:gd name="connsiteX35" fmla="*/ 3064064 w 3386718"/>
              <a:gd name="connsiteY35" fmla="*/ 2717453 h 3386730"/>
              <a:gd name="connsiteX36" fmla="*/ 3083858 w 3386718"/>
              <a:gd name="connsiteY36" fmla="*/ 2595118 h 3386730"/>
              <a:gd name="connsiteX37" fmla="*/ 2939642 w 3386718"/>
              <a:gd name="connsiteY37" fmla="*/ 2307730 h 3386730"/>
              <a:gd name="connsiteX38" fmla="*/ 3009144 w 3386718"/>
              <a:gd name="connsiteY38" fmla="*/ 2140448 h 3386730"/>
              <a:gd name="connsiteX39" fmla="*/ 3314390 w 3386718"/>
              <a:gd name="connsiteY39" fmla="*/ 2039247 h 3386730"/>
              <a:gd name="connsiteX40" fmla="*/ 3314241 w 3386718"/>
              <a:gd name="connsiteY40" fmla="*/ 2039247 h 3386730"/>
              <a:gd name="connsiteX41" fmla="*/ 3386718 w 3386718"/>
              <a:gd name="connsiteY41" fmla="*/ 1938788 h 3386730"/>
              <a:gd name="connsiteX42" fmla="*/ 3386718 w 3386718"/>
              <a:gd name="connsiteY42" fmla="*/ 1447946 h 3386730"/>
              <a:gd name="connsiteX43" fmla="*/ 3314092 w 3386718"/>
              <a:gd name="connsiteY43" fmla="*/ 1347488 h 3386730"/>
              <a:gd name="connsiteX44" fmla="*/ 3009589 w 3386718"/>
              <a:gd name="connsiteY44" fmla="*/ 1246435 h 3386730"/>
              <a:gd name="connsiteX45" fmla="*/ 2939790 w 3386718"/>
              <a:gd name="connsiteY45" fmla="*/ 1078258 h 3386730"/>
              <a:gd name="connsiteX46" fmla="*/ 3083705 w 3386718"/>
              <a:gd name="connsiteY46" fmla="*/ 791765 h 3386730"/>
              <a:gd name="connsiteX47" fmla="*/ 3083705 w 3386718"/>
              <a:gd name="connsiteY47" fmla="*/ 791914 h 3386730"/>
              <a:gd name="connsiteX48" fmla="*/ 3064060 w 3386718"/>
              <a:gd name="connsiteY48" fmla="*/ 669578 h 3386730"/>
              <a:gd name="connsiteX49" fmla="*/ 2717140 w 3386718"/>
              <a:gd name="connsiteY49" fmla="*/ 322510 h 3386730"/>
              <a:gd name="connsiteX50" fmla="*/ 2594805 w 3386718"/>
              <a:gd name="connsiteY50" fmla="*/ 302716 h 3386730"/>
              <a:gd name="connsiteX51" fmla="*/ 2308163 w 3386718"/>
              <a:gd name="connsiteY51" fmla="*/ 446780 h 3386730"/>
              <a:gd name="connsiteX52" fmla="*/ 2139838 w 3386718"/>
              <a:gd name="connsiteY52" fmla="*/ 377129 h 3386730"/>
              <a:gd name="connsiteX53" fmla="*/ 2038933 w 3386718"/>
              <a:gd name="connsiteY53" fmla="*/ 72626 h 3386730"/>
              <a:gd name="connsiteX54" fmla="*/ 2038933 w 3386718"/>
              <a:gd name="connsiteY54" fmla="*/ 72478 h 3386730"/>
              <a:gd name="connsiteX55" fmla="*/ 1938475 w 3386718"/>
              <a:gd name="connsiteY55" fmla="*/ 0 h 3386730"/>
              <a:gd name="connsiteX56" fmla="*/ 1524439 w 3386718"/>
              <a:gd name="connsiteY56" fmla="*/ 211638 h 3386730"/>
              <a:gd name="connsiteX57" fmla="*/ 1862131 w 3386718"/>
              <a:gd name="connsiteY57" fmla="*/ 211638 h 3386730"/>
              <a:gd name="connsiteX58" fmla="*/ 1955891 w 3386718"/>
              <a:gd name="connsiteY58" fmla="*/ 494413 h 3386730"/>
              <a:gd name="connsiteX59" fmla="*/ 1955891 w 3386718"/>
              <a:gd name="connsiteY59" fmla="*/ 494561 h 3386730"/>
              <a:gd name="connsiteX60" fmla="*/ 2026437 w 3386718"/>
              <a:gd name="connsiteY60" fmla="*/ 562726 h 3386730"/>
              <a:gd name="connsiteX61" fmla="*/ 2257270 w 3386718"/>
              <a:gd name="connsiteY61" fmla="*/ 658273 h 3386730"/>
              <a:gd name="connsiteX62" fmla="*/ 2355346 w 3386718"/>
              <a:gd name="connsiteY62" fmla="*/ 659910 h 3386730"/>
              <a:gd name="connsiteX63" fmla="*/ 2621452 w 3386718"/>
              <a:gd name="connsiteY63" fmla="*/ 526263 h 3386730"/>
              <a:gd name="connsiteX64" fmla="*/ 2860171 w 3386718"/>
              <a:gd name="connsiteY64" fmla="*/ 765131 h 3386730"/>
              <a:gd name="connsiteX65" fmla="*/ 2726376 w 3386718"/>
              <a:gd name="connsiteY65" fmla="*/ 1031237 h 3386730"/>
              <a:gd name="connsiteX66" fmla="*/ 2726525 w 3386718"/>
              <a:gd name="connsiteY66" fmla="*/ 1031237 h 3386730"/>
              <a:gd name="connsiteX67" fmla="*/ 2728162 w 3386718"/>
              <a:gd name="connsiteY67" fmla="*/ 1129462 h 3386730"/>
              <a:gd name="connsiteX68" fmla="*/ 2824006 w 3386718"/>
              <a:gd name="connsiteY68" fmla="*/ 1360147 h 3386730"/>
              <a:gd name="connsiteX69" fmla="*/ 2892171 w 3386718"/>
              <a:gd name="connsiteY69" fmla="*/ 1430544 h 3386730"/>
              <a:gd name="connsiteX70" fmla="*/ 3174945 w 3386718"/>
              <a:gd name="connsiteY70" fmla="*/ 1524304 h 3386730"/>
              <a:gd name="connsiteX71" fmla="*/ 3174945 w 3386718"/>
              <a:gd name="connsiteY71" fmla="*/ 1862145 h 3386730"/>
              <a:gd name="connsiteX72" fmla="*/ 2891577 w 3386718"/>
              <a:gd name="connsiteY72" fmla="*/ 1956053 h 3386730"/>
              <a:gd name="connsiteX73" fmla="*/ 2891577 w 3386718"/>
              <a:gd name="connsiteY73" fmla="*/ 1956351 h 3386730"/>
              <a:gd name="connsiteX74" fmla="*/ 2823263 w 3386718"/>
              <a:gd name="connsiteY74" fmla="*/ 2026748 h 3386730"/>
              <a:gd name="connsiteX75" fmla="*/ 2727865 w 3386718"/>
              <a:gd name="connsiteY75" fmla="*/ 2256690 h 3386730"/>
              <a:gd name="connsiteX76" fmla="*/ 2727865 w 3386718"/>
              <a:gd name="connsiteY76" fmla="*/ 2256541 h 3386730"/>
              <a:gd name="connsiteX77" fmla="*/ 2726376 w 3386718"/>
              <a:gd name="connsiteY77" fmla="*/ 2354766 h 3386730"/>
              <a:gd name="connsiteX78" fmla="*/ 2860321 w 3386718"/>
              <a:gd name="connsiteY78" fmla="*/ 2621763 h 3386730"/>
              <a:gd name="connsiteX79" fmla="*/ 2621601 w 3386718"/>
              <a:gd name="connsiteY79" fmla="*/ 2860483 h 3386730"/>
              <a:gd name="connsiteX80" fmla="*/ 2354456 w 3386718"/>
              <a:gd name="connsiteY80" fmla="*/ 2726390 h 3386730"/>
              <a:gd name="connsiteX81" fmla="*/ 2354307 w 3386718"/>
              <a:gd name="connsiteY81" fmla="*/ 2726390 h 3386730"/>
              <a:gd name="connsiteX82" fmla="*/ 2256081 w 3386718"/>
              <a:gd name="connsiteY82" fmla="*/ 2727878 h 3386730"/>
              <a:gd name="connsiteX83" fmla="*/ 2026140 w 3386718"/>
              <a:gd name="connsiteY83" fmla="*/ 2823426 h 3386730"/>
              <a:gd name="connsiteX84" fmla="*/ 2026289 w 3386718"/>
              <a:gd name="connsiteY84" fmla="*/ 2823574 h 3386730"/>
              <a:gd name="connsiteX85" fmla="*/ 1955891 w 3386718"/>
              <a:gd name="connsiteY85" fmla="*/ 2891739 h 3386730"/>
              <a:gd name="connsiteX86" fmla="*/ 1862131 w 3386718"/>
              <a:gd name="connsiteY86" fmla="*/ 3174959 h 3386730"/>
              <a:gd name="connsiteX87" fmla="*/ 1524439 w 3386718"/>
              <a:gd name="connsiteY87" fmla="*/ 3174959 h 3386730"/>
              <a:gd name="connsiteX88" fmla="*/ 1430679 w 3386718"/>
              <a:gd name="connsiteY88" fmla="*/ 2891739 h 3386730"/>
              <a:gd name="connsiteX89" fmla="*/ 1360282 w 3386718"/>
              <a:gd name="connsiteY89" fmla="*/ 2823574 h 3386730"/>
              <a:gd name="connsiteX90" fmla="*/ 1130340 w 3386718"/>
              <a:gd name="connsiteY90" fmla="*/ 2728027 h 3386730"/>
              <a:gd name="connsiteX91" fmla="*/ 1130340 w 3386718"/>
              <a:gd name="connsiteY91" fmla="*/ 2727878 h 3386730"/>
              <a:gd name="connsiteX92" fmla="*/ 1032115 w 3386718"/>
              <a:gd name="connsiteY92" fmla="*/ 2726390 h 3386730"/>
              <a:gd name="connsiteX93" fmla="*/ 764969 w 3386718"/>
              <a:gd name="connsiteY93" fmla="*/ 2860483 h 3386730"/>
              <a:gd name="connsiteX94" fmla="*/ 526101 w 3386718"/>
              <a:gd name="connsiteY94" fmla="*/ 2621763 h 3386730"/>
              <a:gd name="connsiteX95" fmla="*/ 660046 w 3386718"/>
              <a:gd name="connsiteY95" fmla="*/ 2354766 h 3386730"/>
              <a:gd name="connsiteX96" fmla="*/ 660194 w 3386718"/>
              <a:gd name="connsiteY96" fmla="*/ 2354766 h 3386730"/>
              <a:gd name="connsiteX97" fmla="*/ 658557 w 3386718"/>
              <a:gd name="connsiteY97" fmla="*/ 2256689 h 3386730"/>
              <a:gd name="connsiteX98" fmla="*/ 563159 w 3386718"/>
              <a:gd name="connsiteY98" fmla="*/ 2026600 h 3386730"/>
              <a:gd name="connsiteX99" fmla="*/ 494845 w 3386718"/>
              <a:gd name="connsiteY99" fmla="*/ 1956054 h 3386730"/>
              <a:gd name="connsiteX100" fmla="*/ 211625 w 3386718"/>
              <a:gd name="connsiteY100" fmla="*/ 1862293 h 3386730"/>
              <a:gd name="connsiteX101" fmla="*/ 211625 w 3386718"/>
              <a:gd name="connsiteY101" fmla="*/ 1524453 h 3386730"/>
              <a:gd name="connsiteX102" fmla="*/ 494845 w 3386718"/>
              <a:gd name="connsiteY102" fmla="*/ 1430693 h 3386730"/>
              <a:gd name="connsiteX103" fmla="*/ 563159 w 3386718"/>
              <a:gd name="connsiteY103" fmla="*/ 1360147 h 3386730"/>
              <a:gd name="connsiteX104" fmla="*/ 658557 w 3386718"/>
              <a:gd name="connsiteY104" fmla="*/ 1130206 h 3386730"/>
              <a:gd name="connsiteX105" fmla="*/ 658557 w 3386718"/>
              <a:gd name="connsiteY105" fmla="*/ 1130354 h 3386730"/>
              <a:gd name="connsiteX106" fmla="*/ 660194 w 3386718"/>
              <a:gd name="connsiteY106" fmla="*/ 1032129 h 3386730"/>
              <a:gd name="connsiteX107" fmla="*/ 526250 w 3386718"/>
              <a:gd name="connsiteY107" fmla="*/ 765132 h 3386730"/>
              <a:gd name="connsiteX108" fmla="*/ 765118 w 3386718"/>
              <a:gd name="connsiteY108" fmla="*/ 526115 h 3386730"/>
              <a:gd name="connsiteX109" fmla="*/ 1032264 w 3386718"/>
              <a:gd name="connsiteY109" fmla="*/ 660208 h 3386730"/>
              <a:gd name="connsiteX110" fmla="*/ 1032115 w 3386718"/>
              <a:gd name="connsiteY110" fmla="*/ 660357 h 3386730"/>
              <a:gd name="connsiteX111" fmla="*/ 1130340 w 3386718"/>
              <a:gd name="connsiteY111" fmla="*/ 658720 h 3386730"/>
              <a:gd name="connsiteX112" fmla="*/ 1360282 w 3386718"/>
              <a:gd name="connsiteY112" fmla="*/ 563173 h 3386730"/>
              <a:gd name="connsiteX113" fmla="*/ 1430679 w 3386718"/>
              <a:gd name="connsiteY113" fmla="*/ 495008 h 3386730"/>
              <a:gd name="connsiteX114" fmla="*/ 1693359 w 3386718"/>
              <a:gd name="connsiteY114" fmla="*/ 1038065 h 3386730"/>
              <a:gd name="connsiteX115" fmla="*/ 1038077 w 3386718"/>
              <a:gd name="connsiteY115" fmla="*/ 1693347 h 3386730"/>
              <a:gd name="connsiteX116" fmla="*/ 1693359 w 3386718"/>
              <a:gd name="connsiteY116" fmla="*/ 2348629 h 3386730"/>
              <a:gd name="connsiteX117" fmla="*/ 2348641 w 3386718"/>
              <a:gd name="connsiteY117" fmla="*/ 1693347 h 3386730"/>
              <a:gd name="connsiteX118" fmla="*/ 1693359 w 3386718"/>
              <a:gd name="connsiteY118" fmla="*/ 1038065 h 3386730"/>
              <a:gd name="connsiteX119" fmla="*/ 1693359 w 3386718"/>
              <a:gd name="connsiteY119" fmla="*/ 1249699 h 3386730"/>
              <a:gd name="connsiteX120" fmla="*/ 2137034 w 3386718"/>
              <a:gd name="connsiteY120" fmla="*/ 1693374 h 3386730"/>
              <a:gd name="connsiteX121" fmla="*/ 1693359 w 3386718"/>
              <a:gd name="connsiteY121" fmla="*/ 2137048 h 3386730"/>
              <a:gd name="connsiteX122" fmla="*/ 1249685 w 3386718"/>
              <a:gd name="connsiteY122" fmla="*/ 1693374 h 3386730"/>
              <a:gd name="connsiteX123" fmla="*/ 1693359 w 3386718"/>
              <a:gd name="connsiteY123" fmla="*/ 1249699 h 338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</a:cxnLst>
            <a:rect l="l" t="t" r="r" b="b"/>
            <a:pathLst>
              <a:path w="3386718" h="3386730">
                <a:moveTo>
                  <a:pt x="1447942" y="4"/>
                </a:moveTo>
                <a:cubicBezTo>
                  <a:pt x="1402401" y="4"/>
                  <a:pt x="1361920" y="29323"/>
                  <a:pt x="1347483" y="72630"/>
                </a:cubicBezTo>
                <a:lnTo>
                  <a:pt x="1246431" y="377579"/>
                </a:lnTo>
                <a:cubicBezTo>
                  <a:pt x="1189132" y="397075"/>
                  <a:pt x="1133320" y="420293"/>
                  <a:pt x="1079149" y="447081"/>
                </a:cubicBezTo>
                <a:lnTo>
                  <a:pt x="791612" y="302716"/>
                </a:lnTo>
                <a:cubicBezTo>
                  <a:pt x="750834" y="282327"/>
                  <a:pt x="701570" y="290215"/>
                  <a:pt x="669277" y="322510"/>
                </a:cubicBezTo>
                <a:lnTo>
                  <a:pt x="322357" y="669578"/>
                </a:lnTo>
                <a:lnTo>
                  <a:pt x="322506" y="669578"/>
                </a:lnTo>
                <a:cubicBezTo>
                  <a:pt x="290210" y="701874"/>
                  <a:pt x="282322" y="751135"/>
                  <a:pt x="302712" y="791914"/>
                </a:cubicBezTo>
                <a:lnTo>
                  <a:pt x="446928" y="1079302"/>
                </a:lnTo>
                <a:cubicBezTo>
                  <a:pt x="420139" y="1133476"/>
                  <a:pt x="396922" y="1189434"/>
                  <a:pt x="377426" y="1246584"/>
                </a:cubicBezTo>
                <a:lnTo>
                  <a:pt x="72477" y="1347637"/>
                </a:lnTo>
                <a:lnTo>
                  <a:pt x="72626" y="1347488"/>
                </a:lnTo>
                <a:cubicBezTo>
                  <a:pt x="29318" y="1361924"/>
                  <a:pt x="0" y="1402405"/>
                  <a:pt x="0" y="1447946"/>
                </a:cubicBezTo>
                <a:lnTo>
                  <a:pt x="0" y="1938788"/>
                </a:lnTo>
                <a:cubicBezTo>
                  <a:pt x="0" y="1984329"/>
                  <a:pt x="29319" y="2024810"/>
                  <a:pt x="72626" y="2039247"/>
                </a:cubicBezTo>
                <a:lnTo>
                  <a:pt x="377575" y="2140299"/>
                </a:lnTo>
                <a:cubicBezTo>
                  <a:pt x="397071" y="2197598"/>
                  <a:pt x="420289" y="2253559"/>
                  <a:pt x="447077" y="2307730"/>
                </a:cubicBezTo>
                <a:lnTo>
                  <a:pt x="302861" y="2595118"/>
                </a:lnTo>
                <a:lnTo>
                  <a:pt x="302712" y="2595118"/>
                </a:lnTo>
                <a:cubicBezTo>
                  <a:pt x="282322" y="2635896"/>
                  <a:pt x="290211" y="2685160"/>
                  <a:pt x="322506" y="2717453"/>
                </a:cubicBezTo>
                <a:lnTo>
                  <a:pt x="669426" y="3064373"/>
                </a:lnTo>
                <a:lnTo>
                  <a:pt x="669277" y="3064224"/>
                </a:lnTo>
                <a:cubicBezTo>
                  <a:pt x="701573" y="3096520"/>
                  <a:pt x="750834" y="3104408"/>
                  <a:pt x="791612" y="3084018"/>
                </a:cubicBezTo>
                <a:lnTo>
                  <a:pt x="1079149" y="2939653"/>
                </a:lnTo>
                <a:cubicBezTo>
                  <a:pt x="1133323" y="2966442"/>
                  <a:pt x="1189281" y="2989660"/>
                  <a:pt x="1246431" y="3009156"/>
                </a:cubicBezTo>
                <a:lnTo>
                  <a:pt x="1347483" y="3314104"/>
                </a:lnTo>
                <a:cubicBezTo>
                  <a:pt x="1361920" y="3357412"/>
                  <a:pt x="1402401" y="3386730"/>
                  <a:pt x="1447942" y="3386730"/>
                </a:cubicBezTo>
                <a:lnTo>
                  <a:pt x="1938479" y="3386730"/>
                </a:lnTo>
                <a:cubicBezTo>
                  <a:pt x="1984169" y="3386730"/>
                  <a:pt x="2024650" y="3357411"/>
                  <a:pt x="2038938" y="3314104"/>
                </a:cubicBezTo>
                <a:lnTo>
                  <a:pt x="2139990" y="3009156"/>
                </a:lnTo>
                <a:cubicBezTo>
                  <a:pt x="2197289" y="2989659"/>
                  <a:pt x="2253102" y="2966442"/>
                  <a:pt x="2307272" y="2939653"/>
                </a:cubicBezTo>
                <a:lnTo>
                  <a:pt x="2594809" y="3084018"/>
                </a:lnTo>
                <a:cubicBezTo>
                  <a:pt x="2635587" y="3104408"/>
                  <a:pt x="2684851" y="3096520"/>
                  <a:pt x="2717144" y="3064224"/>
                </a:cubicBezTo>
                <a:lnTo>
                  <a:pt x="3064064" y="2717304"/>
                </a:lnTo>
                <a:lnTo>
                  <a:pt x="3064064" y="2717453"/>
                </a:lnTo>
                <a:cubicBezTo>
                  <a:pt x="3096211" y="2685158"/>
                  <a:pt x="3104248" y="2635896"/>
                  <a:pt x="3083858" y="2595118"/>
                </a:cubicBezTo>
                <a:lnTo>
                  <a:pt x="2939642" y="2307730"/>
                </a:lnTo>
                <a:cubicBezTo>
                  <a:pt x="2966431" y="2253555"/>
                  <a:pt x="2989648" y="2197598"/>
                  <a:pt x="3009144" y="2140448"/>
                </a:cubicBezTo>
                <a:lnTo>
                  <a:pt x="3314390" y="2039247"/>
                </a:lnTo>
                <a:lnTo>
                  <a:pt x="3314241" y="2039247"/>
                </a:lnTo>
                <a:cubicBezTo>
                  <a:pt x="3357400" y="2024810"/>
                  <a:pt x="3386718" y="1984329"/>
                  <a:pt x="3386718" y="1938788"/>
                </a:cubicBezTo>
                <a:lnTo>
                  <a:pt x="3386718" y="1447946"/>
                </a:lnTo>
                <a:cubicBezTo>
                  <a:pt x="3386718" y="1402405"/>
                  <a:pt x="3357399" y="1361924"/>
                  <a:pt x="3314092" y="1347488"/>
                </a:cubicBezTo>
                <a:lnTo>
                  <a:pt x="3009589" y="1246435"/>
                </a:lnTo>
                <a:cubicBezTo>
                  <a:pt x="2990093" y="1188839"/>
                  <a:pt x="2966727" y="1132729"/>
                  <a:pt x="2939790" y="1078258"/>
                </a:cubicBezTo>
                <a:lnTo>
                  <a:pt x="3083705" y="791765"/>
                </a:lnTo>
                <a:lnTo>
                  <a:pt x="3083705" y="791914"/>
                </a:lnTo>
                <a:cubicBezTo>
                  <a:pt x="3104243" y="751135"/>
                  <a:pt x="3096356" y="701872"/>
                  <a:pt x="3064060" y="669578"/>
                </a:cubicBezTo>
                <a:lnTo>
                  <a:pt x="2717140" y="322510"/>
                </a:lnTo>
                <a:cubicBezTo>
                  <a:pt x="2684993" y="290214"/>
                  <a:pt x="2635583" y="282178"/>
                  <a:pt x="2594805" y="302716"/>
                </a:cubicBezTo>
                <a:lnTo>
                  <a:pt x="2308163" y="446780"/>
                </a:lnTo>
                <a:cubicBezTo>
                  <a:pt x="2253692" y="419842"/>
                  <a:pt x="2197437" y="396625"/>
                  <a:pt x="2139838" y="377129"/>
                </a:cubicBezTo>
                <a:lnTo>
                  <a:pt x="2038933" y="72626"/>
                </a:lnTo>
                <a:lnTo>
                  <a:pt x="2038933" y="72478"/>
                </a:lnTo>
                <a:cubicBezTo>
                  <a:pt x="2024646" y="29318"/>
                  <a:pt x="1984165" y="0"/>
                  <a:pt x="1938475" y="0"/>
                </a:cubicBezTo>
                <a:close/>
                <a:moveTo>
                  <a:pt x="1524439" y="211638"/>
                </a:moveTo>
                <a:lnTo>
                  <a:pt x="1862131" y="211638"/>
                </a:lnTo>
                <a:lnTo>
                  <a:pt x="1955891" y="494413"/>
                </a:lnTo>
                <a:lnTo>
                  <a:pt x="1955891" y="494561"/>
                </a:lnTo>
                <a:cubicBezTo>
                  <a:pt x="1966755" y="527452"/>
                  <a:pt x="1993098" y="552900"/>
                  <a:pt x="2026437" y="562726"/>
                </a:cubicBezTo>
                <a:cubicBezTo>
                  <a:pt x="2106508" y="586390"/>
                  <a:pt x="2183897" y="618386"/>
                  <a:pt x="2257270" y="658273"/>
                </a:cubicBezTo>
                <a:cubicBezTo>
                  <a:pt x="2287779" y="674942"/>
                  <a:pt x="2324390" y="675537"/>
                  <a:pt x="2355346" y="659910"/>
                </a:cubicBezTo>
                <a:lnTo>
                  <a:pt x="2621452" y="526263"/>
                </a:lnTo>
                <a:lnTo>
                  <a:pt x="2860171" y="765131"/>
                </a:lnTo>
                <a:lnTo>
                  <a:pt x="2726376" y="1031237"/>
                </a:lnTo>
                <a:lnTo>
                  <a:pt x="2726525" y="1031237"/>
                </a:lnTo>
                <a:cubicBezTo>
                  <a:pt x="2710897" y="1062342"/>
                  <a:pt x="2711493" y="1099101"/>
                  <a:pt x="2728162" y="1129462"/>
                </a:cubicBezTo>
                <a:cubicBezTo>
                  <a:pt x="2768197" y="1202687"/>
                  <a:pt x="2800342" y="1280076"/>
                  <a:pt x="2824006" y="1360147"/>
                </a:cubicBezTo>
                <a:cubicBezTo>
                  <a:pt x="2833829" y="1393335"/>
                  <a:pt x="2859278" y="1419678"/>
                  <a:pt x="2892171" y="1430544"/>
                </a:cubicBezTo>
                <a:lnTo>
                  <a:pt x="3174945" y="1524304"/>
                </a:lnTo>
                <a:lnTo>
                  <a:pt x="3174945" y="1862145"/>
                </a:lnTo>
                <a:lnTo>
                  <a:pt x="2891577" y="1956053"/>
                </a:lnTo>
                <a:lnTo>
                  <a:pt x="2891577" y="1956351"/>
                </a:lnTo>
                <a:cubicBezTo>
                  <a:pt x="2858685" y="1967216"/>
                  <a:pt x="2833238" y="1993558"/>
                  <a:pt x="2823263" y="2026748"/>
                </a:cubicBezTo>
                <a:cubicBezTo>
                  <a:pt x="2799600" y="2106522"/>
                  <a:pt x="2767752" y="2183614"/>
                  <a:pt x="2727865" y="2256690"/>
                </a:cubicBezTo>
                <a:lnTo>
                  <a:pt x="2727865" y="2256541"/>
                </a:lnTo>
                <a:cubicBezTo>
                  <a:pt x="2711345" y="2287050"/>
                  <a:pt x="2710749" y="2323810"/>
                  <a:pt x="2726376" y="2354766"/>
                </a:cubicBezTo>
                <a:lnTo>
                  <a:pt x="2860321" y="2621763"/>
                </a:lnTo>
                <a:lnTo>
                  <a:pt x="2621601" y="2860483"/>
                </a:lnTo>
                <a:lnTo>
                  <a:pt x="2354456" y="2726390"/>
                </a:lnTo>
                <a:lnTo>
                  <a:pt x="2354307" y="2726390"/>
                </a:lnTo>
                <a:cubicBezTo>
                  <a:pt x="2323350" y="2710763"/>
                  <a:pt x="2286592" y="2711358"/>
                  <a:pt x="2256081" y="2727878"/>
                </a:cubicBezTo>
                <a:cubicBezTo>
                  <a:pt x="2183005" y="2767765"/>
                  <a:pt x="2105914" y="2799762"/>
                  <a:pt x="2026140" y="2823426"/>
                </a:cubicBezTo>
                <a:lnTo>
                  <a:pt x="2026289" y="2823574"/>
                </a:lnTo>
                <a:cubicBezTo>
                  <a:pt x="1993100" y="2833397"/>
                  <a:pt x="1966757" y="2858846"/>
                  <a:pt x="1955891" y="2891739"/>
                </a:cubicBezTo>
                <a:lnTo>
                  <a:pt x="1862131" y="3174959"/>
                </a:lnTo>
                <a:lnTo>
                  <a:pt x="1524439" y="3174959"/>
                </a:lnTo>
                <a:lnTo>
                  <a:pt x="1430679" y="2891739"/>
                </a:lnTo>
                <a:cubicBezTo>
                  <a:pt x="1419666" y="2858848"/>
                  <a:pt x="1393472" y="2833400"/>
                  <a:pt x="1360282" y="2823574"/>
                </a:cubicBezTo>
                <a:cubicBezTo>
                  <a:pt x="1280508" y="2799911"/>
                  <a:pt x="1203416" y="2767914"/>
                  <a:pt x="1130340" y="2728027"/>
                </a:cubicBezTo>
                <a:lnTo>
                  <a:pt x="1130340" y="2727878"/>
                </a:lnTo>
                <a:cubicBezTo>
                  <a:pt x="1099831" y="2711359"/>
                  <a:pt x="1063220" y="2710763"/>
                  <a:pt x="1032115" y="2726390"/>
                </a:cubicBezTo>
                <a:lnTo>
                  <a:pt x="764969" y="2860483"/>
                </a:lnTo>
                <a:lnTo>
                  <a:pt x="526101" y="2621763"/>
                </a:lnTo>
                <a:lnTo>
                  <a:pt x="660046" y="2354766"/>
                </a:lnTo>
                <a:lnTo>
                  <a:pt x="660194" y="2354766"/>
                </a:lnTo>
                <a:cubicBezTo>
                  <a:pt x="675673" y="2323810"/>
                  <a:pt x="675077" y="2287051"/>
                  <a:pt x="658557" y="2256689"/>
                </a:cubicBezTo>
                <a:cubicBezTo>
                  <a:pt x="618670" y="2183614"/>
                  <a:pt x="586674" y="2106522"/>
                  <a:pt x="563159" y="2026600"/>
                </a:cubicBezTo>
                <a:cubicBezTo>
                  <a:pt x="553336" y="1993262"/>
                  <a:pt x="527886" y="1966920"/>
                  <a:pt x="494845" y="1956054"/>
                </a:cubicBezTo>
                <a:lnTo>
                  <a:pt x="211625" y="1862293"/>
                </a:lnTo>
                <a:lnTo>
                  <a:pt x="211625" y="1524453"/>
                </a:lnTo>
                <a:lnTo>
                  <a:pt x="494845" y="1430693"/>
                </a:lnTo>
                <a:cubicBezTo>
                  <a:pt x="527885" y="1419680"/>
                  <a:pt x="553337" y="1393486"/>
                  <a:pt x="563159" y="1360147"/>
                </a:cubicBezTo>
                <a:cubicBezTo>
                  <a:pt x="586822" y="1280373"/>
                  <a:pt x="618670" y="1203282"/>
                  <a:pt x="658557" y="1130206"/>
                </a:cubicBezTo>
                <a:lnTo>
                  <a:pt x="658557" y="1130354"/>
                </a:lnTo>
                <a:cubicBezTo>
                  <a:pt x="675077" y="1099845"/>
                  <a:pt x="675673" y="1063234"/>
                  <a:pt x="660194" y="1032129"/>
                </a:cubicBezTo>
                <a:lnTo>
                  <a:pt x="526250" y="765132"/>
                </a:lnTo>
                <a:lnTo>
                  <a:pt x="765118" y="526115"/>
                </a:lnTo>
                <a:lnTo>
                  <a:pt x="1032264" y="660208"/>
                </a:lnTo>
                <a:lnTo>
                  <a:pt x="1032115" y="660357"/>
                </a:lnTo>
                <a:cubicBezTo>
                  <a:pt x="1063071" y="675984"/>
                  <a:pt x="1099830" y="675388"/>
                  <a:pt x="1130340" y="658720"/>
                </a:cubicBezTo>
                <a:cubicBezTo>
                  <a:pt x="1203416" y="618833"/>
                  <a:pt x="1280508" y="586837"/>
                  <a:pt x="1360282" y="563173"/>
                </a:cubicBezTo>
                <a:cubicBezTo>
                  <a:pt x="1393470" y="553350"/>
                  <a:pt x="1419664" y="527900"/>
                  <a:pt x="1430679" y="495008"/>
                </a:cubicBezTo>
                <a:close/>
                <a:moveTo>
                  <a:pt x="1693359" y="1038065"/>
                </a:moveTo>
                <a:cubicBezTo>
                  <a:pt x="1332750" y="1038065"/>
                  <a:pt x="1038077" y="1332746"/>
                  <a:pt x="1038077" y="1693347"/>
                </a:cubicBezTo>
                <a:cubicBezTo>
                  <a:pt x="1038077" y="2053948"/>
                  <a:pt x="1332758" y="2348629"/>
                  <a:pt x="1693359" y="2348629"/>
                </a:cubicBezTo>
                <a:cubicBezTo>
                  <a:pt x="2053960" y="2348629"/>
                  <a:pt x="2348641" y="2053948"/>
                  <a:pt x="2348641" y="1693347"/>
                </a:cubicBezTo>
                <a:cubicBezTo>
                  <a:pt x="2348641" y="1332746"/>
                  <a:pt x="2053960" y="1038065"/>
                  <a:pt x="1693359" y="1038065"/>
                </a:cubicBezTo>
                <a:close/>
                <a:moveTo>
                  <a:pt x="1693359" y="1249699"/>
                </a:moveTo>
                <a:cubicBezTo>
                  <a:pt x="1939668" y="1249699"/>
                  <a:pt x="2137034" y="1447046"/>
                  <a:pt x="2137034" y="1693374"/>
                </a:cubicBezTo>
                <a:cubicBezTo>
                  <a:pt x="2137034" y="1939702"/>
                  <a:pt x="1939687" y="2137048"/>
                  <a:pt x="1693359" y="2137048"/>
                </a:cubicBezTo>
                <a:cubicBezTo>
                  <a:pt x="1447031" y="2137048"/>
                  <a:pt x="1249685" y="1939702"/>
                  <a:pt x="1249685" y="1693374"/>
                </a:cubicBezTo>
                <a:cubicBezTo>
                  <a:pt x="1249685" y="1447046"/>
                  <a:pt x="1447031" y="1249699"/>
                  <a:pt x="1693359" y="1249699"/>
                </a:cubicBezTo>
                <a:close/>
              </a:path>
            </a:pathLst>
          </a:custGeom>
          <a:solidFill>
            <a:schemeClr val="accent1"/>
          </a:solidFill>
          <a:ln w="38100" cap="flat">
            <a:noFill/>
            <a:prstDash val="solid"/>
            <a:miter/>
          </a:ln>
        </p:spPr>
        <p:txBody>
          <a:bodyPr rtlCol="0" anchor="ctr"/>
          <a:lstStyle/>
          <a:p>
            <a:endParaRPr lang="es-PE" noProof="0"/>
          </a:p>
        </p:txBody>
      </p:sp>
      <p:sp>
        <p:nvSpPr>
          <p:cNvPr id="60" name="Graphic 1052">
            <a:extLst>
              <a:ext uri="{FF2B5EF4-FFF2-40B4-BE49-F238E27FC236}">
                <a16:creationId xmlns:a16="http://schemas.microsoft.com/office/drawing/2014/main" id="{74890D5C-5120-BBD7-5FE3-F945C017DEEE}"/>
              </a:ext>
            </a:extLst>
          </p:cNvPr>
          <p:cNvSpPr>
            <a:spLocks noChangeAspect="1"/>
          </p:cNvSpPr>
          <p:nvPr>
            <p:custDataLst>
              <p:tags r:id="rId34"/>
            </p:custDataLst>
          </p:nvPr>
        </p:nvSpPr>
        <p:spPr>
          <a:xfrm>
            <a:off x="7841598" y="1776677"/>
            <a:ext cx="78801" cy="180955"/>
          </a:xfrm>
          <a:custGeom>
            <a:avLst/>
            <a:gdLst>
              <a:gd name="connsiteX0" fmla="*/ 167598 w 1471341"/>
              <a:gd name="connsiteY0" fmla="*/ 3378708 h 3378707"/>
              <a:gd name="connsiteX1" fmla="*/ 464363 w 1471341"/>
              <a:gd name="connsiteY1" fmla="*/ 1890865 h 3378707"/>
              <a:gd name="connsiteX2" fmla="*/ 0 w 1471341"/>
              <a:gd name="connsiteY2" fmla="*/ 1890865 h 3378707"/>
              <a:gd name="connsiteX3" fmla="*/ 1303744 w 1471341"/>
              <a:gd name="connsiteY3" fmla="*/ 0 h 3378707"/>
              <a:gd name="connsiteX4" fmla="*/ 1006979 w 1471341"/>
              <a:gd name="connsiteY4" fmla="*/ 1487843 h 3378707"/>
              <a:gd name="connsiteX5" fmla="*/ 1471342 w 1471341"/>
              <a:gd name="connsiteY5" fmla="*/ 1487843 h 3378707"/>
              <a:gd name="connsiteX6" fmla="*/ 217456 w 1471341"/>
              <a:gd name="connsiteY6" fmla="*/ 1776565 h 3378707"/>
              <a:gd name="connsiteX7" fmla="*/ 603828 w 1471341"/>
              <a:gd name="connsiteY7" fmla="*/ 1776565 h 3378707"/>
              <a:gd name="connsiteX8" fmla="*/ 388174 w 1471341"/>
              <a:gd name="connsiteY8" fmla="*/ 2857500 h 3378707"/>
              <a:gd name="connsiteX9" fmla="*/ 1253921 w 1471341"/>
              <a:gd name="connsiteY9" fmla="*/ 1602143 h 3378707"/>
              <a:gd name="connsiteX10" fmla="*/ 867548 w 1471341"/>
              <a:gd name="connsiteY10" fmla="*/ 1602143 h 3378707"/>
              <a:gd name="connsiteX11" fmla="*/ 1083202 w 1471341"/>
              <a:gd name="connsiteY11" fmla="*/ 521208 h 3378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71341" h="3378707">
                <a:moveTo>
                  <a:pt x="167598" y="3378708"/>
                </a:moveTo>
                <a:lnTo>
                  <a:pt x="464363" y="1890865"/>
                </a:lnTo>
                <a:lnTo>
                  <a:pt x="0" y="1890865"/>
                </a:lnTo>
                <a:lnTo>
                  <a:pt x="1303744" y="0"/>
                </a:lnTo>
                <a:lnTo>
                  <a:pt x="1006979" y="1487843"/>
                </a:lnTo>
                <a:lnTo>
                  <a:pt x="1471342" y="1487843"/>
                </a:lnTo>
                <a:close/>
                <a:moveTo>
                  <a:pt x="217456" y="1776565"/>
                </a:moveTo>
                <a:lnTo>
                  <a:pt x="603828" y="1776565"/>
                </a:lnTo>
                <a:lnTo>
                  <a:pt x="388174" y="2857500"/>
                </a:lnTo>
                <a:lnTo>
                  <a:pt x="1253921" y="1602143"/>
                </a:lnTo>
                <a:lnTo>
                  <a:pt x="867548" y="1602143"/>
                </a:lnTo>
                <a:lnTo>
                  <a:pt x="1083202" y="521208"/>
                </a:lnTo>
                <a:close/>
              </a:path>
            </a:pathLst>
          </a:custGeom>
          <a:solidFill>
            <a:schemeClr val="accent1"/>
          </a:solidFill>
          <a:ln w="38100" cap="flat">
            <a:noFill/>
            <a:prstDash val="solid"/>
            <a:miter/>
          </a:ln>
        </p:spPr>
        <p:txBody>
          <a:bodyPr rtlCol="0" anchor="ctr"/>
          <a:lstStyle/>
          <a:p>
            <a:endParaRPr lang="es-PE" noProof="0"/>
          </a:p>
        </p:txBody>
      </p:sp>
      <p:sp>
        <p:nvSpPr>
          <p:cNvPr id="61" name="object 38">
            <a:extLst>
              <a:ext uri="{FF2B5EF4-FFF2-40B4-BE49-F238E27FC236}">
                <a16:creationId xmlns:a16="http://schemas.microsoft.com/office/drawing/2014/main" id="{6A7A5BC3-113F-CFF9-3F75-829B57502D30}"/>
              </a:ext>
            </a:extLst>
          </p:cNvPr>
          <p:cNvSpPr txBox="1"/>
          <p:nvPr>
            <p:custDataLst>
              <p:tags r:id="rId35"/>
            </p:custDataLst>
          </p:nvPr>
        </p:nvSpPr>
        <p:spPr>
          <a:xfrm>
            <a:off x="9012001" y="1547915"/>
            <a:ext cx="2844000" cy="619762"/>
          </a:xfrm>
          <a:prstGeom prst="rect">
            <a:avLst/>
          </a:prstGeom>
          <a:ln w="12700">
            <a:solidFill>
              <a:srgbClr val="E4611B"/>
            </a:solidFill>
          </a:ln>
        </p:spPr>
        <p:txBody>
          <a:bodyPr vert="horz" wrap="square" lIns="90000" tIns="0" rIns="0" bIns="0" rtlCol="0" anchor="ctr">
            <a:noAutofit/>
          </a:bodyPr>
          <a:lstStyle/>
          <a:p>
            <a:r>
              <a:rPr lang="es-PE" sz="1000" b="1" spc="-4" noProof="0" err="1">
                <a:solidFill>
                  <a:srgbClr val="E4611B"/>
                </a:solidFill>
                <a:cs typeface="Arial"/>
              </a:rPr>
              <a:t>Yanango</a:t>
            </a:r>
            <a:endParaRPr lang="es-PE" sz="1000" b="1" spc="-4" noProof="0">
              <a:solidFill>
                <a:srgbClr val="E4611B"/>
              </a:solidFill>
              <a:cs typeface="Arial"/>
            </a:endParaRPr>
          </a:p>
        </p:txBody>
      </p:sp>
      <p:sp>
        <p:nvSpPr>
          <p:cNvPr id="62" name="object 52">
            <a:extLst>
              <a:ext uri="{FF2B5EF4-FFF2-40B4-BE49-F238E27FC236}">
                <a16:creationId xmlns:a16="http://schemas.microsoft.com/office/drawing/2014/main" id="{03120369-C1B0-BA49-1BBD-F2210FAADD09}"/>
              </a:ext>
            </a:extLst>
          </p:cNvPr>
          <p:cNvSpPr txBox="1"/>
          <p:nvPr>
            <p:custDataLst>
              <p:tags r:id="rId36"/>
            </p:custDataLst>
          </p:nvPr>
        </p:nvSpPr>
        <p:spPr>
          <a:xfrm>
            <a:off x="9012001" y="2239677"/>
            <a:ext cx="2844000" cy="619762"/>
          </a:xfrm>
          <a:prstGeom prst="rect">
            <a:avLst/>
          </a:prstGeom>
          <a:ln w="12700">
            <a:solidFill>
              <a:srgbClr val="E4611B"/>
            </a:solidFill>
          </a:ln>
        </p:spPr>
        <p:txBody>
          <a:bodyPr vert="horz" wrap="square" lIns="90000" tIns="0" rIns="0" bIns="0" rtlCol="0" anchor="ctr">
            <a:noAutofit/>
          </a:bodyPr>
          <a:lstStyle/>
          <a:p>
            <a:r>
              <a:rPr lang="es-PE" sz="1000" b="1" spc="-4" noProof="0" err="1">
                <a:solidFill>
                  <a:srgbClr val="E4611B"/>
                </a:solidFill>
                <a:cs typeface="Arial"/>
              </a:rPr>
              <a:t>Huampani</a:t>
            </a:r>
            <a:r>
              <a:rPr lang="es-PE" sz="1000" b="1" spc="-4" noProof="0">
                <a:solidFill>
                  <a:srgbClr val="E4611B"/>
                </a:solidFill>
                <a:cs typeface="Arial"/>
              </a:rPr>
              <a:t> </a:t>
            </a:r>
            <a:br>
              <a:rPr lang="es-PE" sz="1000" b="1" spc="-4" noProof="0">
                <a:solidFill>
                  <a:srgbClr val="E4611B"/>
                </a:solidFill>
                <a:cs typeface="Arial"/>
              </a:rPr>
            </a:br>
            <a:r>
              <a:rPr lang="es-PE" sz="1000" b="1" spc="-4" noProof="0">
                <a:solidFill>
                  <a:srgbClr val="E4611B"/>
                </a:solidFill>
                <a:cs typeface="Arial"/>
              </a:rPr>
              <a:t>&amp; HER I</a:t>
            </a:r>
          </a:p>
        </p:txBody>
      </p:sp>
      <p:sp>
        <p:nvSpPr>
          <p:cNvPr id="63" name="object 56">
            <a:extLst>
              <a:ext uri="{FF2B5EF4-FFF2-40B4-BE49-F238E27FC236}">
                <a16:creationId xmlns:a16="http://schemas.microsoft.com/office/drawing/2014/main" id="{DD4AA933-DBDC-D6CD-462D-C2EC082C743A}"/>
              </a:ext>
            </a:extLst>
          </p:cNvPr>
          <p:cNvSpPr txBox="1"/>
          <p:nvPr>
            <p:custDataLst>
              <p:tags r:id="rId37"/>
            </p:custDataLst>
          </p:nvPr>
        </p:nvSpPr>
        <p:spPr>
          <a:xfrm>
            <a:off x="9012001" y="2931439"/>
            <a:ext cx="2844000" cy="619762"/>
          </a:xfrm>
          <a:prstGeom prst="rect">
            <a:avLst/>
          </a:prstGeom>
          <a:ln w="12700">
            <a:solidFill>
              <a:srgbClr val="E4611B"/>
            </a:solidFill>
          </a:ln>
        </p:spPr>
        <p:txBody>
          <a:bodyPr vert="horz" wrap="square" lIns="90000" tIns="0" rIns="0" bIns="0" rtlCol="0" anchor="ctr">
            <a:noAutofit/>
          </a:bodyPr>
          <a:lstStyle/>
          <a:p>
            <a:r>
              <a:rPr lang="es-PE" sz="1000" b="1" spc="-4" noProof="0">
                <a:solidFill>
                  <a:srgbClr val="E4611B"/>
                </a:solidFill>
                <a:cs typeface="Arial"/>
              </a:rPr>
              <a:t>Matucana</a:t>
            </a:r>
          </a:p>
        </p:txBody>
      </p:sp>
      <p:sp>
        <p:nvSpPr>
          <p:cNvPr id="65" name="object 60">
            <a:extLst>
              <a:ext uri="{FF2B5EF4-FFF2-40B4-BE49-F238E27FC236}">
                <a16:creationId xmlns:a16="http://schemas.microsoft.com/office/drawing/2014/main" id="{03D6FB7C-AAE4-C153-F16A-C242F882191A}"/>
              </a:ext>
            </a:extLst>
          </p:cNvPr>
          <p:cNvSpPr txBox="1"/>
          <p:nvPr>
            <p:custDataLst>
              <p:tags r:id="rId38"/>
            </p:custDataLst>
          </p:nvPr>
        </p:nvSpPr>
        <p:spPr>
          <a:xfrm>
            <a:off x="9012001" y="3623201"/>
            <a:ext cx="2844000" cy="619762"/>
          </a:xfrm>
          <a:prstGeom prst="rect">
            <a:avLst/>
          </a:prstGeom>
          <a:ln w="12700">
            <a:solidFill>
              <a:srgbClr val="E4611B"/>
            </a:solidFill>
          </a:ln>
        </p:spPr>
        <p:txBody>
          <a:bodyPr vert="horz" wrap="square" lIns="90000" tIns="0" rIns="0" bIns="0" rtlCol="0" anchor="ctr">
            <a:noAutofit/>
          </a:bodyPr>
          <a:lstStyle/>
          <a:p>
            <a:r>
              <a:rPr lang="es-PE" sz="1000" b="1" spc="-4" noProof="0">
                <a:solidFill>
                  <a:srgbClr val="E4611B"/>
                </a:solidFill>
                <a:cs typeface="Arial"/>
              </a:rPr>
              <a:t>S. Rosa³</a:t>
            </a:r>
          </a:p>
        </p:txBody>
      </p:sp>
      <p:sp>
        <p:nvSpPr>
          <p:cNvPr id="67" name="object 64">
            <a:extLst>
              <a:ext uri="{FF2B5EF4-FFF2-40B4-BE49-F238E27FC236}">
                <a16:creationId xmlns:a16="http://schemas.microsoft.com/office/drawing/2014/main" id="{CCA0C97B-D521-AA82-8EDE-46F049EF964C}"/>
              </a:ext>
            </a:extLst>
          </p:cNvPr>
          <p:cNvSpPr txBox="1"/>
          <p:nvPr>
            <p:custDataLst>
              <p:tags r:id="rId39"/>
            </p:custDataLst>
          </p:nvPr>
        </p:nvSpPr>
        <p:spPr>
          <a:xfrm>
            <a:off x="9012001" y="4314963"/>
            <a:ext cx="2844000" cy="619762"/>
          </a:xfrm>
          <a:prstGeom prst="rect">
            <a:avLst/>
          </a:prstGeom>
          <a:ln w="12700">
            <a:solidFill>
              <a:srgbClr val="E4611B"/>
            </a:solidFill>
          </a:ln>
        </p:spPr>
        <p:txBody>
          <a:bodyPr vert="horz" wrap="square" lIns="90000" tIns="0" rIns="0" bIns="0" rtlCol="0" anchor="ctr">
            <a:noAutofit/>
          </a:bodyPr>
          <a:lstStyle/>
          <a:p>
            <a:r>
              <a:rPr lang="es-PE" sz="1000" b="1" spc="-4" noProof="0" err="1">
                <a:solidFill>
                  <a:srgbClr val="E4611B"/>
                </a:solidFill>
                <a:cs typeface="Arial"/>
              </a:rPr>
              <a:t>Wayra</a:t>
            </a:r>
            <a:r>
              <a:rPr lang="es-PE" sz="1000" b="1" spc="-4" noProof="0">
                <a:solidFill>
                  <a:srgbClr val="E4611B"/>
                </a:solidFill>
                <a:cs typeface="Arial"/>
              </a:rPr>
              <a:t> I</a:t>
            </a:r>
          </a:p>
        </p:txBody>
      </p:sp>
      <p:sp>
        <p:nvSpPr>
          <p:cNvPr id="68" name="object 68">
            <a:extLst>
              <a:ext uri="{FF2B5EF4-FFF2-40B4-BE49-F238E27FC236}">
                <a16:creationId xmlns:a16="http://schemas.microsoft.com/office/drawing/2014/main" id="{B0BFA8EC-6226-1701-CCC0-55797DFED303}"/>
              </a:ext>
            </a:extLst>
          </p:cNvPr>
          <p:cNvSpPr txBox="1"/>
          <p:nvPr>
            <p:custDataLst>
              <p:tags r:id="rId40"/>
            </p:custDataLst>
          </p:nvPr>
        </p:nvSpPr>
        <p:spPr>
          <a:xfrm>
            <a:off x="9012001" y="5006725"/>
            <a:ext cx="2844000" cy="619762"/>
          </a:xfrm>
          <a:prstGeom prst="rect">
            <a:avLst/>
          </a:prstGeom>
          <a:ln w="12700">
            <a:solidFill>
              <a:srgbClr val="E4611B"/>
            </a:solidFill>
          </a:ln>
        </p:spPr>
        <p:txBody>
          <a:bodyPr vert="horz" wrap="square" lIns="90000" tIns="0" rIns="0" bIns="0" rtlCol="0" anchor="ctr">
            <a:noAutofit/>
          </a:bodyPr>
          <a:lstStyle/>
          <a:p>
            <a:r>
              <a:rPr lang="es-PE" sz="1000" b="1" spc="-4" noProof="0" err="1">
                <a:solidFill>
                  <a:srgbClr val="E4611B"/>
                </a:solidFill>
                <a:cs typeface="Arial"/>
              </a:rPr>
              <a:t>Wayra</a:t>
            </a:r>
            <a:r>
              <a:rPr lang="es-PE" sz="1000" b="1" spc="-4" noProof="0">
                <a:solidFill>
                  <a:srgbClr val="E4611B"/>
                </a:solidFill>
                <a:cs typeface="Arial"/>
              </a:rPr>
              <a:t> II</a:t>
            </a:r>
          </a:p>
        </p:txBody>
      </p:sp>
      <p:sp>
        <p:nvSpPr>
          <p:cNvPr id="69" name="object 72">
            <a:extLst>
              <a:ext uri="{FF2B5EF4-FFF2-40B4-BE49-F238E27FC236}">
                <a16:creationId xmlns:a16="http://schemas.microsoft.com/office/drawing/2014/main" id="{B771C079-A72B-5B09-688E-F51AB1725665}"/>
              </a:ext>
            </a:extLst>
          </p:cNvPr>
          <p:cNvSpPr txBox="1"/>
          <p:nvPr>
            <p:custDataLst>
              <p:tags r:id="rId41"/>
            </p:custDataLst>
          </p:nvPr>
        </p:nvSpPr>
        <p:spPr>
          <a:xfrm>
            <a:off x="9012001" y="5698487"/>
            <a:ext cx="2844000" cy="619762"/>
          </a:xfrm>
          <a:prstGeom prst="rect">
            <a:avLst/>
          </a:prstGeom>
          <a:ln w="12700">
            <a:solidFill>
              <a:srgbClr val="E4611B"/>
            </a:solidFill>
          </a:ln>
        </p:spPr>
        <p:txBody>
          <a:bodyPr vert="horz" wrap="square" lIns="90000" tIns="0" rIns="0" bIns="0" rtlCol="0" anchor="ctr">
            <a:noAutofit/>
          </a:bodyPr>
          <a:lstStyle/>
          <a:p>
            <a:r>
              <a:rPr lang="es-PE" sz="1000" b="1" spc="-4" noProof="0" err="1">
                <a:solidFill>
                  <a:srgbClr val="E4611B"/>
                </a:solidFill>
                <a:cs typeface="Arial"/>
              </a:rPr>
              <a:t>Wayra</a:t>
            </a:r>
            <a:r>
              <a:rPr lang="es-PE" sz="1000" b="1" spc="-4" noProof="0">
                <a:solidFill>
                  <a:srgbClr val="E4611B"/>
                </a:solidFill>
                <a:cs typeface="Arial"/>
              </a:rPr>
              <a:t> </a:t>
            </a:r>
          </a:p>
          <a:p>
            <a:r>
              <a:rPr lang="es-PE" sz="1000" b="1" spc="-4" noProof="0">
                <a:solidFill>
                  <a:srgbClr val="E4611B"/>
                </a:solidFill>
                <a:cs typeface="Arial"/>
              </a:rPr>
              <a:t>Solar⁴</a:t>
            </a:r>
          </a:p>
        </p:txBody>
      </p:sp>
      <p:sp>
        <p:nvSpPr>
          <p:cNvPr id="70" name="object 38">
            <a:extLst>
              <a:ext uri="{FF2B5EF4-FFF2-40B4-BE49-F238E27FC236}">
                <a16:creationId xmlns:a16="http://schemas.microsoft.com/office/drawing/2014/main" id="{B1DCFC2E-6CA8-D330-F0DA-35036AE42343}"/>
              </a:ext>
            </a:extLst>
          </p:cNvPr>
          <p:cNvSpPr txBox="1"/>
          <p:nvPr>
            <p:custDataLst>
              <p:tags r:id="rId42"/>
            </p:custDataLst>
          </p:nvPr>
        </p:nvSpPr>
        <p:spPr>
          <a:xfrm>
            <a:off x="10922411" y="1584575"/>
            <a:ext cx="908154" cy="538609"/>
          </a:xfrm>
          <a:prstGeom prst="rect">
            <a:avLst/>
          </a:prstGeom>
          <a:ln w="12700">
            <a:noFill/>
          </a:ln>
        </p:spPr>
        <p:txBody>
          <a:bodyPr vert="horz" wrap="square" lIns="0" tIns="0" rIns="0" bIns="0" rtlCol="0" anchor="ctr">
            <a:spAutoFit/>
          </a:bodyPr>
          <a:lstStyle/>
          <a:p>
            <a:pPr>
              <a:spcBef>
                <a:spcPts val="300"/>
              </a:spcBef>
            </a:pPr>
            <a:r>
              <a:rPr lang="es-PE" sz="1000" spc="-4" noProof="0">
                <a:solidFill>
                  <a:srgbClr val="121212"/>
                </a:solidFill>
                <a:cs typeface="Arial MT"/>
              </a:rPr>
              <a:t>Run-</a:t>
            </a:r>
            <a:r>
              <a:rPr lang="es-PE" sz="1000" spc="-4" noProof="0" err="1">
                <a:solidFill>
                  <a:srgbClr val="121212"/>
                </a:solidFill>
                <a:cs typeface="Arial MT"/>
              </a:rPr>
              <a:t>of</a:t>
            </a:r>
            <a:r>
              <a:rPr lang="es-PE" sz="1000" spc="-4" noProof="0">
                <a:solidFill>
                  <a:srgbClr val="121212"/>
                </a:solidFill>
                <a:cs typeface="Arial MT"/>
              </a:rPr>
              <a:t>-</a:t>
            </a:r>
            <a:r>
              <a:rPr lang="es-PE" sz="1000" spc="-4" noProof="0" err="1">
                <a:solidFill>
                  <a:srgbClr val="121212"/>
                </a:solidFill>
                <a:cs typeface="Arial MT"/>
              </a:rPr>
              <a:t>the-river</a:t>
            </a:r>
            <a:endParaRPr lang="es-PE" sz="1000" noProof="0">
              <a:cs typeface="Arial MT"/>
            </a:endParaRPr>
          </a:p>
          <a:p>
            <a:pPr>
              <a:spcBef>
                <a:spcPts val="300"/>
              </a:spcBef>
            </a:pPr>
            <a:r>
              <a:rPr lang="es-PE" sz="1000" spc="-9" noProof="0">
                <a:solidFill>
                  <a:srgbClr val="121212"/>
                </a:solidFill>
                <a:cs typeface="Arial MT"/>
              </a:rPr>
              <a:t>43</a:t>
            </a:r>
            <a:r>
              <a:rPr lang="es-PE" sz="1000" spc="-13" noProof="0">
                <a:solidFill>
                  <a:srgbClr val="121212"/>
                </a:solidFill>
                <a:cs typeface="Arial MT"/>
              </a:rPr>
              <a:t>MW</a:t>
            </a:r>
          </a:p>
          <a:p>
            <a:pPr>
              <a:spcBef>
                <a:spcPts val="300"/>
              </a:spcBef>
            </a:pPr>
            <a:r>
              <a:rPr lang="es-PE" sz="1000" noProof="0">
                <a:cs typeface="Arial MT"/>
              </a:rPr>
              <a:t>14 MW</a:t>
            </a:r>
          </a:p>
        </p:txBody>
      </p:sp>
      <p:sp>
        <p:nvSpPr>
          <p:cNvPr id="71" name="object 52">
            <a:extLst>
              <a:ext uri="{FF2B5EF4-FFF2-40B4-BE49-F238E27FC236}">
                <a16:creationId xmlns:a16="http://schemas.microsoft.com/office/drawing/2014/main" id="{2B859016-86C6-A08A-A9DB-22F1932E85FE}"/>
              </a:ext>
            </a:extLst>
          </p:cNvPr>
          <p:cNvSpPr txBox="1"/>
          <p:nvPr>
            <p:custDataLst>
              <p:tags r:id="rId43"/>
            </p:custDataLst>
          </p:nvPr>
        </p:nvSpPr>
        <p:spPr>
          <a:xfrm>
            <a:off x="10922411" y="2271162"/>
            <a:ext cx="908154" cy="538609"/>
          </a:xfrm>
          <a:prstGeom prst="rect">
            <a:avLst/>
          </a:prstGeom>
          <a:ln w="12700">
            <a:noFill/>
          </a:ln>
        </p:spPr>
        <p:txBody>
          <a:bodyPr vert="horz" wrap="square" lIns="0" tIns="0" rIns="0" bIns="0" rtlCol="0" anchor="ctr">
            <a:spAutoFit/>
          </a:bodyPr>
          <a:lstStyle/>
          <a:p>
            <a:pPr>
              <a:spcBef>
                <a:spcPts val="300"/>
              </a:spcBef>
            </a:pPr>
            <a:r>
              <a:rPr lang="es-PE" sz="1000" spc="-4" noProof="0">
                <a:solidFill>
                  <a:srgbClr val="121212"/>
                </a:solidFill>
                <a:cs typeface="Arial MT"/>
              </a:rPr>
              <a:t>Run-</a:t>
            </a:r>
            <a:r>
              <a:rPr lang="es-PE" sz="1000" spc="-4" noProof="0" err="1">
                <a:solidFill>
                  <a:srgbClr val="121212"/>
                </a:solidFill>
                <a:cs typeface="Arial MT"/>
              </a:rPr>
              <a:t>of</a:t>
            </a:r>
            <a:r>
              <a:rPr lang="es-PE" sz="1000" spc="-4" noProof="0">
                <a:solidFill>
                  <a:srgbClr val="121212"/>
                </a:solidFill>
                <a:cs typeface="Arial MT"/>
              </a:rPr>
              <a:t>-</a:t>
            </a:r>
            <a:r>
              <a:rPr lang="es-PE" sz="1000" spc="-4" noProof="0" err="1">
                <a:solidFill>
                  <a:srgbClr val="121212"/>
                </a:solidFill>
                <a:cs typeface="Arial MT"/>
              </a:rPr>
              <a:t>the-river</a:t>
            </a:r>
            <a:endParaRPr lang="es-PE" sz="1000" noProof="0">
              <a:cs typeface="Arial MT"/>
            </a:endParaRPr>
          </a:p>
          <a:p>
            <a:pPr>
              <a:spcBef>
                <a:spcPts val="300"/>
              </a:spcBef>
            </a:pPr>
            <a:r>
              <a:rPr lang="es-PE" sz="1000" spc="-4" noProof="0">
                <a:solidFill>
                  <a:srgbClr val="121212"/>
                </a:solidFill>
                <a:cs typeface="Arial MT"/>
              </a:rPr>
              <a:t>32</a:t>
            </a:r>
            <a:r>
              <a:rPr lang="es-PE" sz="1000" spc="-35" noProof="0">
                <a:solidFill>
                  <a:srgbClr val="121212"/>
                </a:solidFill>
                <a:cs typeface="Arial MT"/>
              </a:rPr>
              <a:t> </a:t>
            </a:r>
            <a:r>
              <a:rPr lang="es-PE" sz="1000" spc="-13" noProof="0">
                <a:solidFill>
                  <a:srgbClr val="121212"/>
                </a:solidFill>
                <a:cs typeface="Arial MT"/>
              </a:rPr>
              <a:t>MW</a:t>
            </a:r>
          </a:p>
          <a:p>
            <a:pPr>
              <a:spcBef>
                <a:spcPts val="300"/>
              </a:spcBef>
            </a:pPr>
            <a:r>
              <a:rPr lang="es-PE" sz="1000" spc="-13" noProof="0">
                <a:solidFill>
                  <a:srgbClr val="121212"/>
                </a:solidFill>
                <a:cs typeface="Arial MT"/>
              </a:rPr>
              <a:t>31 MW</a:t>
            </a:r>
            <a:endParaRPr lang="es-PE" sz="1000" noProof="0">
              <a:cs typeface="Arial MT"/>
            </a:endParaRPr>
          </a:p>
        </p:txBody>
      </p:sp>
      <p:sp>
        <p:nvSpPr>
          <p:cNvPr id="73" name="object 56">
            <a:extLst>
              <a:ext uri="{FF2B5EF4-FFF2-40B4-BE49-F238E27FC236}">
                <a16:creationId xmlns:a16="http://schemas.microsoft.com/office/drawing/2014/main" id="{52E9555E-3EE8-DB24-322B-3D2A62EC36D2}"/>
              </a:ext>
            </a:extLst>
          </p:cNvPr>
          <p:cNvSpPr txBox="1"/>
          <p:nvPr>
            <p:custDataLst>
              <p:tags r:id="rId44"/>
            </p:custDataLst>
          </p:nvPr>
        </p:nvSpPr>
        <p:spPr>
          <a:xfrm>
            <a:off x="10922411" y="2958371"/>
            <a:ext cx="908154" cy="538609"/>
          </a:xfrm>
          <a:prstGeom prst="rect">
            <a:avLst/>
          </a:prstGeom>
          <a:ln w="12700">
            <a:noFill/>
          </a:ln>
        </p:spPr>
        <p:txBody>
          <a:bodyPr vert="horz" wrap="square" lIns="0" tIns="0" rIns="0" bIns="0" rtlCol="0" anchor="ctr">
            <a:spAutoFit/>
          </a:bodyPr>
          <a:lstStyle/>
          <a:p>
            <a:pPr>
              <a:spcBef>
                <a:spcPts val="300"/>
              </a:spcBef>
            </a:pPr>
            <a:r>
              <a:rPr lang="es-PE" sz="1000" spc="-4" noProof="0">
                <a:solidFill>
                  <a:srgbClr val="121212"/>
                </a:solidFill>
                <a:cs typeface="Arial MT"/>
              </a:rPr>
              <a:t>Run-</a:t>
            </a:r>
            <a:r>
              <a:rPr lang="es-PE" sz="1000" spc="-4" noProof="0" err="1">
                <a:solidFill>
                  <a:srgbClr val="121212"/>
                </a:solidFill>
                <a:cs typeface="Arial MT"/>
              </a:rPr>
              <a:t>of</a:t>
            </a:r>
            <a:r>
              <a:rPr lang="es-PE" sz="1000" spc="-4" noProof="0">
                <a:solidFill>
                  <a:srgbClr val="121212"/>
                </a:solidFill>
                <a:cs typeface="Arial MT"/>
              </a:rPr>
              <a:t>-</a:t>
            </a:r>
            <a:r>
              <a:rPr lang="es-PE" sz="1000" spc="-4" noProof="0" err="1">
                <a:solidFill>
                  <a:srgbClr val="121212"/>
                </a:solidFill>
                <a:cs typeface="Arial MT"/>
              </a:rPr>
              <a:t>the-river</a:t>
            </a:r>
            <a:endParaRPr lang="es-PE" sz="1000" noProof="0">
              <a:cs typeface="Arial MT"/>
            </a:endParaRPr>
          </a:p>
          <a:p>
            <a:pPr>
              <a:spcBef>
                <a:spcPts val="300"/>
              </a:spcBef>
            </a:pPr>
            <a:r>
              <a:rPr lang="es-PE" sz="1000" spc="-9" noProof="0">
                <a:solidFill>
                  <a:srgbClr val="121212"/>
                </a:solidFill>
                <a:cs typeface="Arial MT"/>
              </a:rPr>
              <a:t>137</a:t>
            </a:r>
            <a:r>
              <a:rPr lang="es-PE" sz="1000" spc="-22" noProof="0">
                <a:solidFill>
                  <a:srgbClr val="121212"/>
                </a:solidFill>
                <a:cs typeface="Arial MT"/>
              </a:rPr>
              <a:t> </a:t>
            </a:r>
            <a:r>
              <a:rPr lang="es-PE" sz="1000" spc="-13" noProof="0">
                <a:solidFill>
                  <a:srgbClr val="121212"/>
                </a:solidFill>
                <a:cs typeface="Arial MT"/>
              </a:rPr>
              <a:t>MW</a:t>
            </a:r>
          </a:p>
          <a:p>
            <a:pPr>
              <a:spcBef>
                <a:spcPts val="300"/>
              </a:spcBef>
            </a:pPr>
            <a:r>
              <a:rPr lang="es-PE" sz="1000" spc="-13" noProof="0">
                <a:solidFill>
                  <a:srgbClr val="121212"/>
                </a:solidFill>
                <a:cs typeface="Arial MT"/>
              </a:rPr>
              <a:t>127 MW</a:t>
            </a:r>
            <a:endParaRPr lang="es-PE" sz="1000" noProof="0">
              <a:cs typeface="Arial MT"/>
            </a:endParaRPr>
          </a:p>
        </p:txBody>
      </p:sp>
      <p:sp>
        <p:nvSpPr>
          <p:cNvPr id="75" name="object 60">
            <a:extLst>
              <a:ext uri="{FF2B5EF4-FFF2-40B4-BE49-F238E27FC236}">
                <a16:creationId xmlns:a16="http://schemas.microsoft.com/office/drawing/2014/main" id="{B30EC09D-842C-186C-64CD-AAAF9C61723F}"/>
              </a:ext>
            </a:extLst>
          </p:cNvPr>
          <p:cNvSpPr txBox="1"/>
          <p:nvPr>
            <p:custDataLst>
              <p:tags r:id="rId45"/>
            </p:custDataLst>
          </p:nvPr>
        </p:nvSpPr>
        <p:spPr>
          <a:xfrm>
            <a:off x="10922411" y="3654680"/>
            <a:ext cx="908154" cy="538609"/>
          </a:xfrm>
          <a:prstGeom prst="rect">
            <a:avLst/>
          </a:prstGeom>
          <a:ln w="12700">
            <a:noFill/>
          </a:ln>
        </p:spPr>
        <p:txBody>
          <a:bodyPr vert="horz" wrap="square" lIns="0" tIns="0" rIns="0" bIns="0" rtlCol="0" anchor="ctr">
            <a:spAutoFit/>
          </a:bodyPr>
          <a:lstStyle/>
          <a:p>
            <a:pPr>
              <a:spcBef>
                <a:spcPts val="300"/>
              </a:spcBef>
            </a:pPr>
            <a:r>
              <a:rPr lang="es-PE" sz="1000" spc="-4" noProof="0">
                <a:solidFill>
                  <a:srgbClr val="121212"/>
                </a:solidFill>
                <a:cs typeface="Arial MT"/>
              </a:rPr>
              <a:t>Gas/Diesel</a:t>
            </a:r>
            <a:endParaRPr lang="es-PE" sz="1000" noProof="0">
              <a:cs typeface="Arial MT"/>
            </a:endParaRPr>
          </a:p>
          <a:p>
            <a:pPr>
              <a:spcBef>
                <a:spcPts val="300"/>
              </a:spcBef>
            </a:pPr>
            <a:r>
              <a:rPr lang="es-PE" sz="1000" spc="-4" noProof="0">
                <a:solidFill>
                  <a:srgbClr val="121212"/>
                </a:solidFill>
                <a:cs typeface="Arial MT"/>
              </a:rPr>
              <a:t>411</a:t>
            </a:r>
            <a:r>
              <a:rPr lang="es-PE" sz="1000" spc="-35" noProof="0">
                <a:solidFill>
                  <a:srgbClr val="121212"/>
                </a:solidFill>
                <a:cs typeface="Arial MT"/>
              </a:rPr>
              <a:t> </a:t>
            </a:r>
            <a:r>
              <a:rPr lang="es-PE" sz="1000" spc="-13" noProof="0">
                <a:solidFill>
                  <a:srgbClr val="121212"/>
                </a:solidFill>
                <a:cs typeface="Arial MT"/>
              </a:rPr>
              <a:t>MW</a:t>
            </a:r>
          </a:p>
          <a:p>
            <a:pPr>
              <a:spcBef>
                <a:spcPts val="300"/>
              </a:spcBef>
            </a:pPr>
            <a:r>
              <a:rPr lang="es-PE" sz="1000" noProof="0">
                <a:cs typeface="Arial MT"/>
              </a:rPr>
              <a:t>407 MW</a:t>
            </a:r>
          </a:p>
        </p:txBody>
      </p:sp>
      <p:sp>
        <p:nvSpPr>
          <p:cNvPr id="77" name="object 64">
            <a:extLst>
              <a:ext uri="{FF2B5EF4-FFF2-40B4-BE49-F238E27FC236}">
                <a16:creationId xmlns:a16="http://schemas.microsoft.com/office/drawing/2014/main" id="{B5DC2A16-EE47-2628-FFBF-5B765373B04B}"/>
              </a:ext>
            </a:extLst>
          </p:cNvPr>
          <p:cNvSpPr txBox="1"/>
          <p:nvPr>
            <p:custDataLst>
              <p:tags r:id="rId46"/>
            </p:custDataLst>
          </p:nvPr>
        </p:nvSpPr>
        <p:spPr>
          <a:xfrm>
            <a:off x="10922411" y="4355538"/>
            <a:ext cx="908154" cy="538609"/>
          </a:xfrm>
          <a:prstGeom prst="rect">
            <a:avLst/>
          </a:prstGeom>
          <a:ln w="12700">
            <a:noFill/>
          </a:ln>
        </p:spPr>
        <p:txBody>
          <a:bodyPr vert="horz" wrap="square" lIns="0" tIns="0" rIns="0" bIns="0" rtlCol="0" anchor="ctr">
            <a:spAutoFit/>
          </a:bodyPr>
          <a:lstStyle/>
          <a:p>
            <a:pPr>
              <a:spcBef>
                <a:spcPts val="300"/>
              </a:spcBef>
            </a:pPr>
            <a:r>
              <a:rPr lang="es-PE" sz="1000" spc="-4" noProof="0" err="1">
                <a:solidFill>
                  <a:srgbClr val="121212"/>
                </a:solidFill>
                <a:cs typeface="Arial MT"/>
              </a:rPr>
              <a:t>Wind</a:t>
            </a:r>
            <a:endParaRPr lang="es-PE" sz="1000" noProof="0">
              <a:cs typeface="Arial MT"/>
            </a:endParaRPr>
          </a:p>
          <a:p>
            <a:pPr>
              <a:spcBef>
                <a:spcPts val="300"/>
              </a:spcBef>
            </a:pPr>
            <a:r>
              <a:rPr lang="es-PE" sz="1000" spc="-9" noProof="0">
                <a:solidFill>
                  <a:srgbClr val="121212"/>
                </a:solidFill>
                <a:cs typeface="Arial MT"/>
              </a:rPr>
              <a:t>132</a:t>
            </a:r>
            <a:r>
              <a:rPr lang="es-PE" sz="1000" spc="-22" noProof="0">
                <a:solidFill>
                  <a:srgbClr val="121212"/>
                </a:solidFill>
                <a:cs typeface="Arial MT"/>
              </a:rPr>
              <a:t> </a:t>
            </a:r>
            <a:r>
              <a:rPr lang="es-PE" sz="1000" spc="-13" noProof="0">
                <a:solidFill>
                  <a:srgbClr val="121212"/>
                </a:solidFill>
                <a:cs typeface="Arial MT"/>
              </a:rPr>
              <a:t>MW</a:t>
            </a:r>
          </a:p>
          <a:p>
            <a:pPr>
              <a:spcBef>
                <a:spcPts val="300"/>
              </a:spcBef>
            </a:pPr>
            <a:r>
              <a:rPr lang="es-PE" sz="1000" spc="-13" noProof="0">
                <a:solidFill>
                  <a:srgbClr val="121212"/>
                </a:solidFill>
                <a:cs typeface="Arial MT"/>
              </a:rPr>
              <a:t>88 MW</a:t>
            </a:r>
            <a:endParaRPr lang="es-PE" sz="1000" noProof="0">
              <a:cs typeface="Arial MT"/>
            </a:endParaRPr>
          </a:p>
        </p:txBody>
      </p:sp>
      <p:sp>
        <p:nvSpPr>
          <p:cNvPr id="78" name="object 68">
            <a:extLst>
              <a:ext uri="{FF2B5EF4-FFF2-40B4-BE49-F238E27FC236}">
                <a16:creationId xmlns:a16="http://schemas.microsoft.com/office/drawing/2014/main" id="{F8773AA9-F199-0A24-49F7-D46B70A4DA9F}"/>
              </a:ext>
            </a:extLst>
          </p:cNvPr>
          <p:cNvSpPr txBox="1"/>
          <p:nvPr>
            <p:custDataLst>
              <p:tags r:id="rId47"/>
            </p:custDataLst>
          </p:nvPr>
        </p:nvSpPr>
        <p:spPr>
          <a:xfrm>
            <a:off x="10922411" y="5047301"/>
            <a:ext cx="908154" cy="538609"/>
          </a:xfrm>
          <a:prstGeom prst="rect">
            <a:avLst/>
          </a:prstGeom>
          <a:ln w="12700">
            <a:noFill/>
          </a:ln>
        </p:spPr>
        <p:txBody>
          <a:bodyPr vert="horz" wrap="square" lIns="0" tIns="0" rIns="0" bIns="0" rtlCol="0" anchor="ctr">
            <a:spAutoFit/>
          </a:bodyPr>
          <a:lstStyle/>
          <a:p>
            <a:pPr>
              <a:spcBef>
                <a:spcPts val="300"/>
              </a:spcBef>
            </a:pPr>
            <a:r>
              <a:rPr lang="es-PE" sz="1000" spc="-4" noProof="0" err="1">
                <a:solidFill>
                  <a:srgbClr val="121212"/>
                </a:solidFill>
                <a:cs typeface="Arial MT"/>
              </a:rPr>
              <a:t>Wind</a:t>
            </a:r>
            <a:endParaRPr lang="es-PE" sz="1000" noProof="0">
              <a:cs typeface="Arial MT"/>
            </a:endParaRPr>
          </a:p>
          <a:p>
            <a:pPr>
              <a:spcBef>
                <a:spcPts val="300"/>
              </a:spcBef>
            </a:pPr>
            <a:r>
              <a:rPr lang="es-PE" sz="1000" spc="-9" noProof="0">
                <a:solidFill>
                  <a:srgbClr val="121212"/>
                </a:solidFill>
                <a:cs typeface="Arial MT"/>
              </a:rPr>
              <a:t>177</a:t>
            </a:r>
            <a:r>
              <a:rPr lang="es-PE" sz="1000" spc="-22" noProof="0">
                <a:solidFill>
                  <a:srgbClr val="121212"/>
                </a:solidFill>
                <a:cs typeface="Arial MT"/>
              </a:rPr>
              <a:t> </a:t>
            </a:r>
            <a:r>
              <a:rPr lang="es-PE" sz="1000" spc="-13" noProof="0">
                <a:solidFill>
                  <a:srgbClr val="121212"/>
                </a:solidFill>
                <a:cs typeface="Arial MT"/>
              </a:rPr>
              <a:t>MW</a:t>
            </a:r>
          </a:p>
          <a:p>
            <a:pPr>
              <a:spcBef>
                <a:spcPts val="300"/>
              </a:spcBef>
            </a:pPr>
            <a:r>
              <a:rPr lang="es-PE" sz="1000" spc="-13" noProof="0">
                <a:solidFill>
                  <a:srgbClr val="121212"/>
                </a:solidFill>
                <a:cs typeface="Arial MT"/>
              </a:rPr>
              <a:t>81 MW</a:t>
            </a:r>
            <a:endParaRPr lang="es-PE" sz="1000" noProof="0">
              <a:cs typeface="Arial MT"/>
            </a:endParaRPr>
          </a:p>
        </p:txBody>
      </p:sp>
      <p:sp>
        <p:nvSpPr>
          <p:cNvPr id="79" name="object 72">
            <a:extLst>
              <a:ext uri="{FF2B5EF4-FFF2-40B4-BE49-F238E27FC236}">
                <a16:creationId xmlns:a16="http://schemas.microsoft.com/office/drawing/2014/main" id="{5F5FF6E4-E362-877C-9EA6-21EF6A22417D}"/>
              </a:ext>
            </a:extLst>
          </p:cNvPr>
          <p:cNvSpPr txBox="1"/>
          <p:nvPr>
            <p:custDataLst>
              <p:tags r:id="rId48"/>
            </p:custDataLst>
          </p:nvPr>
        </p:nvSpPr>
        <p:spPr>
          <a:xfrm>
            <a:off x="10922411" y="5739063"/>
            <a:ext cx="908154" cy="538609"/>
          </a:xfrm>
          <a:prstGeom prst="rect">
            <a:avLst/>
          </a:prstGeom>
          <a:ln w="12700">
            <a:noFill/>
          </a:ln>
        </p:spPr>
        <p:txBody>
          <a:bodyPr vert="horz" wrap="square" lIns="0" tIns="0" rIns="0" bIns="0" rtlCol="0" anchor="ctr">
            <a:spAutoFit/>
          </a:bodyPr>
          <a:lstStyle/>
          <a:p>
            <a:pPr>
              <a:spcBef>
                <a:spcPts val="300"/>
              </a:spcBef>
            </a:pPr>
            <a:r>
              <a:rPr lang="es-PE" sz="1000" spc="-4" noProof="0">
                <a:solidFill>
                  <a:srgbClr val="121212"/>
                </a:solidFill>
                <a:cs typeface="Arial MT"/>
              </a:rPr>
              <a:t>Solar</a:t>
            </a:r>
            <a:endParaRPr lang="es-PE" sz="1000" noProof="0">
              <a:cs typeface="Arial MT"/>
            </a:endParaRPr>
          </a:p>
          <a:p>
            <a:pPr>
              <a:spcBef>
                <a:spcPts val="300"/>
              </a:spcBef>
            </a:pPr>
            <a:r>
              <a:rPr lang="es-PE" sz="1000" spc="-9" noProof="0">
                <a:solidFill>
                  <a:srgbClr val="121212"/>
                </a:solidFill>
                <a:cs typeface="Arial MT"/>
              </a:rPr>
              <a:t>94</a:t>
            </a:r>
            <a:r>
              <a:rPr lang="es-PE" sz="1000" spc="-22" noProof="0">
                <a:solidFill>
                  <a:srgbClr val="121212"/>
                </a:solidFill>
                <a:cs typeface="Arial MT"/>
              </a:rPr>
              <a:t> </a:t>
            </a:r>
            <a:r>
              <a:rPr lang="es-PE" sz="1000" spc="-13" noProof="0">
                <a:solidFill>
                  <a:srgbClr val="121212"/>
                </a:solidFill>
                <a:cs typeface="Arial MT"/>
              </a:rPr>
              <a:t>MW</a:t>
            </a:r>
          </a:p>
          <a:p>
            <a:pPr>
              <a:spcBef>
                <a:spcPts val="300"/>
              </a:spcBef>
            </a:pPr>
            <a:r>
              <a:rPr lang="es-PE" sz="1000" noProof="0">
                <a:cs typeface="Arial MT"/>
              </a:rPr>
              <a:t> --</a:t>
            </a:r>
          </a:p>
        </p:txBody>
      </p:sp>
      <p:sp>
        <p:nvSpPr>
          <p:cNvPr id="80" name="Graphic 1044">
            <a:extLst>
              <a:ext uri="{FF2B5EF4-FFF2-40B4-BE49-F238E27FC236}">
                <a16:creationId xmlns:a16="http://schemas.microsoft.com/office/drawing/2014/main" id="{4021B878-F163-4BE5-A81E-921F9383E730}"/>
              </a:ext>
            </a:extLst>
          </p:cNvPr>
          <p:cNvSpPr>
            <a:spLocks noChangeAspect="1"/>
          </p:cNvSpPr>
          <p:nvPr>
            <p:custDataLst>
              <p:tags r:id="rId49"/>
            </p:custDataLst>
          </p:nvPr>
        </p:nvSpPr>
        <p:spPr>
          <a:xfrm>
            <a:off x="9016873" y="6369290"/>
            <a:ext cx="179999" cy="180000"/>
          </a:xfrm>
          <a:custGeom>
            <a:avLst/>
            <a:gdLst>
              <a:gd name="connsiteX0" fmla="*/ 1447942 w 3386718"/>
              <a:gd name="connsiteY0" fmla="*/ 4 h 3386730"/>
              <a:gd name="connsiteX1" fmla="*/ 1347483 w 3386718"/>
              <a:gd name="connsiteY1" fmla="*/ 72630 h 3386730"/>
              <a:gd name="connsiteX2" fmla="*/ 1246431 w 3386718"/>
              <a:gd name="connsiteY2" fmla="*/ 377579 h 3386730"/>
              <a:gd name="connsiteX3" fmla="*/ 1079149 w 3386718"/>
              <a:gd name="connsiteY3" fmla="*/ 447081 h 3386730"/>
              <a:gd name="connsiteX4" fmla="*/ 791612 w 3386718"/>
              <a:gd name="connsiteY4" fmla="*/ 302716 h 3386730"/>
              <a:gd name="connsiteX5" fmla="*/ 669277 w 3386718"/>
              <a:gd name="connsiteY5" fmla="*/ 322510 h 3386730"/>
              <a:gd name="connsiteX6" fmla="*/ 322357 w 3386718"/>
              <a:gd name="connsiteY6" fmla="*/ 669578 h 3386730"/>
              <a:gd name="connsiteX7" fmla="*/ 322506 w 3386718"/>
              <a:gd name="connsiteY7" fmla="*/ 669578 h 3386730"/>
              <a:gd name="connsiteX8" fmla="*/ 302712 w 3386718"/>
              <a:gd name="connsiteY8" fmla="*/ 791914 h 3386730"/>
              <a:gd name="connsiteX9" fmla="*/ 446928 w 3386718"/>
              <a:gd name="connsiteY9" fmla="*/ 1079302 h 3386730"/>
              <a:gd name="connsiteX10" fmla="*/ 377426 w 3386718"/>
              <a:gd name="connsiteY10" fmla="*/ 1246584 h 3386730"/>
              <a:gd name="connsiteX11" fmla="*/ 72477 w 3386718"/>
              <a:gd name="connsiteY11" fmla="*/ 1347637 h 3386730"/>
              <a:gd name="connsiteX12" fmla="*/ 72626 w 3386718"/>
              <a:gd name="connsiteY12" fmla="*/ 1347488 h 3386730"/>
              <a:gd name="connsiteX13" fmla="*/ 0 w 3386718"/>
              <a:gd name="connsiteY13" fmla="*/ 1447946 h 3386730"/>
              <a:gd name="connsiteX14" fmla="*/ 0 w 3386718"/>
              <a:gd name="connsiteY14" fmla="*/ 1938788 h 3386730"/>
              <a:gd name="connsiteX15" fmla="*/ 72626 w 3386718"/>
              <a:gd name="connsiteY15" fmla="*/ 2039247 h 3386730"/>
              <a:gd name="connsiteX16" fmla="*/ 377575 w 3386718"/>
              <a:gd name="connsiteY16" fmla="*/ 2140299 h 3386730"/>
              <a:gd name="connsiteX17" fmla="*/ 447077 w 3386718"/>
              <a:gd name="connsiteY17" fmla="*/ 2307730 h 3386730"/>
              <a:gd name="connsiteX18" fmla="*/ 302861 w 3386718"/>
              <a:gd name="connsiteY18" fmla="*/ 2595118 h 3386730"/>
              <a:gd name="connsiteX19" fmla="*/ 302712 w 3386718"/>
              <a:gd name="connsiteY19" fmla="*/ 2595118 h 3386730"/>
              <a:gd name="connsiteX20" fmla="*/ 322506 w 3386718"/>
              <a:gd name="connsiteY20" fmla="*/ 2717453 h 3386730"/>
              <a:gd name="connsiteX21" fmla="*/ 669426 w 3386718"/>
              <a:gd name="connsiteY21" fmla="*/ 3064373 h 3386730"/>
              <a:gd name="connsiteX22" fmla="*/ 669277 w 3386718"/>
              <a:gd name="connsiteY22" fmla="*/ 3064224 h 3386730"/>
              <a:gd name="connsiteX23" fmla="*/ 791612 w 3386718"/>
              <a:gd name="connsiteY23" fmla="*/ 3084018 h 3386730"/>
              <a:gd name="connsiteX24" fmla="*/ 1079149 w 3386718"/>
              <a:gd name="connsiteY24" fmla="*/ 2939653 h 3386730"/>
              <a:gd name="connsiteX25" fmla="*/ 1246431 w 3386718"/>
              <a:gd name="connsiteY25" fmla="*/ 3009156 h 3386730"/>
              <a:gd name="connsiteX26" fmla="*/ 1347483 w 3386718"/>
              <a:gd name="connsiteY26" fmla="*/ 3314104 h 3386730"/>
              <a:gd name="connsiteX27" fmla="*/ 1447942 w 3386718"/>
              <a:gd name="connsiteY27" fmla="*/ 3386730 h 3386730"/>
              <a:gd name="connsiteX28" fmla="*/ 1938479 w 3386718"/>
              <a:gd name="connsiteY28" fmla="*/ 3386730 h 3386730"/>
              <a:gd name="connsiteX29" fmla="*/ 2038938 w 3386718"/>
              <a:gd name="connsiteY29" fmla="*/ 3314104 h 3386730"/>
              <a:gd name="connsiteX30" fmla="*/ 2139990 w 3386718"/>
              <a:gd name="connsiteY30" fmla="*/ 3009156 h 3386730"/>
              <a:gd name="connsiteX31" fmla="*/ 2307272 w 3386718"/>
              <a:gd name="connsiteY31" fmla="*/ 2939653 h 3386730"/>
              <a:gd name="connsiteX32" fmla="*/ 2594809 w 3386718"/>
              <a:gd name="connsiteY32" fmla="*/ 3084018 h 3386730"/>
              <a:gd name="connsiteX33" fmla="*/ 2717144 w 3386718"/>
              <a:gd name="connsiteY33" fmla="*/ 3064224 h 3386730"/>
              <a:gd name="connsiteX34" fmla="*/ 3064064 w 3386718"/>
              <a:gd name="connsiteY34" fmla="*/ 2717304 h 3386730"/>
              <a:gd name="connsiteX35" fmla="*/ 3064064 w 3386718"/>
              <a:gd name="connsiteY35" fmla="*/ 2717453 h 3386730"/>
              <a:gd name="connsiteX36" fmla="*/ 3083858 w 3386718"/>
              <a:gd name="connsiteY36" fmla="*/ 2595118 h 3386730"/>
              <a:gd name="connsiteX37" fmla="*/ 2939642 w 3386718"/>
              <a:gd name="connsiteY37" fmla="*/ 2307730 h 3386730"/>
              <a:gd name="connsiteX38" fmla="*/ 3009144 w 3386718"/>
              <a:gd name="connsiteY38" fmla="*/ 2140448 h 3386730"/>
              <a:gd name="connsiteX39" fmla="*/ 3314390 w 3386718"/>
              <a:gd name="connsiteY39" fmla="*/ 2039247 h 3386730"/>
              <a:gd name="connsiteX40" fmla="*/ 3314241 w 3386718"/>
              <a:gd name="connsiteY40" fmla="*/ 2039247 h 3386730"/>
              <a:gd name="connsiteX41" fmla="*/ 3386718 w 3386718"/>
              <a:gd name="connsiteY41" fmla="*/ 1938788 h 3386730"/>
              <a:gd name="connsiteX42" fmla="*/ 3386718 w 3386718"/>
              <a:gd name="connsiteY42" fmla="*/ 1447946 h 3386730"/>
              <a:gd name="connsiteX43" fmla="*/ 3314092 w 3386718"/>
              <a:gd name="connsiteY43" fmla="*/ 1347488 h 3386730"/>
              <a:gd name="connsiteX44" fmla="*/ 3009589 w 3386718"/>
              <a:gd name="connsiteY44" fmla="*/ 1246435 h 3386730"/>
              <a:gd name="connsiteX45" fmla="*/ 2939790 w 3386718"/>
              <a:gd name="connsiteY45" fmla="*/ 1078258 h 3386730"/>
              <a:gd name="connsiteX46" fmla="*/ 3083705 w 3386718"/>
              <a:gd name="connsiteY46" fmla="*/ 791765 h 3386730"/>
              <a:gd name="connsiteX47" fmla="*/ 3083705 w 3386718"/>
              <a:gd name="connsiteY47" fmla="*/ 791914 h 3386730"/>
              <a:gd name="connsiteX48" fmla="*/ 3064060 w 3386718"/>
              <a:gd name="connsiteY48" fmla="*/ 669578 h 3386730"/>
              <a:gd name="connsiteX49" fmla="*/ 2717140 w 3386718"/>
              <a:gd name="connsiteY49" fmla="*/ 322510 h 3386730"/>
              <a:gd name="connsiteX50" fmla="*/ 2594805 w 3386718"/>
              <a:gd name="connsiteY50" fmla="*/ 302716 h 3386730"/>
              <a:gd name="connsiteX51" fmla="*/ 2308163 w 3386718"/>
              <a:gd name="connsiteY51" fmla="*/ 446780 h 3386730"/>
              <a:gd name="connsiteX52" fmla="*/ 2139838 w 3386718"/>
              <a:gd name="connsiteY52" fmla="*/ 377129 h 3386730"/>
              <a:gd name="connsiteX53" fmla="*/ 2038933 w 3386718"/>
              <a:gd name="connsiteY53" fmla="*/ 72626 h 3386730"/>
              <a:gd name="connsiteX54" fmla="*/ 2038933 w 3386718"/>
              <a:gd name="connsiteY54" fmla="*/ 72478 h 3386730"/>
              <a:gd name="connsiteX55" fmla="*/ 1938475 w 3386718"/>
              <a:gd name="connsiteY55" fmla="*/ 0 h 3386730"/>
              <a:gd name="connsiteX56" fmla="*/ 1524439 w 3386718"/>
              <a:gd name="connsiteY56" fmla="*/ 211638 h 3386730"/>
              <a:gd name="connsiteX57" fmla="*/ 1862131 w 3386718"/>
              <a:gd name="connsiteY57" fmla="*/ 211638 h 3386730"/>
              <a:gd name="connsiteX58" fmla="*/ 1955891 w 3386718"/>
              <a:gd name="connsiteY58" fmla="*/ 494413 h 3386730"/>
              <a:gd name="connsiteX59" fmla="*/ 1955891 w 3386718"/>
              <a:gd name="connsiteY59" fmla="*/ 494561 h 3386730"/>
              <a:gd name="connsiteX60" fmla="*/ 2026437 w 3386718"/>
              <a:gd name="connsiteY60" fmla="*/ 562726 h 3386730"/>
              <a:gd name="connsiteX61" fmla="*/ 2257270 w 3386718"/>
              <a:gd name="connsiteY61" fmla="*/ 658273 h 3386730"/>
              <a:gd name="connsiteX62" fmla="*/ 2355346 w 3386718"/>
              <a:gd name="connsiteY62" fmla="*/ 659910 h 3386730"/>
              <a:gd name="connsiteX63" fmla="*/ 2621452 w 3386718"/>
              <a:gd name="connsiteY63" fmla="*/ 526263 h 3386730"/>
              <a:gd name="connsiteX64" fmla="*/ 2860171 w 3386718"/>
              <a:gd name="connsiteY64" fmla="*/ 765131 h 3386730"/>
              <a:gd name="connsiteX65" fmla="*/ 2726376 w 3386718"/>
              <a:gd name="connsiteY65" fmla="*/ 1031237 h 3386730"/>
              <a:gd name="connsiteX66" fmla="*/ 2726525 w 3386718"/>
              <a:gd name="connsiteY66" fmla="*/ 1031237 h 3386730"/>
              <a:gd name="connsiteX67" fmla="*/ 2728162 w 3386718"/>
              <a:gd name="connsiteY67" fmla="*/ 1129462 h 3386730"/>
              <a:gd name="connsiteX68" fmla="*/ 2824006 w 3386718"/>
              <a:gd name="connsiteY68" fmla="*/ 1360147 h 3386730"/>
              <a:gd name="connsiteX69" fmla="*/ 2892171 w 3386718"/>
              <a:gd name="connsiteY69" fmla="*/ 1430544 h 3386730"/>
              <a:gd name="connsiteX70" fmla="*/ 3174945 w 3386718"/>
              <a:gd name="connsiteY70" fmla="*/ 1524304 h 3386730"/>
              <a:gd name="connsiteX71" fmla="*/ 3174945 w 3386718"/>
              <a:gd name="connsiteY71" fmla="*/ 1862145 h 3386730"/>
              <a:gd name="connsiteX72" fmla="*/ 2891577 w 3386718"/>
              <a:gd name="connsiteY72" fmla="*/ 1956053 h 3386730"/>
              <a:gd name="connsiteX73" fmla="*/ 2891577 w 3386718"/>
              <a:gd name="connsiteY73" fmla="*/ 1956351 h 3386730"/>
              <a:gd name="connsiteX74" fmla="*/ 2823263 w 3386718"/>
              <a:gd name="connsiteY74" fmla="*/ 2026748 h 3386730"/>
              <a:gd name="connsiteX75" fmla="*/ 2727865 w 3386718"/>
              <a:gd name="connsiteY75" fmla="*/ 2256690 h 3386730"/>
              <a:gd name="connsiteX76" fmla="*/ 2727865 w 3386718"/>
              <a:gd name="connsiteY76" fmla="*/ 2256541 h 3386730"/>
              <a:gd name="connsiteX77" fmla="*/ 2726376 w 3386718"/>
              <a:gd name="connsiteY77" fmla="*/ 2354766 h 3386730"/>
              <a:gd name="connsiteX78" fmla="*/ 2860321 w 3386718"/>
              <a:gd name="connsiteY78" fmla="*/ 2621763 h 3386730"/>
              <a:gd name="connsiteX79" fmla="*/ 2621601 w 3386718"/>
              <a:gd name="connsiteY79" fmla="*/ 2860483 h 3386730"/>
              <a:gd name="connsiteX80" fmla="*/ 2354456 w 3386718"/>
              <a:gd name="connsiteY80" fmla="*/ 2726390 h 3386730"/>
              <a:gd name="connsiteX81" fmla="*/ 2354307 w 3386718"/>
              <a:gd name="connsiteY81" fmla="*/ 2726390 h 3386730"/>
              <a:gd name="connsiteX82" fmla="*/ 2256081 w 3386718"/>
              <a:gd name="connsiteY82" fmla="*/ 2727878 h 3386730"/>
              <a:gd name="connsiteX83" fmla="*/ 2026140 w 3386718"/>
              <a:gd name="connsiteY83" fmla="*/ 2823426 h 3386730"/>
              <a:gd name="connsiteX84" fmla="*/ 2026289 w 3386718"/>
              <a:gd name="connsiteY84" fmla="*/ 2823574 h 3386730"/>
              <a:gd name="connsiteX85" fmla="*/ 1955891 w 3386718"/>
              <a:gd name="connsiteY85" fmla="*/ 2891739 h 3386730"/>
              <a:gd name="connsiteX86" fmla="*/ 1862131 w 3386718"/>
              <a:gd name="connsiteY86" fmla="*/ 3174959 h 3386730"/>
              <a:gd name="connsiteX87" fmla="*/ 1524439 w 3386718"/>
              <a:gd name="connsiteY87" fmla="*/ 3174959 h 3386730"/>
              <a:gd name="connsiteX88" fmla="*/ 1430679 w 3386718"/>
              <a:gd name="connsiteY88" fmla="*/ 2891739 h 3386730"/>
              <a:gd name="connsiteX89" fmla="*/ 1360282 w 3386718"/>
              <a:gd name="connsiteY89" fmla="*/ 2823574 h 3386730"/>
              <a:gd name="connsiteX90" fmla="*/ 1130340 w 3386718"/>
              <a:gd name="connsiteY90" fmla="*/ 2728027 h 3386730"/>
              <a:gd name="connsiteX91" fmla="*/ 1130340 w 3386718"/>
              <a:gd name="connsiteY91" fmla="*/ 2727878 h 3386730"/>
              <a:gd name="connsiteX92" fmla="*/ 1032115 w 3386718"/>
              <a:gd name="connsiteY92" fmla="*/ 2726390 h 3386730"/>
              <a:gd name="connsiteX93" fmla="*/ 764969 w 3386718"/>
              <a:gd name="connsiteY93" fmla="*/ 2860483 h 3386730"/>
              <a:gd name="connsiteX94" fmla="*/ 526101 w 3386718"/>
              <a:gd name="connsiteY94" fmla="*/ 2621763 h 3386730"/>
              <a:gd name="connsiteX95" fmla="*/ 660046 w 3386718"/>
              <a:gd name="connsiteY95" fmla="*/ 2354766 h 3386730"/>
              <a:gd name="connsiteX96" fmla="*/ 660194 w 3386718"/>
              <a:gd name="connsiteY96" fmla="*/ 2354766 h 3386730"/>
              <a:gd name="connsiteX97" fmla="*/ 658557 w 3386718"/>
              <a:gd name="connsiteY97" fmla="*/ 2256689 h 3386730"/>
              <a:gd name="connsiteX98" fmla="*/ 563159 w 3386718"/>
              <a:gd name="connsiteY98" fmla="*/ 2026600 h 3386730"/>
              <a:gd name="connsiteX99" fmla="*/ 494845 w 3386718"/>
              <a:gd name="connsiteY99" fmla="*/ 1956054 h 3386730"/>
              <a:gd name="connsiteX100" fmla="*/ 211625 w 3386718"/>
              <a:gd name="connsiteY100" fmla="*/ 1862293 h 3386730"/>
              <a:gd name="connsiteX101" fmla="*/ 211625 w 3386718"/>
              <a:gd name="connsiteY101" fmla="*/ 1524453 h 3386730"/>
              <a:gd name="connsiteX102" fmla="*/ 494845 w 3386718"/>
              <a:gd name="connsiteY102" fmla="*/ 1430693 h 3386730"/>
              <a:gd name="connsiteX103" fmla="*/ 563159 w 3386718"/>
              <a:gd name="connsiteY103" fmla="*/ 1360147 h 3386730"/>
              <a:gd name="connsiteX104" fmla="*/ 658557 w 3386718"/>
              <a:gd name="connsiteY104" fmla="*/ 1130206 h 3386730"/>
              <a:gd name="connsiteX105" fmla="*/ 658557 w 3386718"/>
              <a:gd name="connsiteY105" fmla="*/ 1130354 h 3386730"/>
              <a:gd name="connsiteX106" fmla="*/ 660194 w 3386718"/>
              <a:gd name="connsiteY106" fmla="*/ 1032129 h 3386730"/>
              <a:gd name="connsiteX107" fmla="*/ 526250 w 3386718"/>
              <a:gd name="connsiteY107" fmla="*/ 765132 h 3386730"/>
              <a:gd name="connsiteX108" fmla="*/ 765118 w 3386718"/>
              <a:gd name="connsiteY108" fmla="*/ 526115 h 3386730"/>
              <a:gd name="connsiteX109" fmla="*/ 1032264 w 3386718"/>
              <a:gd name="connsiteY109" fmla="*/ 660208 h 3386730"/>
              <a:gd name="connsiteX110" fmla="*/ 1032115 w 3386718"/>
              <a:gd name="connsiteY110" fmla="*/ 660357 h 3386730"/>
              <a:gd name="connsiteX111" fmla="*/ 1130340 w 3386718"/>
              <a:gd name="connsiteY111" fmla="*/ 658720 h 3386730"/>
              <a:gd name="connsiteX112" fmla="*/ 1360282 w 3386718"/>
              <a:gd name="connsiteY112" fmla="*/ 563173 h 3386730"/>
              <a:gd name="connsiteX113" fmla="*/ 1430679 w 3386718"/>
              <a:gd name="connsiteY113" fmla="*/ 495008 h 3386730"/>
              <a:gd name="connsiteX114" fmla="*/ 1693359 w 3386718"/>
              <a:gd name="connsiteY114" fmla="*/ 1038065 h 3386730"/>
              <a:gd name="connsiteX115" fmla="*/ 1038077 w 3386718"/>
              <a:gd name="connsiteY115" fmla="*/ 1693347 h 3386730"/>
              <a:gd name="connsiteX116" fmla="*/ 1693359 w 3386718"/>
              <a:gd name="connsiteY116" fmla="*/ 2348629 h 3386730"/>
              <a:gd name="connsiteX117" fmla="*/ 2348641 w 3386718"/>
              <a:gd name="connsiteY117" fmla="*/ 1693347 h 3386730"/>
              <a:gd name="connsiteX118" fmla="*/ 1693359 w 3386718"/>
              <a:gd name="connsiteY118" fmla="*/ 1038065 h 3386730"/>
              <a:gd name="connsiteX119" fmla="*/ 1693359 w 3386718"/>
              <a:gd name="connsiteY119" fmla="*/ 1249699 h 3386730"/>
              <a:gd name="connsiteX120" fmla="*/ 2137034 w 3386718"/>
              <a:gd name="connsiteY120" fmla="*/ 1693374 h 3386730"/>
              <a:gd name="connsiteX121" fmla="*/ 1693359 w 3386718"/>
              <a:gd name="connsiteY121" fmla="*/ 2137048 h 3386730"/>
              <a:gd name="connsiteX122" fmla="*/ 1249685 w 3386718"/>
              <a:gd name="connsiteY122" fmla="*/ 1693374 h 3386730"/>
              <a:gd name="connsiteX123" fmla="*/ 1693359 w 3386718"/>
              <a:gd name="connsiteY123" fmla="*/ 1249699 h 338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</a:cxnLst>
            <a:rect l="l" t="t" r="r" b="b"/>
            <a:pathLst>
              <a:path w="3386718" h="3386730">
                <a:moveTo>
                  <a:pt x="1447942" y="4"/>
                </a:moveTo>
                <a:cubicBezTo>
                  <a:pt x="1402401" y="4"/>
                  <a:pt x="1361920" y="29323"/>
                  <a:pt x="1347483" y="72630"/>
                </a:cubicBezTo>
                <a:lnTo>
                  <a:pt x="1246431" y="377579"/>
                </a:lnTo>
                <a:cubicBezTo>
                  <a:pt x="1189132" y="397075"/>
                  <a:pt x="1133320" y="420293"/>
                  <a:pt x="1079149" y="447081"/>
                </a:cubicBezTo>
                <a:lnTo>
                  <a:pt x="791612" y="302716"/>
                </a:lnTo>
                <a:cubicBezTo>
                  <a:pt x="750834" y="282327"/>
                  <a:pt x="701570" y="290215"/>
                  <a:pt x="669277" y="322510"/>
                </a:cubicBezTo>
                <a:lnTo>
                  <a:pt x="322357" y="669578"/>
                </a:lnTo>
                <a:lnTo>
                  <a:pt x="322506" y="669578"/>
                </a:lnTo>
                <a:cubicBezTo>
                  <a:pt x="290210" y="701874"/>
                  <a:pt x="282322" y="751135"/>
                  <a:pt x="302712" y="791914"/>
                </a:cubicBezTo>
                <a:lnTo>
                  <a:pt x="446928" y="1079302"/>
                </a:lnTo>
                <a:cubicBezTo>
                  <a:pt x="420139" y="1133476"/>
                  <a:pt x="396922" y="1189434"/>
                  <a:pt x="377426" y="1246584"/>
                </a:cubicBezTo>
                <a:lnTo>
                  <a:pt x="72477" y="1347637"/>
                </a:lnTo>
                <a:lnTo>
                  <a:pt x="72626" y="1347488"/>
                </a:lnTo>
                <a:cubicBezTo>
                  <a:pt x="29318" y="1361924"/>
                  <a:pt x="0" y="1402405"/>
                  <a:pt x="0" y="1447946"/>
                </a:cubicBezTo>
                <a:lnTo>
                  <a:pt x="0" y="1938788"/>
                </a:lnTo>
                <a:cubicBezTo>
                  <a:pt x="0" y="1984329"/>
                  <a:pt x="29319" y="2024810"/>
                  <a:pt x="72626" y="2039247"/>
                </a:cubicBezTo>
                <a:lnTo>
                  <a:pt x="377575" y="2140299"/>
                </a:lnTo>
                <a:cubicBezTo>
                  <a:pt x="397071" y="2197598"/>
                  <a:pt x="420289" y="2253559"/>
                  <a:pt x="447077" y="2307730"/>
                </a:cubicBezTo>
                <a:lnTo>
                  <a:pt x="302861" y="2595118"/>
                </a:lnTo>
                <a:lnTo>
                  <a:pt x="302712" y="2595118"/>
                </a:lnTo>
                <a:cubicBezTo>
                  <a:pt x="282322" y="2635896"/>
                  <a:pt x="290211" y="2685160"/>
                  <a:pt x="322506" y="2717453"/>
                </a:cubicBezTo>
                <a:lnTo>
                  <a:pt x="669426" y="3064373"/>
                </a:lnTo>
                <a:lnTo>
                  <a:pt x="669277" y="3064224"/>
                </a:lnTo>
                <a:cubicBezTo>
                  <a:pt x="701573" y="3096520"/>
                  <a:pt x="750834" y="3104408"/>
                  <a:pt x="791612" y="3084018"/>
                </a:cubicBezTo>
                <a:lnTo>
                  <a:pt x="1079149" y="2939653"/>
                </a:lnTo>
                <a:cubicBezTo>
                  <a:pt x="1133323" y="2966442"/>
                  <a:pt x="1189281" y="2989660"/>
                  <a:pt x="1246431" y="3009156"/>
                </a:cubicBezTo>
                <a:lnTo>
                  <a:pt x="1347483" y="3314104"/>
                </a:lnTo>
                <a:cubicBezTo>
                  <a:pt x="1361920" y="3357412"/>
                  <a:pt x="1402401" y="3386730"/>
                  <a:pt x="1447942" y="3386730"/>
                </a:cubicBezTo>
                <a:lnTo>
                  <a:pt x="1938479" y="3386730"/>
                </a:lnTo>
                <a:cubicBezTo>
                  <a:pt x="1984169" y="3386730"/>
                  <a:pt x="2024650" y="3357411"/>
                  <a:pt x="2038938" y="3314104"/>
                </a:cubicBezTo>
                <a:lnTo>
                  <a:pt x="2139990" y="3009156"/>
                </a:lnTo>
                <a:cubicBezTo>
                  <a:pt x="2197289" y="2989659"/>
                  <a:pt x="2253102" y="2966442"/>
                  <a:pt x="2307272" y="2939653"/>
                </a:cubicBezTo>
                <a:lnTo>
                  <a:pt x="2594809" y="3084018"/>
                </a:lnTo>
                <a:cubicBezTo>
                  <a:pt x="2635587" y="3104408"/>
                  <a:pt x="2684851" y="3096520"/>
                  <a:pt x="2717144" y="3064224"/>
                </a:cubicBezTo>
                <a:lnTo>
                  <a:pt x="3064064" y="2717304"/>
                </a:lnTo>
                <a:lnTo>
                  <a:pt x="3064064" y="2717453"/>
                </a:lnTo>
                <a:cubicBezTo>
                  <a:pt x="3096211" y="2685158"/>
                  <a:pt x="3104248" y="2635896"/>
                  <a:pt x="3083858" y="2595118"/>
                </a:cubicBezTo>
                <a:lnTo>
                  <a:pt x="2939642" y="2307730"/>
                </a:lnTo>
                <a:cubicBezTo>
                  <a:pt x="2966431" y="2253555"/>
                  <a:pt x="2989648" y="2197598"/>
                  <a:pt x="3009144" y="2140448"/>
                </a:cubicBezTo>
                <a:lnTo>
                  <a:pt x="3314390" y="2039247"/>
                </a:lnTo>
                <a:lnTo>
                  <a:pt x="3314241" y="2039247"/>
                </a:lnTo>
                <a:cubicBezTo>
                  <a:pt x="3357400" y="2024810"/>
                  <a:pt x="3386718" y="1984329"/>
                  <a:pt x="3386718" y="1938788"/>
                </a:cubicBezTo>
                <a:lnTo>
                  <a:pt x="3386718" y="1447946"/>
                </a:lnTo>
                <a:cubicBezTo>
                  <a:pt x="3386718" y="1402405"/>
                  <a:pt x="3357399" y="1361924"/>
                  <a:pt x="3314092" y="1347488"/>
                </a:cubicBezTo>
                <a:lnTo>
                  <a:pt x="3009589" y="1246435"/>
                </a:lnTo>
                <a:cubicBezTo>
                  <a:pt x="2990093" y="1188839"/>
                  <a:pt x="2966727" y="1132729"/>
                  <a:pt x="2939790" y="1078258"/>
                </a:cubicBezTo>
                <a:lnTo>
                  <a:pt x="3083705" y="791765"/>
                </a:lnTo>
                <a:lnTo>
                  <a:pt x="3083705" y="791914"/>
                </a:lnTo>
                <a:cubicBezTo>
                  <a:pt x="3104243" y="751135"/>
                  <a:pt x="3096356" y="701872"/>
                  <a:pt x="3064060" y="669578"/>
                </a:cubicBezTo>
                <a:lnTo>
                  <a:pt x="2717140" y="322510"/>
                </a:lnTo>
                <a:cubicBezTo>
                  <a:pt x="2684993" y="290214"/>
                  <a:pt x="2635583" y="282178"/>
                  <a:pt x="2594805" y="302716"/>
                </a:cubicBezTo>
                <a:lnTo>
                  <a:pt x="2308163" y="446780"/>
                </a:lnTo>
                <a:cubicBezTo>
                  <a:pt x="2253692" y="419842"/>
                  <a:pt x="2197437" y="396625"/>
                  <a:pt x="2139838" y="377129"/>
                </a:cubicBezTo>
                <a:lnTo>
                  <a:pt x="2038933" y="72626"/>
                </a:lnTo>
                <a:lnTo>
                  <a:pt x="2038933" y="72478"/>
                </a:lnTo>
                <a:cubicBezTo>
                  <a:pt x="2024646" y="29318"/>
                  <a:pt x="1984165" y="0"/>
                  <a:pt x="1938475" y="0"/>
                </a:cubicBezTo>
                <a:close/>
                <a:moveTo>
                  <a:pt x="1524439" y="211638"/>
                </a:moveTo>
                <a:lnTo>
                  <a:pt x="1862131" y="211638"/>
                </a:lnTo>
                <a:lnTo>
                  <a:pt x="1955891" y="494413"/>
                </a:lnTo>
                <a:lnTo>
                  <a:pt x="1955891" y="494561"/>
                </a:lnTo>
                <a:cubicBezTo>
                  <a:pt x="1966755" y="527452"/>
                  <a:pt x="1993098" y="552900"/>
                  <a:pt x="2026437" y="562726"/>
                </a:cubicBezTo>
                <a:cubicBezTo>
                  <a:pt x="2106508" y="586390"/>
                  <a:pt x="2183897" y="618386"/>
                  <a:pt x="2257270" y="658273"/>
                </a:cubicBezTo>
                <a:cubicBezTo>
                  <a:pt x="2287779" y="674942"/>
                  <a:pt x="2324390" y="675537"/>
                  <a:pt x="2355346" y="659910"/>
                </a:cubicBezTo>
                <a:lnTo>
                  <a:pt x="2621452" y="526263"/>
                </a:lnTo>
                <a:lnTo>
                  <a:pt x="2860171" y="765131"/>
                </a:lnTo>
                <a:lnTo>
                  <a:pt x="2726376" y="1031237"/>
                </a:lnTo>
                <a:lnTo>
                  <a:pt x="2726525" y="1031237"/>
                </a:lnTo>
                <a:cubicBezTo>
                  <a:pt x="2710897" y="1062342"/>
                  <a:pt x="2711493" y="1099101"/>
                  <a:pt x="2728162" y="1129462"/>
                </a:cubicBezTo>
                <a:cubicBezTo>
                  <a:pt x="2768197" y="1202687"/>
                  <a:pt x="2800342" y="1280076"/>
                  <a:pt x="2824006" y="1360147"/>
                </a:cubicBezTo>
                <a:cubicBezTo>
                  <a:pt x="2833829" y="1393335"/>
                  <a:pt x="2859278" y="1419678"/>
                  <a:pt x="2892171" y="1430544"/>
                </a:cubicBezTo>
                <a:lnTo>
                  <a:pt x="3174945" y="1524304"/>
                </a:lnTo>
                <a:lnTo>
                  <a:pt x="3174945" y="1862145"/>
                </a:lnTo>
                <a:lnTo>
                  <a:pt x="2891577" y="1956053"/>
                </a:lnTo>
                <a:lnTo>
                  <a:pt x="2891577" y="1956351"/>
                </a:lnTo>
                <a:cubicBezTo>
                  <a:pt x="2858685" y="1967216"/>
                  <a:pt x="2833238" y="1993558"/>
                  <a:pt x="2823263" y="2026748"/>
                </a:cubicBezTo>
                <a:cubicBezTo>
                  <a:pt x="2799600" y="2106522"/>
                  <a:pt x="2767752" y="2183614"/>
                  <a:pt x="2727865" y="2256690"/>
                </a:cubicBezTo>
                <a:lnTo>
                  <a:pt x="2727865" y="2256541"/>
                </a:lnTo>
                <a:cubicBezTo>
                  <a:pt x="2711345" y="2287050"/>
                  <a:pt x="2710749" y="2323810"/>
                  <a:pt x="2726376" y="2354766"/>
                </a:cubicBezTo>
                <a:lnTo>
                  <a:pt x="2860321" y="2621763"/>
                </a:lnTo>
                <a:lnTo>
                  <a:pt x="2621601" y="2860483"/>
                </a:lnTo>
                <a:lnTo>
                  <a:pt x="2354456" y="2726390"/>
                </a:lnTo>
                <a:lnTo>
                  <a:pt x="2354307" y="2726390"/>
                </a:lnTo>
                <a:cubicBezTo>
                  <a:pt x="2323350" y="2710763"/>
                  <a:pt x="2286592" y="2711358"/>
                  <a:pt x="2256081" y="2727878"/>
                </a:cubicBezTo>
                <a:cubicBezTo>
                  <a:pt x="2183005" y="2767765"/>
                  <a:pt x="2105914" y="2799762"/>
                  <a:pt x="2026140" y="2823426"/>
                </a:cubicBezTo>
                <a:lnTo>
                  <a:pt x="2026289" y="2823574"/>
                </a:lnTo>
                <a:cubicBezTo>
                  <a:pt x="1993100" y="2833397"/>
                  <a:pt x="1966757" y="2858846"/>
                  <a:pt x="1955891" y="2891739"/>
                </a:cubicBezTo>
                <a:lnTo>
                  <a:pt x="1862131" y="3174959"/>
                </a:lnTo>
                <a:lnTo>
                  <a:pt x="1524439" y="3174959"/>
                </a:lnTo>
                <a:lnTo>
                  <a:pt x="1430679" y="2891739"/>
                </a:lnTo>
                <a:cubicBezTo>
                  <a:pt x="1419666" y="2858848"/>
                  <a:pt x="1393472" y="2833400"/>
                  <a:pt x="1360282" y="2823574"/>
                </a:cubicBezTo>
                <a:cubicBezTo>
                  <a:pt x="1280508" y="2799911"/>
                  <a:pt x="1203416" y="2767914"/>
                  <a:pt x="1130340" y="2728027"/>
                </a:cubicBezTo>
                <a:lnTo>
                  <a:pt x="1130340" y="2727878"/>
                </a:lnTo>
                <a:cubicBezTo>
                  <a:pt x="1099831" y="2711359"/>
                  <a:pt x="1063220" y="2710763"/>
                  <a:pt x="1032115" y="2726390"/>
                </a:cubicBezTo>
                <a:lnTo>
                  <a:pt x="764969" y="2860483"/>
                </a:lnTo>
                <a:lnTo>
                  <a:pt x="526101" y="2621763"/>
                </a:lnTo>
                <a:lnTo>
                  <a:pt x="660046" y="2354766"/>
                </a:lnTo>
                <a:lnTo>
                  <a:pt x="660194" y="2354766"/>
                </a:lnTo>
                <a:cubicBezTo>
                  <a:pt x="675673" y="2323810"/>
                  <a:pt x="675077" y="2287051"/>
                  <a:pt x="658557" y="2256689"/>
                </a:cubicBezTo>
                <a:cubicBezTo>
                  <a:pt x="618670" y="2183614"/>
                  <a:pt x="586674" y="2106522"/>
                  <a:pt x="563159" y="2026600"/>
                </a:cubicBezTo>
                <a:cubicBezTo>
                  <a:pt x="553336" y="1993262"/>
                  <a:pt x="527886" y="1966920"/>
                  <a:pt x="494845" y="1956054"/>
                </a:cubicBezTo>
                <a:lnTo>
                  <a:pt x="211625" y="1862293"/>
                </a:lnTo>
                <a:lnTo>
                  <a:pt x="211625" y="1524453"/>
                </a:lnTo>
                <a:lnTo>
                  <a:pt x="494845" y="1430693"/>
                </a:lnTo>
                <a:cubicBezTo>
                  <a:pt x="527885" y="1419680"/>
                  <a:pt x="553337" y="1393486"/>
                  <a:pt x="563159" y="1360147"/>
                </a:cubicBezTo>
                <a:cubicBezTo>
                  <a:pt x="586822" y="1280373"/>
                  <a:pt x="618670" y="1203282"/>
                  <a:pt x="658557" y="1130206"/>
                </a:cubicBezTo>
                <a:lnTo>
                  <a:pt x="658557" y="1130354"/>
                </a:lnTo>
                <a:cubicBezTo>
                  <a:pt x="675077" y="1099845"/>
                  <a:pt x="675673" y="1063234"/>
                  <a:pt x="660194" y="1032129"/>
                </a:cubicBezTo>
                <a:lnTo>
                  <a:pt x="526250" y="765132"/>
                </a:lnTo>
                <a:lnTo>
                  <a:pt x="765118" y="526115"/>
                </a:lnTo>
                <a:lnTo>
                  <a:pt x="1032264" y="660208"/>
                </a:lnTo>
                <a:lnTo>
                  <a:pt x="1032115" y="660357"/>
                </a:lnTo>
                <a:cubicBezTo>
                  <a:pt x="1063071" y="675984"/>
                  <a:pt x="1099830" y="675388"/>
                  <a:pt x="1130340" y="658720"/>
                </a:cubicBezTo>
                <a:cubicBezTo>
                  <a:pt x="1203416" y="618833"/>
                  <a:pt x="1280508" y="586837"/>
                  <a:pt x="1360282" y="563173"/>
                </a:cubicBezTo>
                <a:cubicBezTo>
                  <a:pt x="1393470" y="553350"/>
                  <a:pt x="1419664" y="527900"/>
                  <a:pt x="1430679" y="495008"/>
                </a:cubicBezTo>
                <a:close/>
                <a:moveTo>
                  <a:pt x="1693359" y="1038065"/>
                </a:moveTo>
                <a:cubicBezTo>
                  <a:pt x="1332750" y="1038065"/>
                  <a:pt x="1038077" y="1332746"/>
                  <a:pt x="1038077" y="1693347"/>
                </a:cubicBezTo>
                <a:cubicBezTo>
                  <a:pt x="1038077" y="2053948"/>
                  <a:pt x="1332758" y="2348629"/>
                  <a:pt x="1693359" y="2348629"/>
                </a:cubicBezTo>
                <a:cubicBezTo>
                  <a:pt x="2053960" y="2348629"/>
                  <a:pt x="2348641" y="2053948"/>
                  <a:pt x="2348641" y="1693347"/>
                </a:cubicBezTo>
                <a:cubicBezTo>
                  <a:pt x="2348641" y="1332746"/>
                  <a:pt x="2053960" y="1038065"/>
                  <a:pt x="1693359" y="1038065"/>
                </a:cubicBezTo>
                <a:close/>
                <a:moveTo>
                  <a:pt x="1693359" y="1249699"/>
                </a:moveTo>
                <a:cubicBezTo>
                  <a:pt x="1939668" y="1249699"/>
                  <a:pt x="2137034" y="1447046"/>
                  <a:pt x="2137034" y="1693374"/>
                </a:cubicBezTo>
                <a:cubicBezTo>
                  <a:pt x="2137034" y="1939702"/>
                  <a:pt x="1939687" y="2137048"/>
                  <a:pt x="1693359" y="2137048"/>
                </a:cubicBezTo>
                <a:cubicBezTo>
                  <a:pt x="1447031" y="2137048"/>
                  <a:pt x="1249685" y="1939702"/>
                  <a:pt x="1249685" y="1693374"/>
                </a:cubicBezTo>
                <a:cubicBezTo>
                  <a:pt x="1249685" y="1447046"/>
                  <a:pt x="1447031" y="1249699"/>
                  <a:pt x="1693359" y="1249699"/>
                </a:cubicBezTo>
                <a:close/>
              </a:path>
            </a:pathLst>
          </a:custGeom>
          <a:solidFill>
            <a:schemeClr val="accent1"/>
          </a:solidFill>
          <a:ln w="38100" cap="flat">
            <a:noFill/>
            <a:prstDash val="solid"/>
            <a:miter/>
          </a:ln>
        </p:spPr>
        <p:txBody>
          <a:bodyPr rtlCol="0" anchor="ctr"/>
          <a:lstStyle/>
          <a:p>
            <a:endParaRPr lang="es-PE" noProof="0"/>
          </a:p>
        </p:txBody>
      </p:sp>
      <p:sp>
        <p:nvSpPr>
          <p:cNvPr id="81" name="Graphic 1052">
            <a:extLst>
              <a:ext uri="{FF2B5EF4-FFF2-40B4-BE49-F238E27FC236}">
                <a16:creationId xmlns:a16="http://schemas.microsoft.com/office/drawing/2014/main" id="{CB3AAFDC-30D0-CBBA-CF65-8C32C7C7EFEE}"/>
              </a:ext>
            </a:extLst>
          </p:cNvPr>
          <p:cNvSpPr>
            <a:spLocks noChangeAspect="1"/>
          </p:cNvSpPr>
          <p:nvPr>
            <p:custDataLst>
              <p:tags r:id="rId50"/>
            </p:custDataLst>
          </p:nvPr>
        </p:nvSpPr>
        <p:spPr>
          <a:xfrm>
            <a:off x="10133054" y="6333290"/>
            <a:ext cx="109739" cy="252000"/>
          </a:xfrm>
          <a:custGeom>
            <a:avLst/>
            <a:gdLst>
              <a:gd name="connsiteX0" fmla="*/ 167598 w 1471341"/>
              <a:gd name="connsiteY0" fmla="*/ 3378708 h 3378707"/>
              <a:gd name="connsiteX1" fmla="*/ 464363 w 1471341"/>
              <a:gd name="connsiteY1" fmla="*/ 1890865 h 3378707"/>
              <a:gd name="connsiteX2" fmla="*/ 0 w 1471341"/>
              <a:gd name="connsiteY2" fmla="*/ 1890865 h 3378707"/>
              <a:gd name="connsiteX3" fmla="*/ 1303744 w 1471341"/>
              <a:gd name="connsiteY3" fmla="*/ 0 h 3378707"/>
              <a:gd name="connsiteX4" fmla="*/ 1006979 w 1471341"/>
              <a:gd name="connsiteY4" fmla="*/ 1487843 h 3378707"/>
              <a:gd name="connsiteX5" fmla="*/ 1471342 w 1471341"/>
              <a:gd name="connsiteY5" fmla="*/ 1487843 h 3378707"/>
              <a:gd name="connsiteX6" fmla="*/ 217456 w 1471341"/>
              <a:gd name="connsiteY6" fmla="*/ 1776565 h 3378707"/>
              <a:gd name="connsiteX7" fmla="*/ 603828 w 1471341"/>
              <a:gd name="connsiteY7" fmla="*/ 1776565 h 3378707"/>
              <a:gd name="connsiteX8" fmla="*/ 388174 w 1471341"/>
              <a:gd name="connsiteY8" fmla="*/ 2857500 h 3378707"/>
              <a:gd name="connsiteX9" fmla="*/ 1253921 w 1471341"/>
              <a:gd name="connsiteY9" fmla="*/ 1602143 h 3378707"/>
              <a:gd name="connsiteX10" fmla="*/ 867548 w 1471341"/>
              <a:gd name="connsiteY10" fmla="*/ 1602143 h 3378707"/>
              <a:gd name="connsiteX11" fmla="*/ 1083202 w 1471341"/>
              <a:gd name="connsiteY11" fmla="*/ 521208 h 3378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71341" h="3378707">
                <a:moveTo>
                  <a:pt x="167598" y="3378708"/>
                </a:moveTo>
                <a:lnTo>
                  <a:pt x="464363" y="1890865"/>
                </a:lnTo>
                <a:lnTo>
                  <a:pt x="0" y="1890865"/>
                </a:lnTo>
                <a:lnTo>
                  <a:pt x="1303744" y="0"/>
                </a:lnTo>
                <a:lnTo>
                  <a:pt x="1006979" y="1487843"/>
                </a:lnTo>
                <a:lnTo>
                  <a:pt x="1471342" y="1487843"/>
                </a:lnTo>
                <a:close/>
                <a:moveTo>
                  <a:pt x="217456" y="1776565"/>
                </a:moveTo>
                <a:lnTo>
                  <a:pt x="603828" y="1776565"/>
                </a:lnTo>
                <a:lnTo>
                  <a:pt x="388174" y="2857500"/>
                </a:lnTo>
                <a:lnTo>
                  <a:pt x="1253921" y="1602143"/>
                </a:lnTo>
                <a:lnTo>
                  <a:pt x="867548" y="1602143"/>
                </a:lnTo>
                <a:lnTo>
                  <a:pt x="1083202" y="521208"/>
                </a:lnTo>
                <a:close/>
              </a:path>
            </a:pathLst>
          </a:custGeom>
          <a:solidFill>
            <a:schemeClr val="accent1"/>
          </a:solidFill>
          <a:ln w="38100" cap="flat">
            <a:noFill/>
            <a:prstDash val="solid"/>
            <a:miter/>
          </a:ln>
        </p:spPr>
        <p:txBody>
          <a:bodyPr rtlCol="0" anchor="ctr"/>
          <a:lstStyle/>
          <a:p>
            <a:endParaRPr lang="es-PE" noProof="0"/>
          </a:p>
        </p:txBody>
      </p:sp>
      <p:sp>
        <p:nvSpPr>
          <p:cNvPr id="82" name="Marcador de número de diapositiva 1">
            <a:extLst>
              <a:ext uri="{FF2B5EF4-FFF2-40B4-BE49-F238E27FC236}">
                <a16:creationId xmlns:a16="http://schemas.microsoft.com/office/drawing/2014/main" id="{A316124D-74DF-BBC4-A9B9-92CB50D2F3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12800" y="6532304"/>
            <a:ext cx="2743200" cy="184666"/>
          </a:xfrm>
        </p:spPr>
        <p:txBody>
          <a:bodyPr/>
          <a:lstStyle/>
          <a:p>
            <a:fld id="{DDF8077D-B902-4E1C-93F6-DA35EAFA4726}" type="slidenum">
              <a:rPr lang="es-PE" noProof="0" smtClean="0"/>
              <a:pPr/>
              <a:t>18</a:t>
            </a:fld>
            <a:endParaRPr lang="es-PE" noProof="0"/>
          </a:p>
        </p:txBody>
      </p:sp>
      <p:pic>
        <p:nvPicPr>
          <p:cNvPr id="83" name="Imagen 82">
            <a:extLst>
              <a:ext uri="{FF2B5EF4-FFF2-40B4-BE49-F238E27FC236}">
                <a16:creationId xmlns:a16="http://schemas.microsoft.com/office/drawing/2014/main" id="{006C1B08-8A18-0D2B-19A7-13721E09C030}"/>
              </a:ext>
            </a:extLst>
          </p:cNvPr>
          <p:cNvPicPr>
            <a:picLocks noChangeAspect="1"/>
          </p:cNvPicPr>
          <p:nvPr/>
        </p:nvPicPr>
        <p:blipFill>
          <a:blip r:embed="rId101"/>
          <a:stretch>
            <a:fillRect/>
          </a:stretch>
        </p:blipFill>
        <p:spPr>
          <a:xfrm>
            <a:off x="2146646" y="5249578"/>
            <a:ext cx="364769" cy="360000"/>
          </a:xfrm>
          <a:prstGeom prst="rect">
            <a:avLst/>
          </a:prstGeom>
        </p:spPr>
      </p:pic>
      <p:pic>
        <p:nvPicPr>
          <p:cNvPr id="84" name="Gráfico 83" descr="Base de datos contorno">
            <a:extLst>
              <a:ext uri="{FF2B5EF4-FFF2-40B4-BE49-F238E27FC236}">
                <a16:creationId xmlns:a16="http://schemas.microsoft.com/office/drawing/2014/main" id="{73A9E4DB-DCFA-D27C-E743-A4088681D13B}"/>
              </a:ext>
            </a:extLst>
          </p:cNvPr>
          <p:cNvPicPr>
            <a:picLocks noChangeAspect="1"/>
          </p:cNvPicPr>
          <p:nvPr/>
        </p:nvPicPr>
        <p:blipFill>
          <a:blip r:embed="rId102">
            <a:extLst>
              <a:ext uri="{96DAC541-7B7A-43D3-8B79-37D633B846F1}">
                <asvg:svgBlip xmlns:asvg="http://schemas.microsoft.com/office/drawing/2016/SVG/main" r:embed="rId103"/>
              </a:ext>
            </a:extLst>
          </a:blip>
          <a:stretch>
            <a:fillRect/>
          </a:stretch>
        </p:blipFill>
        <p:spPr>
          <a:xfrm flipH="1">
            <a:off x="7832960" y="6374553"/>
            <a:ext cx="173451" cy="173451"/>
          </a:xfrm>
          <a:prstGeom prst="rect">
            <a:avLst/>
          </a:prstGeom>
        </p:spPr>
      </p:pic>
      <p:sp>
        <p:nvSpPr>
          <p:cNvPr id="85" name="object 35">
            <a:extLst>
              <a:ext uri="{FF2B5EF4-FFF2-40B4-BE49-F238E27FC236}">
                <a16:creationId xmlns:a16="http://schemas.microsoft.com/office/drawing/2014/main" id="{980A04A5-BE24-C981-F08F-777D28946578}"/>
              </a:ext>
            </a:extLst>
          </p:cNvPr>
          <p:cNvSpPr txBox="1"/>
          <p:nvPr>
            <p:custDataLst>
              <p:tags r:id="rId51"/>
            </p:custDataLst>
          </p:nvPr>
        </p:nvSpPr>
        <p:spPr>
          <a:xfrm>
            <a:off x="8049447" y="6376688"/>
            <a:ext cx="704039" cy="165204"/>
          </a:xfrm>
          <a:prstGeom prst="rect">
            <a:avLst/>
          </a:prstGeom>
        </p:spPr>
        <p:txBody>
          <a:bodyPr vert="horz" wrap="none" lIns="0" tIns="11206" rIns="0" bIns="0" rtlCol="0">
            <a:spAutoFit/>
          </a:bodyPr>
          <a:lstStyle/>
          <a:p>
            <a:pPr marL="11206">
              <a:spcBef>
                <a:spcPts val="88"/>
              </a:spcBef>
            </a:pPr>
            <a:r>
              <a:rPr lang="es-PE" sz="1000" noProof="0" err="1">
                <a:solidFill>
                  <a:srgbClr val="121212"/>
                </a:solidFill>
                <a:cs typeface="Arial MT"/>
              </a:rPr>
              <a:t>Firm</a:t>
            </a:r>
            <a:r>
              <a:rPr lang="es-PE" sz="1000" noProof="0">
                <a:solidFill>
                  <a:srgbClr val="121212"/>
                </a:solidFill>
                <a:cs typeface="Arial MT"/>
              </a:rPr>
              <a:t> </a:t>
            </a:r>
            <a:r>
              <a:rPr lang="es-PE" sz="1000" noProof="0" err="1">
                <a:solidFill>
                  <a:srgbClr val="121212"/>
                </a:solidFill>
                <a:cs typeface="Arial MT"/>
              </a:rPr>
              <a:t>capacity</a:t>
            </a:r>
            <a:endParaRPr lang="es-PE" sz="1000" noProof="0">
              <a:cs typeface="Arial MT"/>
            </a:endParaRPr>
          </a:p>
        </p:txBody>
      </p:sp>
      <p:pic>
        <p:nvPicPr>
          <p:cNvPr id="86" name="Gráfico 85" descr="Base de datos contorno">
            <a:extLst>
              <a:ext uri="{FF2B5EF4-FFF2-40B4-BE49-F238E27FC236}">
                <a16:creationId xmlns:a16="http://schemas.microsoft.com/office/drawing/2014/main" id="{9B44EE65-E037-876E-6A6A-C30B94F7EB8C}"/>
              </a:ext>
            </a:extLst>
          </p:cNvPr>
          <p:cNvPicPr>
            <a:picLocks noChangeAspect="1"/>
          </p:cNvPicPr>
          <p:nvPr/>
        </p:nvPicPr>
        <p:blipFill>
          <a:blip r:embed="rId102">
            <a:extLst>
              <a:ext uri="{96DAC541-7B7A-43D3-8B79-37D633B846F1}">
                <asvg:svgBlip xmlns:asvg="http://schemas.microsoft.com/office/drawing/2016/SVG/main" r:embed="rId103"/>
              </a:ext>
            </a:extLst>
          </a:blip>
          <a:stretch>
            <a:fillRect/>
          </a:stretch>
        </p:blipFill>
        <p:spPr>
          <a:xfrm flipH="1">
            <a:off x="7795725" y="1959894"/>
            <a:ext cx="173451" cy="173451"/>
          </a:xfrm>
          <a:prstGeom prst="rect">
            <a:avLst/>
          </a:prstGeom>
        </p:spPr>
      </p:pic>
      <p:sp>
        <p:nvSpPr>
          <p:cNvPr id="87" name="Graphic 1044">
            <a:extLst>
              <a:ext uri="{FF2B5EF4-FFF2-40B4-BE49-F238E27FC236}">
                <a16:creationId xmlns:a16="http://schemas.microsoft.com/office/drawing/2014/main" id="{C2235C65-F8B5-938D-2D56-BAEEAA7EA5D2}"/>
              </a:ext>
            </a:extLst>
          </p:cNvPr>
          <p:cNvSpPr>
            <a:spLocks noChangeAspect="1"/>
          </p:cNvSpPr>
          <p:nvPr>
            <p:custDataLst>
              <p:tags r:id="rId52"/>
            </p:custDataLst>
          </p:nvPr>
        </p:nvSpPr>
        <p:spPr>
          <a:xfrm>
            <a:off x="10736850" y="1596129"/>
            <a:ext cx="148095" cy="148096"/>
          </a:xfrm>
          <a:custGeom>
            <a:avLst/>
            <a:gdLst>
              <a:gd name="connsiteX0" fmla="*/ 1447942 w 3386718"/>
              <a:gd name="connsiteY0" fmla="*/ 4 h 3386730"/>
              <a:gd name="connsiteX1" fmla="*/ 1347483 w 3386718"/>
              <a:gd name="connsiteY1" fmla="*/ 72630 h 3386730"/>
              <a:gd name="connsiteX2" fmla="*/ 1246431 w 3386718"/>
              <a:gd name="connsiteY2" fmla="*/ 377579 h 3386730"/>
              <a:gd name="connsiteX3" fmla="*/ 1079149 w 3386718"/>
              <a:gd name="connsiteY3" fmla="*/ 447081 h 3386730"/>
              <a:gd name="connsiteX4" fmla="*/ 791612 w 3386718"/>
              <a:gd name="connsiteY4" fmla="*/ 302716 h 3386730"/>
              <a:gd name="connsiteX5" fmla="*/ 669277 w 3386718"/>
              <a:gd name="connsiteY5" fmla="*/ 322510 h 3386730"/>
              <a:gd name="connsiteX6" fmla="*/ 322357 w 3386718"/>
              <a:gd name="connsiteY6" fmla="*/ 669578 h 3386730"/>
              <a:gd name="connsiteX7" fmla="*/ 322506 w 3386718"/>
              <a:gd name="connsiteY7" fmla="*/ 669578 h 3386730"/>
              <a:gd name="connsiteX8" fmla="*/ 302712 w 3386718"/>
              <a:gd name="connsiteY8" fmla="*/ 791914 h 3386730"/>
              <a:gd name="connsiteX9" fmla="*/ 446928 w 3386718"/>
              <a:gd name="connsiteY9" fmla="*/ 1079302 h 3386730"/>
              <a:gd name="connsiteX10" fmla="*/ 377426 w 3386718"/>
              <a:gd name="connsiteY10" fmla="*/ 1246584 h 3386730"/>
              <a:gd name="connsiteX11" fmla="*/ 72477 w 3386718"/>
              <a:gd name="connsiteY11" fmla="*/ 1347637 h 3386730"/>
              <a:gd name="connsiteX12" fmla="*/ 72626 w 3386718"/>
              <a:gd name="connsiteY12" fmla="*/ 1347488 h 3386730"/>
              <a:gd name="connsiteX13" fmla="*/ 0 w 3386718"/>
              <a:gd name="connsiteY13" fmla="*/ 1447946 h 3386730"/>
              <a:gd name="connsiteX14" fmla="*/ 0 w 3386718"/>
              <a:gd name="connsiteY14" fmla="*/ 1938788 h 3386730"/>
              <a:gd name="connsiteX15" fmla="*/ 72626 w 3386718"/>
              <a:gd name="connsiteY15" fmla="*/ 2039247 h 3386730"/>
              <a:gd name="connsiteX16" fmla="*/ 377575 w 3386718"/>
              <a:gd name="connsiteY16" fmla="*/ 2140299 h 3386730"/>
              <a:gd name="connsiteX17" fmla="*/ 447077 w 3386718"/>
              <a:gd name="connsiteY17" fmla="*/ 2307730 h 3386730"/>
              <a:gd name="connsiteX18" fmla="*/ 302861 w 3386718"/>
              <a:gd name="connsiteY18" fmla="*/ 2595118 h 3386730"/>
              <a:gd name="connsiteX19" fmla="*/ 302712 w 3386718"/>
              <a:gd name="connsiteY19" fmla="*/ 2595118 h 3386730"/>
              <a:gd name="connsiteX20" fmla="*/ 322506 w 3386718"/>
              <a:gd name="connsiteY20" fmla="*/ 2717453 h 3386730"/>
              <a:gd name="connsiteX21" fmla="*/ 669426 w 3386718"/>
              <a:gd name="connsiteY21" fmla="*/ 3064373 h 3386730"/>
              <a:gd name="connsiteX22" fmla="*/ 669277 w 3386718"/>
              <a:gd name="connsiteY22" fmla="*/ 3064224 h 3386730"/>
              <a:gd name="connsiteX23" fmla="*/ 791612 w 3386718"/>
              <a:gd name="connsiteY23" fmla="*/ 3084018 h 3386730"/>
              <a:gd name="connsiteX24" fmla="*/ 1079149 w 3386718"/>
              <a:gd name="connsiteY24" fmla="*/ 2939653 h 3386730"/>
              <a:gd name="connsiteX25" fmla="*/ 1246431 w 3386718"/>
              <a:gd name="connsiteY25" fmla="*/ 3009156 h 3386730"/>
              <a:gd name="connsiteX26" fmla="*/ 1347483 w 3386718"/>
              <a:gd name="connsiteY26" fmla="*/ 3314104 h 3386730"/>
              <a:gd name="connsiteX27" fmla="*/ 1447942 w 3386718"/>
              <a:gd name="connsiteY27" fmla="*/ 3386730 h 3386730"/>
              <a:gd name="connsiteX28" fmla="*/ 1938479 w 3386718"/>
              <a:gd name="connsiteY28" fmla="*/ 3386730 h 3386730"/>
              <a:gd name="connsiteX29" fmla="*/ 2038938 w 3386718"/>
              <a:gd name="connsiteY29" fmla="*/ 3314104 h 3386730"/>
              <a:gd name="connsiteX30" fmla="*/ 2139990 w 3386718"/>
              <a:gd name="connsiteY30" fmla="*/ 3009156 h 3386730"/>
              <a:gd name="connsiteX31" fmla="*/ 2307272 w 3386718"/>
              <a:gd name="connsiteY31" fmla="*/ 2939653 h 3386730"/>
              <a:gd name="connsiteX32" fmla="*/ 2594809 w 3386718"/>
              <a:gd name="connsiteY32" fmla="*/ 3084018 h 3386730"/>
              <a:gd name="connsiteX33" fmla="*/ 2717144 w 3386718"/>
              <a:gd name="connsiteY33" fmla="*/ 3064224 h 3386730"/>
              <a:gd name="connsiteX34" fmla="*/ 3064064 w 3386718"/>
              <a:gd name="connsiteY34" fmla="*/ 2717304 h 3386730"/>
              <a:gd name="connsiteX35" fmla="*/ 3064064 w 3386718"/>
              <a:gd name="connsiteY35" fmla="*/ 2717453 h 3386730"/>
              <a:gd name="connsiteX36" fmla="*/ 3083858 w 3386718"/>
              <a:gd name="connsiteY36" fmla="*/ 2595118 h 3386730"/>
              <a:gd name="connsiteX37" fmla="*/ 2939642 w 3386718"/>
              <a:gd name="connsiteY37" fmla="*/ 2307730 h 3386730"/>
              <a:gd name="connsiteX38" fmla="*/ 3009144 w 3386718"/>
              <a:gd name="connsiteY38" fmla="*/ 2140448 h 3386730"/>
              <a:gd name="connsiteX39" fmla="*/ 3314390 w 3386718"/>
              <a:gd name="connsiteY39" fmla="*/ 2039247 h 3386730"/>
              <a:gd name="connsiteX40" fmla="*/ 3314241 w 3386718"/>
              <a:gd name="connsiteY40" fmla="*/ 2039247 h 3386730"/>
              <a:gd name="connsiteX41" fmla="*/ 3386718 w 3386718"/>
              <a:gd name="connsiteY41" fmla="*/ 1938788 h 3386730"/>
              <a:gd name="connsiteX42" fmla="*/ 3386718 w 3386718"/>
              <a:gd name="connsiteY42" fmla="*/ 1447946 h 3386730"/>
              <a:gd name="connsiteX43" fmla="*/ 3314092 w 3386718"/>
              <a:gd name="connsiteY43" fmla="*/ 1347488 h 3386730"/>
              <a:gd name="connsiteX44" fmla="*/ 3009589 w 3386718"/>
              <a:gd name="connsiteY44" fmla="*/ 1246435 h 3386730"/>
              <a:gd name="connsiteX45" fmla="*/ 2939790 w 3386718"/>
              <a:gd name="connsiteY45" fmla="*/ 1078258 h 3386730"/>
              <a:gd name="connsiteX46" fmla="*/ 3083705 w 3386718"/>
              <a:gd name="connsiteY46" fmla="*/ 791765 h 3386730"/>
              <a:gd name="connsiteX47" fmla="*/ 3083705 w 3386718"/>
              <a:gd name="connsiteY47" fmla="*/ 791914 h 3386730"/>
              <a:gd name="connsiteX48" fmla="*/ 3064060 w 3386718"/>
              <a:gd name="connsiteY48" fmla="*/ 669578 h 3386730"/>
              <a:gd name="connsiteX49" fmla="*/ 2717140 w 3386718"/>
              <a:gd name="connsiteY49" fmla="*/ 322510 h 3386730"/>
              <a:gd name="connsiteX50" fmla="*/ 2594805 w 3386718"/>
              <a:gd name="connsiteY50" fmla="*/ 302716 h 3386730"/>
              <a:gd name="connsiteX51" fmla="*/ 2308163 w 3386718"/>
              <a:gd name="connsiteY51" fmla="*/ 446780 h 3386730"/>
              <a:gd name="connsiteX52" fmla="*/ 2139838 w 3386718"/>
              <a:gd name="connsiteY52" fmla="*/ 377129 h 3386730"/>
              <a:gd name="connsiteX53" fmla="*/ 2038933 w 3386718"/>
              <a:gd name="connsiteY53" fmla="*/ 72626 h 3386730"/>
              <a:gd name="connsiteX54" fmla="*/ 2038933 w 3386718"/>
              <a:gd name="connsiteY54" fmla="*/ 72478 h 3386730"/>
              <a:gd name="connsiteX55" fmla="*/ 1938475 w 3386718"/>
              <a:gd name="connsiteY55" fmla="*/ 0 h 3386730"/>
              <a:gd name="connsiteX56" fmla="*/ 1524439 w 3386718"/>
              <a:gd name="connsiteY56" fmla="*/ 211638 h 3386730"/>
              <a:gd name="connsiteX57" fmla="*/ 1862131 w 3386718"/>
              <a:gd name="connsiteY57" fmla="*/ 211638 h 3386730"/>
              <a:gd name="connsiteX58" fmla="*/ 1955891 w 3386718"/>
              <a:gd name="connsiteY58" fmla="*/ 494413 h 3386730"/>
              <a:gd name="connsiteX59" fmla="*/ 1955891 w 3386718"/>
              <a:gd name="connsiteY59" fmla="*/ 494561 h 3386730"/>
              <a:gd name="connsiteX60" fmla="*/ 2026437 w 3386718"/>
              <a:gd name="connsiteY60" fmla="*/ 562726 h 3386730"/>
              <a:gd name="connsiteX61" fmla="*/ 2257270 w 3386718"/>
              <a:gd name="connsiteY61" fmla="*/ 658273 h 3386730"/>
              <a:gd name="connsiteX62" fmla="*/ 2355346 w 3386718"/>
              <a:gd name="connsiteY62" fmla="*/ 659910 h 3386730"/>
              <a:gd name="connsiteX63" fmla="*/ 2621452 w 3386718"/>
              <a:gd name="connsiteY63" fmla="*/ 526263 h 3386730"/>
              <a:gd name="connsiteX64" fmla="*/ 2860171 w 3386718"/>
              <a:gd name="connsiteY64" fmla="*/ 765131 h 3386730"/>
              <a:gd name="connsiteX65" fmla="*/ 2726376 w 3386718"/>
              <a:gd name="connsiteY65" fmla="*/ 1031237 h 3386730"/>
              <a:gd name="connsiteX66" fmla="*/ 2726525 w 3386718"/>
              <a:gd name="connsiteY66" fmla="*/ 1031237 h 3386730"/>
              <a:gd name="connsiteX67" fmla="*/ 2728162 w 3386718"/>
              <a:gd name="connsiteY67" fmla="*/ 1129462 h 3386730"/>
              <a:gd name="connsiteX68" fmla="*/ 2824006 w 3386718"/>
              <a:gd name="connsiteY68" fmla="*/ 1360147 h 3386730"/>
              <a:gd name="connsiteX69" fmla="*/ 2892171 w 3386718"/>
              <a:gd name="connsiteY69" fmla="*/ 1430544 h 3386730"/>
              <a:gd name="connsiteX70" fmla="*/ 3174945 w 3386718"/>
              <a:gd name="connsiteY70" fmla="*/ 1524304 h 3386730"/>
              <a:gd name="connsiteX71" fmla="*/ 3174945 w 3386718"/>
              <a:gd name="connsiteY71" fmla="*/ 1862145 h 3386730"/>
              <a:gd name="connsiteX72" fmla="*/ 2891577 w 3386718"/>
              <a:gd name="connsiteY72" fmla="*/ 1956053 h 3386730"/>
              <a:gd name="connsiteX73" fmla="*/ 2891577 w 3386718"/>
              <a:gd name="connsiteY73" fmla="*/ 1956351 h 3386730"/>
              <a:gd name="connsiteX74" fmla="*/ 2823263 w 3386718"/>
              <a:gd name="connsiteY74" fmla="*/ 2026748 h 3386730"/>
              <a:gd name="connsiteX75" fmla="*/ 2727865 w 3386718"/>
              <a:gd name="connsiteY75" fmla="*/ 2256690 h 3386730"/>
              <a:gd name="connsiteX76" fmla="*/ 2727865 w 3386718"/>
              <a:gd name="connsiteY76" fmla="*/ 2256541 h 3386730"/>
              <a:gd name="connsiteX77" fmla="*/ 2726376 w 3386718"/>
              <a:gd name="connsiteY77" fmla="*/ 2354766 h 3386730"/>
              <a:gd name="connsiteX78" fmla="*/ 2860321 w 3386718"/>
              <a:gd name="connsiteY78" fmla="*/ 2621763 h 3386730"/>
              <a:gd name="connsiteX79" fmla="*/ 2621601 w 3386718"/>
              <a:gd name="connsiteY79" fmla="*/ 2860483 h 3386730"/>
              <a:gd name="connsiteX80" fmla="*/ 2354456 w 3386718"/>
              <a:gd name="connsiteY80" fmla="*/ 2726390 h 3386730"/>
              <a:gd name="connsiteX81" fmla="*/ 2354307 w 3386718"/>
              <a:gd name="connsiteY81" fmla="*/ 2726390 h 3386730"/>
              <a:gd name="connsiteX82" fmla="*/ 2256081 w 3386718"/>
              <a:gd name="connsiteY82" fmla="*/ 2727878 h 3386730"/>
              <a:gd name="connsiteX83" fmla="*/ 2026140 w 3386718"/>
              <a:gd name="connsiteY83" fmla="*/ 2823426 h 3386730"/>
              <a:gd name="connsiteX84" fmla="*/ 2026289 w 3386718"/>
              <a:gd name="connsiteY84" fmla="*/ 2823574 h 3386730"/>
              <a:gd name="connsiteX85" fmla="*/ 1955891 w 3386718"/>
              <a:gd name="connsiteY85" fmla="*/ 2891739 h 3386730"/>
              <a:gd name="connsiteX86" fmla="*/ 1862131 w 3386718"/>
              <a:gd name="connsiteY86" fmla="*/ 3174959 h 3386730"/>
              <a:gd name="connsiteX87" fmla="*/ 1524439 w 3386718"/>
              <a:gd name="connsiteY87" fmla="*/ 3174959 h 3386730"/>
              <a:gd name="connsiteX88" fmla="*/ 1430679 w 3386718"/>
              <a:gd name="connsiteY88" fmla="*/ 2891739 h 3386730"/>
              <a:gd name="connsiteX89" fmla="*/ 1360282 w 3386718"/>
              <a:gd name="connsiteY89" fmla="*/ 2823574 h 3386730"/>
              <a:gd name="connsiteX90" fmla="*/ 1130340 w 3386718"/>
              <a:gd name="connsiteY90" fmla="*/ 2728027 h 3386730"/>
              <a:gd name="connsiteX91" fmla="*/ 1130340 w 3386718"/>
              <a:gd name="connsiteY91" fmla="*/ 2727878 h 3386730"/>
              <a:gd name="connsiteX92" fmla="*/ 1032115 w 3386718"/>
              <a:gd name="connsiteY92" fmla="*/ 2726390 h 3386730"/>
              <a:gd name="connsiteX93" fmla="*/ 764969 w 3386718"/>
              <a:gd name="connsiteY93" fmla="*/ 2860483 h 3386730"/>
              <a:gd name="connsiteX94" fmla="*/ 526101 w 3386718"/>
              <a:gd name="connsiteY94" fmla="*/ 2621763 h 3386730"/>
              <a:gd name="connsiteX95" fmla="*/ 660046 w 3386718"/>
              <a:gd name="connsiteY95" fmla="*/ 2354766 h 3386730"/>
              <a:gd name="connsiteX96" fmla="*/ 660194 w 3386718"/>
              <a:gd name="connsiteY96" fmla="*/ 2354766 h 3386730"/>
              <a:gd name="connsiteX97" fmla="*/ 658557 w 3386718"/>
              <a:gd name="connsiteY97" fmla="*/ 2256689 h 3386730"/>
              <a:gd name="connsiteX98" fmla="*/ 563159 w 3386718"/>
              <a:gd name="connsiteY98" fmla="*/ 2026600 h 3386730"/>
              <a:gd name="connsiteX99" fmla="*/ 494845 w 3386718"/>
              <a:gd name="connsiteY99" fmla="*/ 1956054 h 3386730"/>
              <a:gd name="connsiteX100" fmla="*/ 211625 w 3386718"/>
              <a:gd name="connsiteY100" fmla="*/ 1862293 h 3386730"/>
              <a:gd name="connsiteX101" fmla="*/ 211625 w 3386718"/>
              <a:gd name="connsiteY101" fmla="*/ 1524453 h 3386730"/>
              <a:gd name="connsiteX102" fmla="*/ 494845 w 3386718"/>
              <a:gd name="connsiteY102" fmla="*/ 1430693 h 3386730"/>
              <a:gd name="connsiteX103" fmla="*/ 563159 w 3386718"/>
              <a:gd name="connsiteY103" fmla="*/ 1360147 h 3386730"/>
              <a:gd name="connsiteX104" fmla="*/ 658557 w 3386718"/>
              <a:gd name="connsiteY104" fmla="*/ 1130206 h 3386730"/>
              <a:gd name="connsiteX105" fmla="*/ 658557 w 3386718"/>
              <a:gd name="connsiteY105" fmla="*/ 1130354 h 3386730"/>
              <a:gd name="connsiteX106" fmla="*/ 660194 w 3386718"/>
              <a:gd name="connsiteY106" fmla="*/ 1032129 h 3386730"/>
              <a:gd name="connsiteX107" fmla="*/ 526250 w 3386718"/>
              <a:gd name="connsiteY107" fmla="*/ 765132 h 3386730"/>
              <a:gd name="connsiteX108" fmla="*/ 765118 w 3386718"/>
              <a:gd name="connsiteY108" fmla="*/ 526115 h 3386730"/>
              <a:gd name="connsiteX109" fmla="*/ 1032264 w 3386718"/>
              <a:gd name="connsiteY109" fmla="*/ 660208 h 3386730"/>
              <a:gd name="connsiteX110" fmla="*/ 1032115 w 3386718"/>
              <a:gd name="connsiteY110" fmla="*/ 660357 h 3386730"/>
              <a:gd name="connsiteX111" fmla="*/ 1130340 w 3386718"/>
              <a:gd name="connsiteY111" fmla="*/ 658720 h 3386730"/>
              <a:gd name="connsiteX112" fmla="*/ 1360282 w 3386718"/>
              <a:gd name="connsiteY112" fmla="*/ 563173 h 3386730"/>
              <a:gd name="connsiteX113" fmla="*/ 1430679 w 3386718"/>
              <a:gd name="connsiteY113" fmla="*/ 495008 h 3386730"/>
              <a:gd name="connsiteX114" fmla="*/ 1693359 w 3386718"/>
              <a:gd name="connsiteY114" fmla="*/ 1038065 h 3386730"/>
              <a:gd name="connsiteX115" fmla="*/ 1038077 w 3386718"/>
              <a:gd name="connsiteY115" fmla="*/ 1693347 h 3386730"/>
              <a:gd name="connsiteX116" fmla="*/ 1693359 w 3386718"/>
              <a:gd name="connsiteY116" fmla="*/ 2348629 h 3386730"/>
              <a:gd name="connsiteX117" fmla="*/ 2348641 w 3386718"/>
              <a:gd name="connsiteY117" fmla="*/ 1693347 h 3386730"/>
              <a:gd name="connsiteX118" fmla="*/ 1693359 w 3386718"/>
              <a:gd name="connsiteY118" fmla="*/ 1038065 h 3386730"/>
              <a:gd name="connsiteX119" fmla="*/ 1693359 w 3386718"/>
              <a:gd name="connsiteY119" fmla="*/ 1249699 h 3386730"/>
              <a:gd name="connsiteX120" fmla="*/ 2137034 w 3386718"/>
              <a:gd name="connsiteY120" fmla="*/ 1693374 h 3386730"/>
              <a:gd name="connsiteX121" fmla="*/ 1693359 w 3386718"/>
              <a:gd name="connsiteY121" fmla="*/ 2137048 h 3386730"/>
              <a:gd name="connsiteX122" fmla="*/ 1249685 w 3386718"/>
              <a:gd name="connsiteY122" fmla="*/ 1693374 h 3386730"/>
              <a:gd name="connsiteX123" fmla="*/ 1693359 w 3386718"/>
              <a:gd name="connsiteY123" fmla="*/ 1249699 h 338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</a:cxnLst>
            <a:rect l="l" t="t" r="r" b="b"/>
            <a:pathLst>
              <a:path w="3386718" h="3386730">
                <a:moveTo>
                  <a:pt x="1447942" y="4"/>
                </a:moveTo>
                <a:cubicBezTo>
                  <a:pt x="1402401" y="4"/>
                  <a:pt x="1361920" y="29323"/>
                  <a:pt x="1347483" y="72630"/>
                </a:cubicBezTo>
                <a:lnTo>
                  <a:pt x="1246431" y="377579"/>
                </a:lnTo>
                <a:cubicBezTo>
                  <a:pt x="1189132" y="397075"/>
                  <a:pt x="1133320" y="420293"/>
                  <a:pt x="1079149" y="447081"/>
                </a:cubicBezTo>
                <a:lnTo>
                  <a:pt x="791612" y="302716"/>
                </a:lnTo>
                <a:cubicBezTo>
                  <a:pt x="750834" y="282327"/>
                  <a:pt x="701570" y="290215"/>
                  <a:pt x="669277" y="322510"/>
                </a:cubicBezTo>
                <a:lnTo>
                  <a:pt x="322357" y="669578"/>
                </a:lnTo>
                <a:lnTo>
                  <a:pt x="322506" y="669578"/>
                </a:lnTo>
                <a:cubicBezTo>
                  <a:pt x="290210" y="701874"/>
                  <a:pt x="282322" y="751135"/>
                  <a:pt x="302712" y="791914"/>
                </a:cubicBezTo>
                <a:lnTo>
                  <a:pt x="446928" y="1079302"/>
                </a:lnTo>
                <a:cubicBezTo>
                  <a:pt x="420139" y="1133476"/>
                  <a:pt x="396922" y="1189434"/>
                  <a:pt x="377426" y="1246584"/>
                </a:cubicBezTo>
                <a:lnTo>
                  <a:pt x="72477" y="1347637"/>
                </a:lnTo>
                <a:lnTo>
                  <a:pt x="72626" y="1347488"/>
                </a:lnTo>
                <a:cubicBezTo>
                  <a:pt x="29318" y="1361924"/>
                  <a:pt x="0" y="1402405"/>
                  <a:pt x="0" y="1447946"/>
                </a:cubicBezTo>
                <a:lnTo>
                  <a:pt x="0" y="1938788"/>
                </a:lnTo>
                <a:cubicBezTo>
                  <a:pt x="0" y="1984329"/>
                  <a:pt x="29319" y="2024810"/>
                  <a:pt x="72626" y="2039247"/>
                </a:cubicBezTo>
                <a:lnTo>
                  <a:pt x="377575" y="2140299"/>
                </a:lnTo>
                <a:cubicBezTo>
                  <a:pt x="397071" y="2197598"/>
                  <a:pt x="420289" y="2253559"/>
                  <a:pt x="447077" y="2307730"/>
                </a:cubicBezTo>
                <a:lnTo>
                  <a:pt x="302861" y="2595118"/>
                </a:lnTo>
                <a:lnTo>
                  <a:pt x="302712" y="2595118"/>
                </a:lnTo>
                <a:cubicBezTo>
                  <a:pt x="282322" y="2635896"/>
                  <a:pt x="290211" y="2685160"/>
                  <a:pt x="322506" y="2717453"/>
                </a:cubicBezTo>
                <a:lnTo>
                  <a:pt x="669426" y="3064373"/>
                </a:lnTo>
                <a:lnTo>
                  <a:pt x="669277" y="3064224"/>
                </a:lnTo>
                <a:cubicBezTo>
                  <a:pt x="701573" y="3096520"/>
                  <a:pt x="750834" y="3104408"/>
                  <a:pt x="791612" y="3084018"/>
                </a:cubicBezTo>
                <a:lnTo>
                  <a:pt x="1079149" y="2939653"/>
                </a:lnTo>
                <a:cubicBezTo>
                  <a:pt x="1133323" y="2966442"/>
                  <a:pt x="1189281" y="2989660"/>
                  <a:pt x="1246431" y="3009156"/>
                </a:cubicBezTo>
                <a:lnTo>
                  <a:pt x="1347483" y="3314104"/>
                </a:lnTo>
                <a:cubicBezTo>
                  <a:pt x="1361920" y="3357412"/>
                  <a:pt x="1402401" y="3386730"/>
                  <a:pt x="1447942" y="3386730"/>
                </a:cubicBezTo>
                <a:lnTo>
                  <a:pt x="1938479" y="3386730"/>
                </a:lnTo>
                <a:cubicBezTo>
                  <a:pt x="1984169" y="3386730"/>
                  <a:pt x="2024650" y="3357411"/>
                  <a:pt x="2038938" y="3314104"/>
                </a:cubicBezTo>
                <a:lnTo>
                  <a:pt x="2139990" y="3009156"/>
                </a:lnTo>
                <a:cubicBezTo>
                  <a:pt x="2197289" y="2989659"/>
                  <a:pt x="2253102" y="2966442"/>
                  <a:pt x="2307272" y="2939653"/>
                </a:cubicBezTo>
                <a:lnTo>
                  <a:pt x="2594809" y="3084018"/>
                </a:lnTo>
                <a:cubicBezTo>
                  <a:pt x="2635587" y="3104408"/>
                  <a:pt x="2684851" y="3096520"/>
                  <a:pt x="2717144" y="3064224"/>
                </a:cubicBezTo>
                <a:lnTo>
                  <a:pt x="3064064" y="2717304"/>
                </a:lnTo>
                <a:lnTo>
                  <a:pt x="3064064" y="2717453"/>
                </a:lnTo>
                <a:cubicBezTo>
                  <a:pt x="3096211" y="2685158"/>
                  <a:pt x="3104248" y="2635896"/>
                  <a:pt x="3083858" y="2595118"/>
                </a:cubicBezTo>
                <a:lnTo>
                  <a:pt x="2939642" y="2307730"/>
                </a:lnTo>
                <a:cubicBezTo>
                  <a:pt x="2966431" y="2253555"/>
                  <a:pt x="2989648" y="2197598"/>
                  <a:pt x="3009144" y="2140448"/>
                </a:cubicBezTo>
                <a:lnTo>
                  <a:pt x="3314390" y="2039247"/>
                </a:lnTo>
                <a:lnTo>
                  <a:pt x="3314241" y="2039247"/>
                </a:lnTo>
                <a:cubicBezTo>
                  <a:pt x="3357400" y="2024810"/>
                  <a:pt x="3386718" y="1984329"/>
                  <a:pt x="3386718" y="1938788"/>
                </a:cubicBezTo>
                <a:lnTo>
                  <a:pt x="3386718" y="1447946"/>
                </a:lnTo>
                <a:cubicBezTo>
                  <a:pt x="3386718" y="1402405"/>
                  <a:pt x="3357399" y="1361924"/>
                  <a:pt x="3314092" y="1347488"/>
                </a:cubicBezTo>
                <a:lnTo>
                  <a:pt x="3009589" y="1246435"/>
                </a:lnTo>
                <a:cubicBezTo>
                  <a:pt x="2990093" y="1188839"/>
                  <a:pt x="2966727" y="1132729"/>
                  <a:pt x="2939790" y="1078258"/>
                </a:cubicBezTo>
                <a:lnTo>
                  <a:pt x="3083705" y="791765"/>
                </a:lnTo>
                <a:lnTo>
                  <a:pt x="3083705" y="791914"/>
                </a:lnTo>
                <a:cubicBezTo>
                  <a:pt x="3104243" y="751135"/>
                  <a:pt x="3096356" y="701872"/>
                  <a:pt x="3064060" y="669578"/>
                </a:cubicBezTo>
                <a:lnTo>
                  <a:pt x="2717140" y="322510"/>
                </a:lnTo>
                <a:cubicBezTo>
                  <a:pt x="2684993" y="290214"/>
                  <a:pt x="2635583" y="282178"/>
                  <a:pt x="2594805" y="302716"/>
                </a:cubicBezTo>
                <a:lnTo>
                  <a:pt x="2308163" y="446780"/>
                </a:lnTo>
                <a:cubicBezTo>
                  <a:pt x="2253692" y="419842"/>
                  <a:pt x="2197437" y="396625"/>
                  <a:pt x="2139838" y="377129"/>
                </a:cubicBezTo>
                <a:lnTo>
                  <a:pt x="2038933" y="72626"/>
                </a:lnTo>
                <a:lnTo>
                  <a:pt x="2038933" y="72478"/>
                </a:lnTo>
                <a:cubicBezTo>
                  <a:pt x="2024646" y="29318"/>
                  <a:pt x="1984165" y="0"/>
                  <a:pt x="1938475" y="0"/>
                </a:cubicBezTo>
                <a:close/>
                <a:moveTo>
                  <a:pt x="1524439" y="211638"/>
                </a:moveTo>
                <a:lnTo>
                  <a:pt x="1862131" y="211638"/>
                </a:lnTo>
                <a:lnTo>
                  <a:pt x="1955891" y="494413"/>
                </a:lnTo>
                <a:lnTo>
                  <a:pt x="1955891" y="494561"/>
                </a:lnTo>
                <a:cubicBezTo>
                  <a:pt x="1966755" y="527452"/>
                  <a:pt x="1993098" y="552900"/>
                  <a:pt x="2026437" y="562726"/>
                </a:cubicBezTo>
                <a:cubicBezTo>
                  <a:pt x="2106508" y="586390"/>
                  <a:pt x="2183897" y="618386"/>
                  <a:pt x="2257270" y="658273"/>
                </a:cubicBezTo>
                <a:cubicBezTo>
                  <a:pt x="2287779" y="674942"/>
                  <a:pt x="2324390" y="675537"/>
                  <a:pt x="2355346" y="659910"/>
                </a:cubicBezTo>
                <a:lnTo>
                  <a:pt x="2621452" y="526263"/>
                </a:lnTo>
                <a:lnTo>
                  <a:pt x="2860171" y="765131"/>
                </a:lnTo>
                <a:lnTo>
                  <a:pt x="2726376" y="1031237"/>
                </a:lnTo>
                <a:lnTo>
                  <a:pt x="2726525" y="1031237"/>
                </a:lnTo>
                <a:cubicBezTo>
                  <a:pt x="2710897" y="1062342"/>
                  <a:pt x="2711493" y="1099101"/>
                  <a:pt x="2728162" y="1129462"/>
                </a:cubicBezTo>
                <a:cubicBezTo>
                  <a:pt x="2768197" y="1202687"/>
                  <a:pt x="2800342" y="1280076"/>
                  <a:pt x="2824006" y="1360147"/>
                </a:cubicBezTo>
                <a:cubicBezTo>
                  <a:pt x="2833829" y="1393335"/>
                  <a:pt x="2859278" y="1419678"/>
                  <a:pt x="2892171" y="1430544"/>
                </a:cubicBezTo>
                <a:lnTo>
                  <a:pt x="3174945" y="1524304"/>
                </a:lnTo>
                <a:lnTo>
                  <a:pt x="3174945" y="1862145"/>
                </a:lnTo>
                <a:lnTo>
                  <a:pt x="2891577" y="1956053"/>
                </a:lnTo>
                <a:lnTo>
                  <a:pt x="2891577" y="1956351"/>
                </a:lnTo>
                <a:cubicBezTo>
                  <a:pt x="2858685" y="1967216"/>
                  <a:pt x="2833238" y="1993558"/>
                  <a:pt x="2823263" y="2026748"/>
                </a:cubicBezTo>
                <a:cubicBezTo>
                  <a:pt x="2799600" y="2106522"/>
                  <a:pt x="2767752" y="2183614"/>
                  <a:pt x="2727865" y="2256690"/>
                </a:cubicBezTo>
                <a:lnTo>
                  <a:pt x="2727865" y="2256541"/>
                </a:lnTo>
                <a:cubicBezTo>
                  <a:pt x="2711345" y="2287050"/>
                  <a:pt x="2710749" y="2323810"/>
                  <a:pt x="2726376" y="2354766"/>
                </a:cubicBezTo>
                <a:lnTo>
                  <a:pt x="2860321" y="2621763"/>
                </a:lnTo>
                <a:lnTo>
                  <a:pt x="2621601" y="2860483"/>
                </a:lnTo>
                <a:lnTo>
                  <a:pt x="2354456" y="2726390"/>
                </a:lnTo>
                <a:lnTo>
                  <a:pt x="2354307" y="2726390"/>
                </a:lnTo>
                <a:cubicBezTo>
                  <a:pt x="2323350" y="2710763"/>
                  <a:pt x="2286592" y="2711358"/>
                  <a:pt x="2256081" y="2727878"/>
                </a:cubicBezTo>
                <a:cubicBezTo>
                  <a:pt x="2183005" y="2767765"/>
                  <a:pt x="2105914" y="2799762"/>
                  <a:pt x="2026140" y="2823426"/>
                </a:cubicBezTo>
                <a:lnTo>
                  <a:pt x="2026289" y="2823574"/>
                </a:lnTo>
                <a:cubicBezTo>
                  <a:pt x="1993100" y="2833397"/>
                  <a:pt x="1966757" y="2858846"/>
                  <a:pt x="1955891" y="2891739"/>
                </a:cubicBezTo>
                <a:lnTo>
                  <a:pt x="1862131" y="3174959"/>
                </a:lnTo>
                <a:lnTo>
                  <a:pt x="1524439" y="3174959"/>
                </a:lnTo>
                <a:lnTo>
                  <a:pt x="1430679" y="2891739"/>
                </a:lnTo>
                <a:cubicBezTo>
                  <a:pt x="1419666" y="2858848"/>
                  <a:pt x="1393472" y="2833400"/>
                  <a:pt x="1360282" y="2823574"/>
                </a:cubicBezTo>
                <a:cubicBezTo>
                  <a:pt x="1280508" y="2799911"/>
                  <a:pt x="1203416" y="2767914"/>
                  <a:pt x="1130340" y="2728027"/>
                </a:cubicBezTo>
                <a:lnTo>
                  <a:pt x="1130340" y="2727878"/>
                </a:lnTo>
                <a:cubicBezTo>
                  <a:pt x="1099831" y="2711359"/>
                  <a:pt x="1063220" y="2710763"/>
                  <a:pt x="1032115" y="2726390"/>
                </a:cubicBezTo>
                <a:lnTo>
                  <a:pt x="764969" y="2860483"/>
                </a:lnTo>
                <a:lnTo>
                  <a:pt x="526101" y="2621763"/>
                </a:lnTo>
                <a:lnTo>
                  <a:pt x="660046" y="2354766"/>
                </a:lnTo>
                <a:lnTo>
                  <a:pt x="660194" y="2354766"/>
                </a:lnTo>
                <a:cubicBezTo>
                  <a:pt x="675673" y="2323810"/>
                  <a:pt x="675077" y="2287051"/>
                  <a:pt x="658557" y="2256689"/>
                </a:cubicBezTo>
                <a:cubicBezTo>
                  <a:pt x="618670" y="2183614"/>
                  <a:pt x="586674" y="2106522"/>
                  <a:pt x="563159" y="2026600"/>
                </a:cubicBezTo>
                <a:cubicBezTo>
                  <a:pt x="553336" y="1993262"/>
                  <a:pt x="527886" y="1966920"/>
                  <a:pt x="494845" y="1956054"/>
                </a:cubicBezTo>
                <a:lnTo>
                  <a:pt x="211625" y="1862293"/>
                </a:lnTo>
                <a:lnTo>
                  <a:pt x="211625" y="1524453"/>
                </a:lnTo>
                <a:lnTo>
                  <a:pt x="494845" y="1430693"/>
                </a:lnTo>
                <a:cubicBezTo>
                  <a:pt x="527885" y="1419680"/>
                  <a:pt x="553337" y="1393486"/>
                  <a:pt x="563159" y="1360147"/>
                </a:cubicBezTo>
                <a:cubicBezTo>
                  <a:pt x="586822" y="1280373"/>
                  <a:pt x="618670" y="1203282"/>
                  <a:pt x="658557" y="1130206"/>
                </a:cubicBezTo>
                <a:lnTo>
                  <a:pt x="658557" y="1130354"/>
                </a:lnTo>
                <a:cubicBezTo>
                  <a:pt x="675077" y="1099845"/>
                  <a:pt x="675673" y="1063234"/>
                  <a:pt x="660194" y="1032129"/>
                </a:cubicBezTo>
                <a:lnTo>
                  <a:pt x="526250" y="765132"/>
                </a:lnTo>
                <a:lnTo>
                  <a:pt x="765118" y="526115"/>
                </a:lnTo>
                <a:lnTo>
                  <a:pt x="1032264" y="660208"/>
                </a:lnTo>
                <a:lnTo>
                  <a:pt x="1032115" y="660357"/>
                </a:lnTo>
                <a:cubicBezTo>
                  <a:pt x="1063071" y="675984"/>
                  <a:pt x="1099830" y="675388"/>
                  <a:pt x="1130340" y="658720"/>
                </a:cubicBezTo>
                <a:cubicBezTo>
                  <a:pt x="1203416" y="618833"/>
                  <a:pt x="1280508" y="586837"/>
                  <a:pt x="1360282" y="563173"/>
                </a:cubicBezTo>
                <a:cubicBezTo>
                  <a:pt x="1393470" y="553350"/>
                  <a:pt x="1419664" y="527900"/>
                  <a:pt x="1430679" y="495008"/>
                </a:cubicBezTo>
                <a:close/>
                <a:moveTo>
                  <a:pt x="1693359" y="1038065"/>
                </a:moveTo>
                <a:cubicBezTo>
                  <a:pt x="1332750" y="1038065"/>
                  <a:pt x="1038077" y="1332746"/>
                  <a:pt x="1038077" y="1693347"/>
                </a:cubicBezTo>
                <a:cubicBezTo>
                  <a:pt x="1038077" y="2053948"/>
                  <a:pt x="1332758" y="2348629"/>
                  <a:pt x="1693359" y="2348629"/>
                </a:cubicBezTo>
                <a:cubicBezTo>
                  <a:pt x="2053960" y="2348629"/>
                  <a:pt x="2348641" y="2053948"/>
                  <a:pt x="2348641" y="1693347"/>
                </a:cubicBezTo>
                <a:cubicBezTo>
                  <a:pt x="2348641" y="1332746"/>
                  <a:pt x="2053960" y="1038065"/>
                  <a:pt x="1693359" y="1038065"/>
                </a:cubicBezTo>
                <a:close/>
                <a:moveTo>
                  <a:pt x="1693359" y="1249699"/>
                </a:moveTo>
                <a:cubicBezTo>
                  <a:pt x="1939668" y="1249699"/>
                  <a:pt x="2137034" y="1447046"/>
                  <a:pt x="2137034" y="1693374"/>
                </a:cubicBezTo>
                <a:cubicBezTo>
                  <a:pt x="2137034" y="1939702"/>
                  <a:pt x="1939687" y="2137048"/>
                  <a:pt x="1693359" y="2137048"/>
                </a:cubicBezTo>
                <a:cubicBezTo>
                  <a:pt x="1447031" y="2137048"/>
                  <a:pt x="1249685" y="1939702"/>
                  <a:pt x="1249685" y="1693374"/>
                </a:cubicBezTo>
                <a:cubicBezTo>
                  <a:pt x="1249685" y="1447046"/>
                  <a:pt x="1447031" y="1249699"/>
                  <a:pt x="1693359" y="1249699"/>
                </a:cubicBezTo>
                <a:close/>
              </a:path>
            </a:pathLst>
          </a:custGeom>
          <a:solidFill>
            <a:schemeClr val="accent1"/>
          </a:solidFill>
          <a:ln w="38100" cap="flat">
            <a:noFill/>
            <a:prstDash val="solid"/>
            <a:miter/>
          </a:ln>
        </p:spPr>
        <p:txBody>
          <a:bodyPr rtlCol="0" anchor="ctr"/>
          <a:lstStyle/>
          <a:p>
            <a:endParaRPr lang="es-PE" noProof="0"/>
          </a:p>
        </p:txBody>
      </p:sp>
      <p:sp>
        <p:nvSpPr>
          <p:cNvPr id="88" name="Graphic 1052">
            <a:extLst>
              <a:ext uri="{FF2B5EF4-FFF2-40B4-BE49-F238E27FC236}">
                <a16:creationId xmlns:a16="http://schemas.microsoft.com/office/drawing/2014/main" id="{498E2FB5-A4A8-A5C0-0FCE-2B6AA04C87F6}"/>
              </a:ext>
            </a:extLst>
          </p:cNvPr>
          <p:cNvSpPr>
            <a:spLocks noChangeAspect="1"/>
          </p:cNvSpPr>
          <p:nvPr>
            <p:custDataLst>
              <p:tags r:id="rId53"/>
            </p:custDataLst>
          </p:nvPr>
        </p:nvSpPr>
        <p:spPr>
          <a:xfrm>
            <a:off x="10757367" y="1776677"/>
            <a:ext cx="78801" cy="180955"/>
          </a:xfrm>
          <a:custGeom>
            <a:avLst/>
            <a:gdLst>
              <a:gd name="connsiteX0" fmla="*/ 167598 w 1471341"/>
              <a:gd name="connsiteY0" fmla="*/ 3378708 h 3378707"/>
              <a:gd name="connsiteX1" fmla="*/ 464363 w 1471341"/>
              <a:gd name="connsiteY1" fmla="*/ 1890865 h 3378707"/>
              <a:gd name="connsiteX2" fmla="*/ 0 w 1471341"/>
              <a:gd name="connsiteY2" fmla="*/ 1890865 h 3378707"/>
              <a:gd name="connsiteX3" fmla="*/ 1303744 w 1471341"/>
              <a:gd name="connsiteY3" fmla="*/ 0 h 3378707"/>
              <a:gd name="connsiteX4" fmla="*/ 1006979 w 1471341"/>
              <a:gd name="connsiteY4" fmla="*/ 1487843 h 3378707"/>
              <a:gd name="connsiteX5" fmla="*/ 1471342 w 1471341"/>
              <a:gd name="connsiteY5" fmla="*/ 1487843 h 3378707"/>
              <a:gd name="connsiteX6" fmla="*/ 217456 w 1471341"/>
              <a:gd name="connsiteY6" fmla="*/ 1776565 h 3378707"/>
              <a:gd name="connsiteX7" fmla="*/ 603828 w 1471341"/>
              <a:gd name="connsiteY7" fmla="*/ 1776565 h 3378707"/>
              <a:gd name="connsiteX8" fmla="*/ 388174 w 1471341"/>
              <a:gd name="connsiteY8" fmla="*/ 2857500 h 3378707"/>
              <a:gd name="connsiteX9" fmla="*/ 1253921 w 1471341"/>
              <a:gd name="connsiteY9" fmla="*/ 1602143 h 3378707"/>
              <a:gd name="connsiteX10" fmla="*/ 867548 w 1471341"/>
              <a:gd name="connsiteY10" fmla="*/ 1602143 h 3378707"/>
              <a:gd name="connsiteX11" fmla="*/ 1083202 w 1471341"/>
              <a:gd name="connsiteY11" fmla="*/ 521208 h 3378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71341" h="3378707">
                <a:moveTo>
                  <a:pt x="167598" y="3378708"/>
                </a:moveTo>
                <a:lnTo>
                  <a:pt x="464363" y="1890865"/>
                </a:lnTo>
                <a:lnTo>
                  <a:pt x="0" y="1890865"/>
                </a:lnTo>
                <a:lnTo>
                  <a:pt x="1303744" y="0"/>
                </a:lnTo>
                <a:lnTo>
                  <a:pt x="1006979" y="1487843"/>
                </a:lnTo>
                <a:lnTo>
                  <a:pt x="1471342" y="1487843"/>
                </a:lnTo>
                <a:close/>
                <a:moveTo>
                  <a:pt x="217456" y="1776565"/>
                </a:moveTo>
                <a:lnTo>
                  <a:pt x="603828" y="1776565"/>
                </a:lnTo>
                <a:lnTo>
                  <a:pt x="388174" y="2857500"/>
                </a:lnTo>
                <a:lnTo>
                  <a:pt x="1253921" y="1602143"/>
                </a:lnTo>
                <a:lnTo>
                  <a:pt x="867548" y="1602143"/>
                </a:lnTo>
                <a:lnTo>
                  <a:pt x="1083202" y="521208"/>
                </a:lnTo>
                <a:close/>
              </a:path>
            </a:pathLst>
          </a:custGeom>
          <a:solidFill>
            <a:schemeClr val="accent1"/>
          </a:solidFill>
          <a:ln w="38100" cap="flat">
            <a:noFill/>
            <a:prstDash val="solid"/>
            <a:miter/>
          </a:ln>
        </p:spPr>
        <p:txBody>
          <a:bodyPr rtlCol="0" anchor="ctr"/>
          <a:lstStyle/>
          <a:p>
            <a:endParaRPr lang="es-PE" noProof="0"/>
          </a:p>
        </p:txBody>
      </p:sp>
      <p:pic>
        <p:nvPicPr>
          <p:cNvPr id="89" name="Gráfico 88" descr="Base de datos contorno">
            <a:extLst>
              <a:ext uri="{FF2B5EF4-FFF2-40B4-BE49-F238E27FC236}">
                <a16:creationId xmlns:a16="http://schemas.microsoft.com/office/drawing/2014/main" id="{A0A395FA-0CDD-B194-D0F6-83863A7952F3}"/>
              </a:ext>
            </a:extLst>
          </p:cNvPr>
          <p:cNvPicPr>
            <a:picLocks noChangeAspect="1"/>
          </p:cNvPicPr>
          <p:nvPr/>
        </p:nvPicPr>
        <p:blipFill>
          <a:blip r:embed="rId102">
            <a:extLst>
              <a:ext uri="{96DAC541-7B7A-43D3-8B79-37D633B846F1}">
                <asvg:svgBlip xmlns:asvg="http://schemas.microsoft.com/office/drawing/2016/SVG/main" r:embed="rId103"/>
              </a:ext>
            </a:extLst>
          </a:blip>
          <a:stretch>
            <a:fillRect/>
          </a:stretch>
        </p:blipFill>
        <p:spPr>
          <a:xfrm flipH="1">
            <a:off x="10711494" y="1959894"/>
            <a:ext cx="173451" cy="173451"/>
          </a:xfrm>
          <a:prstGeom prst="rect">
            <a:avLst/>
          </a:prstGeom>
        </p:spPr>
      </p:pic>
      <p:sp>
        <p:nvSpPr>
          <p:cNvPr id="90" name="Graphic 1044">
            <a:extLst>
              <a:ext uri="{FF2B5EF4-FFF2-40B4-BE49-F238E27FC236}">
                <a16:creationId xmlns:a16="http://schemas.microsoft.com/office/drawing/2014/main" id="{24F6C67F-CA55-EBF6-1E98-B1BF2D4BC5A9}"/>
              </a:ext>
            </a:extLst>
          </p:cNvPr>
          <p:cNvSpPr>
            <a:spLocks noChangeAspect="1"/>
          </p:cNvSpPr>
          <p:nvPr>
            <p:custDataLst>
              <p:tags r:id="rId54"/>
            </p:custDataLst>
          </p:nvPr>
        </p:nvSpPr>
        <p:spPr>
          <a:xfrm>
            <a:off x="7821081" y="2288523"/>
            <a:ext cx="148095" cy="148096"/>
          </a:xfrm>
          <a:custGeom>
            <a:avLst/>
            <a:gdLst>
              <a:gd name="connsiteX0" fmla="*/ 1447942 w 3386718"/>
              <a:gd name="connsiteY0" fmla="*/ 4 h 3386730"/>
              <a:gd name="connsiteX1" fmla="*/ 1347483 w 3386718"/>
              <a:gd name="connsiteY1" fmla="*/ 72630 h 3386730"/>
              <a:gd name="connsiteX2" fmla="*/ 1246431 w 3386718"/>
              <a:gd name="connsiteY2" fmla="*/ 377579 h 3386730"/>
              <a:gd name="connsiteX3" fmla="*/ 1079149 w 3386718"/>
              <a:gd name="connsiteY3" fmla="*/ 447081 h 3386730"/>
              <a:gd name="connsiteX4" fmla="*/ 791612 w 3386718"/>
              <a:gd name="connsiteY4" fmla="*/ 302716 h 3386730"/>
              <a:gd name="connsiteX5" fmla="*/ 669277 w 3386718"/>
              <a:gd name="connsiteY5" fmla="*/ 322510 h 3386730"/>
              <a:gd name="connsiteX6" fmla="*/ 322357 w 3386718"/>
              <a:gd name="connsiteY6" fmla="*/ 669578 h 3386730"/>
              <a:gd name="connsiteX7" fmla="*/ 322506 w 3386718"/>
              <a:gd name="connsiteY7" fmla="*/ 669578 h 3386730"/>
              <a:gd name="connsiteX8" fmla="*/ 302712 w 3386718"/>
              <a:gd name="connsiteY8" fmla="*/ 791914 h 3386730"/>
              <a:gd name="connsiteX9" fmla="*/ 446928 w 3386718"/>
              <a:gd name="connsiteY9" fmla="*/ 1079302 h 3386730"/>
              <a:gd name="connsiteX10" fmla="*/ 377426 w 3386718"/>
              <a:gd name="connsiteY10" fmla="*/ 1246584 h 3386730"/>
              <a:gd name="connsiteX11" fmla="*/ 72477 w 3386718"/>
              <a:gd name="connsiteY11" fmla="*/ 1347637 h 3386730"/>
              <a:gd name="connsiteX12" fmla="*/ 72626 w 3386718"/>
              <a:gd name="connsiteY12" fmla="*/ 1347488 h 3386730"/>
              <a:gd name="connsiteX13" fmla="*/ 0 w 3386718"/>
              <a:gd name="connsiteY13" fmla="*/ 1447946 h 3386730"/>
              <a:gd name="connsiteX14" fmla="*/ 0 w 3386718"/>
              <a:gd name="connsiteY14" fmla="*/ 1938788 h 3386730"/>
              <a:gd name="connsiteX15" fmla="*/ 72626 w 3386718"/>
              <a:gd name="connsiteY15" fmla="*/ 2039247 h 3386730"/>
              <a:gd name="connsiteX16" fmla="*/ 377575 w 3386718"/>
              <a:gd name="connsiteY16" fmla="*/ 2140299 h 3386730"/>
              <a:gd name="connsiteX17" fmla="*/ 447077 w 3386718"/>
              <a:gd name="connsiteY17" fmla="*/ 2307730 h 3386730"/>
              <a:gd name="connsiteX18" fmla="*/ 302861 w 3386718"/>
              <a:gd name="connsiteY18" fmla="*/ 2595118 h 3386730"/>
              <a:gd name="connsiteX19" fmla="*/ 302712 w 3386718"/>
              <a:gd name="connsiteY19" fmla="*/ 2595118 h 3386730"/>
              <a:gd name="connsiteX20" fmla="*/ 322506 w 3386718"/>
              <a:gd name="connsiteY20" fmla="*/ 2717453 h 3386730"/>
              <a:gd name="connsiteX21" fmla="*/ 669426 w 3386718"/>
              <a:gd name="connsiteY21" fmla="*/ 3064373 h 3386730"/>
              <a:gd name="connsiteX22" fmla="*/ 669277 w 3386718"/>
              <a:gd name="connsiteY22" fmla="*/ 3064224 h 3386730"/>
              <a:gd name="connsiteX23" fmla="*/ 791612 w 3386718"/>
              <a:gd name="connsiteY23" fmla="*/ 3084018 h 3386730"/>
              <a:gd name="connsiteX24" fmla="*/ 1079149 w 3386718"/>
              <a:gd name="connsiteY24" fmla="*/ 2939653 h 3386730"/>
              <a:gd name="connsiteX25" fmla="*/ 1246431 w 3386718"/>
              <a:gd name="connsiteY25" fmla="*/ 3009156 h 3386730"/>
              <a:gd name="connsiteX26" fmla="*/ 1347483 w 3386718"/>
              <a:gd name="connsiteY26" fmla="*/ 3314104 h 3386730"/>
              <a:gd name="connsiteX27" fmla="*/ 1447942 w 3386718"/>
              <a:gd name="connsiteY27" fmla="*/ 3386730 h 3386730"/>
              <a:gd name="connsiteX28" fmla="*/ 1938479 w 3386718"/>
              <a:gd name="connsiteY28" fmla="*/ 3386730 h 3386730"/>
              <a:gd name="connsiteX29" fmla="*/ 2038938 w 3386718"/>
              <a:gd name="connsiteY29" fmla="*/ 3314104 h 3386730"/>
              <a:gd name="connsiteX30" fmla="*/ 2139990 w 3386718"/>
              <a:gd name="connsiteY30" fmla="*/ 3009156 h 3386730"/>
              <a:gd name="connsiteX31" fmla="*/ 2307272 w 3386718"/>
              <a:gd name="connsiteY31" fmla="*/ 2939653 h 3386730"/>
              <a:gd name="connsiteX32" fmla="*/ 2594809 w 3386718"/>
              <a:gd name="connsiteY32" fmla="*/ 3084018 h 3386730"/>
              <a:gd name="connsiteX33" fmla="*/ 2717144 w 3386718"/>
              <a:gd name="connsiteY33" fmla="*/ 3064224 h 3386730"/>
              <a:gd name="connsiteX34" fmla="*/ 3064064 w 3386718"/>
              <a:gd name="connsiteY34" fmla="*/ 2717304 h 3386730"/>
              <a:gd name="connsiteX35" fmla="*/ 3064064 w 3386718"/>
              <a:gd name="connsiteY35" fmla="*/ 2717453 h 3386730"/>
              <a:gd name="connsiteX36" fmla="*/ 3083858 w 3386718"/>
              <a:gd name="connsiteY36" fmla="*/ 2595118 h 3386730"/>
              <a:gd name="connsiteX37" fmla="*/ 2939642 w 3386718"/>
              <a:gd name="connsiteY37" fmla="*/ 2307730 h 3386730"/>
              <a:gd name="connsiteX38" fmla="*/ 3009144 w 3386718"/>
              <a:gd name="connsiteY38" fmla="*/ 2140448 h 3386730"/>
              <a:gd name="connsiteX39" fmla="*/ 3314390 w 3386718"/>
              <a:gd name="connsiteY39" fmla="*/ 2039247 h 3386730"/>
              <a:gd name="connsiteX40" fmla="*/ 3314241 w 3386718"/>
              <a:gd name="connsiteY40" fmla="*/ 2039247 h 3386730"/>
              <a:gd name="connsiteX41" fmla="*/ 3386718 w 3386718"/>
              <a:gd name="connsiteY41" fmla="*/ 1938788 h 3386730"/>
              <a:gd name="connsiteX42" fmla="*/ 3386718 w 3386718"/>
              <a:gd name="connsiteY42" fmla="*/ 1447946 h 3386730"/>
              <a:gd name="connsiteX43" fmla="*/ 3314092 w 3386718"/>
              <a:gd name="connsiteY43" fmla="*/ 1347488 h 3386730"/>
              <a:gd name="connsiteX44" fmla="*/ 3009589 w 3386718"/>
              <a:gd name="connsiteY44" fmla="*/ 1246435 h 3386730"/>
              <a:gd name="connsiteX45" fmla="*/ 2939790 w 3386718"/>
              <a:gd name="connsiteY45" fmla="*/ 1078258 h 3386730"/>
              <a:gd name="connsiteX46" fmla="*/ 3083705 w 3386718"/>
              <a:gd name="connsiteY46" fmla="*/ 791765 h 3386730"/>
              <a:gd name="connsiteX47" fmla="*/ 3083705 w 3386718"/>
              <a:gd name="connsiteY47" fmla="*/ 791914 h 3386730"/>
              <a:gd name="connsiteX48" fmla="*/ 3064060 w 3386718"/>
              <a:gd name="connsiteY48" fmla="*/ 669578 h 3386730"/>
              <a:gd name="connsiteX49" fmla="*/ 2717140 w 3386718"/>
              <a:gd name="connsiteY49" fmla="*/ 322510 h 3386730"/>
              <a:gd name="connsiteX50" fmla="*/ 2594805 w 3386718"/>
              <a:gd name="connsiteY50" fmla="*/ 302716 h 3386730"/>
              <a:gd name="connsiteX51" fmla="*/ 2308163 w 3386718"/>
              <a:gd name="connsiteY51" fmla="*/ 446780 h 3386730"/>
              <a:gd name="connsiteX52" fmla="*/ 2139838 w 3386718"/>
              <a:gd name="connsiteY52" fmla="*/ 377129 h 3386730"/>
              <a:gd name="connsiteX53" fmla="*/ 2038933 w 3386718"/>
              <a:gd name="connsiteY53" fmla="*/ 72626 h 3386730"/>
              <a:gd name="connsiteX54" fmla="*/ 2038933 w 3386718"/>
              <a:gd name="connsiteY54" fmla="*/ 72478 h 3386730"/>
              <a:gd name="connsiteX55" fmla="*/ 1938475 w 3386718"/>
              <a:gd name="connsiteY55" fmla="*/ 0 h 3386730"/>
              <a:gd name="connsiteX56" fmla="*/ 1524439 w 3386718"/>
              <a:gd name="connsiteY56" fmla="*/ 211638 h 3386730"/>
              <a:gd name="connsiteX57" fmla="*/ 1862131 w 3386718"/>
              <a:gd name="connsiteY57" fmla="*/ 211638 h 3386730"/>
              <a:gd name="connsiteX58" fmla="*/ 1955891 w 3386718"/>
              <a:gd name="connsiteY58" fmla="*/ 494413 h 3386730"/>
              <a:gd name="connsiteX59" fmla="*/ 1955891 w 3386718"/>
              <a:gd name="connsiteY59" fmla="*/ 494561 h 3386730"/>
              <a:gd name="connsiteX60" fmla="*/ 2026437 w 3386718"/>
              <a:gd name="connsiteY60" fmla="*/ 562726 h 3386730"/>
              <a:gd name="connsiteX61" fmla="*/ 2257270 w 3386718"/>
              <a:gd name="connsiteY61" fmla="*/ 658273 h 3386730"/>
              <a:gd name="connsiteX62" fmla="*/ 2355346 w 3386718"/>
              <a:gd name="connsiteY62" fmla="*/ 659910 h 3386730"/>
              <a:gd name="connsiteX63" fmla="*/ 2621452 w 3386718"/>
              <a:gd name="connsiteY63" fmla="*/ 526263 h 3386730"/>
              <a:gd name="connsiteX64" fmla="*/ 2860171 w 3386718"/>
              <a:gd name="connsiteY64" fmla="*/ 765131 h 3386730"/>
              <a:gd name="connsiteX65" fmla="*/ 2726376 w 3386718"/>
              <a:gd name="connsiteY65" fmla="*/ 1031237 h 3386730"/>
              <a:gd name="connsiteX66" fmla="*/ 2726525 w 3386718"/>
              <a:gd name="connsiteY66" fmla="*/ 1031237 h 3386730"/>
              <a:gd name="connsiteX67" fmla="*/ 2728162 w 3386718"/>
              <a:gd name="connsiteY67" fmla="*/ 1129462 h 3386730"/>
              <a:gd name="connsiteX68" fmla="*/ 2824006 w 3386718"/>
              <a:gd name="connsiteY68" fmla="*/ 1360147 h 3386730"/>
              <a:gd name="connsiteX69" fmla="*/ 2892171 w 3386718"/>
              <a:gd name="connsiteY69" fmla="*/ 1430544 h 3386730"/>
              <a:gd name="connsiteX70" fmla="*/ 3174945 w 3386718"/>
              <a:gd name="connsiteY70" fmla="*/ 1524304 h 3386730"/>
              <a:gd name="connsiteX71" fmla="*/ 3174945 w 3386718"/>
              <a:gd name="connsiteY71" fmla="*/ 1862145 h 3386730"/>
              <a:gd name="connsiteX72" fmla="*/ 2891577 w 3386718"/>
              <a:gd name="connsiteY72" fmla="*/ 1956053 h 3386730"/>
              <a:gd name="connsiteX73" fmla="*/ 2891577 w 3386718"/>
              <a:gd name="connsiteY73" fmla="*/ 1956351 h 3386730"/>
              <a:gd name="connsiteX74" fmla="*/ 2823263 w 3386718"/>
              <a:gd name="connsiteY74" fmla="*/ 2026748 h 3386730"/>
              <a:gd name="connsiteX75" fmla="*/ 2727865 w 3386718"/>
              <a:gd name="connsiteY75" fmla="*/ 2256690 h 3386730"/>
              <a:gd name="connsiteX76" fmla="*/ 2727865 w 3386718"/>
              <a:gd name="connsiteY76" fmla="*/ 2256541 h 3386730"/>
              <a:gd name="connsiteX77" fmla="*/ 2726376 w 3386718"/>
              <a:gd name="connsiteY77" fmla="*/ 2354766 h 3386730"/>
              <a:gd name="connsiteX78" fmla="*/ 2860321 w 3386718"/>
              <a:gd name="connsiteY78" fmla="*/ 2621763 h 3386730"/>
              <a:gd name="connsiteX79" fmla="*/ 2621601 w 3386718"/>
              <a:gd name="connsiteY79" fmla="*/ 2860483 h 3386730"/>
              <a:gd name="connsiteX80" fmla="*/ 2354456 w 3386718"/>
              <a:gd name="connsiteY80" fmla="*/ 2726390 h 3386730"/>
              <a:gd name="connsiteX81" fmla="*/ 2354307 w 3386718"/>
              <a:gd name="connsiteY81" fmla="*/ 2726390 h 3386730"/>
              <a:gd name="connsiteX82" fmla="*/ 2256081 w 3386718"/>
              <a:gd name="connsiteY82" fmla="*/ 2727878 h 3386730"/>
              <a:gd name="connsiteX83" fmla="*/ 2026140 w 3386718"/>
              <a:gd name="connsiteY83" fmla="*/ 2823426 h 3386730"/>
              <a:gd name="connsiteX84" fmla="*/ 2026289 w 3386718"/>
              <a:gd name="connsiteY84" fmla="*/ 2823574 h 3386730"/>
              <a:gd name="connsiteX85" fmla="*/ 1955891 w 3386718"/>
              <a:gd name="connsiteY85" fmla="*/ 2891739 h 3386730"/>
              <a:gd name="connsiteX86" fmla="*/ 1862131 w 3386718"/>
              <a:gd name="connsiteY86" fmla="*/ 3174959 h 3386730"/>
              <a:gd name="connsiteX87" fmla="*/ 1524439 w 3386718"/>
              <a:gd name="connsiteY87" fmla="*/ 3174959 h 3386730"/>
              <a:gd name="connsiteX88" fmla="*/ 1430679 w 3386718"/>
              <a:gd name="connsiteY88" fmla="*/ 2891739 h 3386730"/>
              <a:gd name="connsiteX89" fmla="*/ 1360282 w 3386718"/>
              <a:gd name="connsiteY89" fmla="*/ 2823574 h 3386730"/>
              <a:gd name="connsiteX90" fmla="*/ 1130340 w 3386718"/>
              <a:gd name="connsiteY90" fmla="*/ 2728027 h 3386730"/>
              <a:gd name="connsiteX91" fmla="*/ 1130340 w 3386718"/>
              <a:gd name="connsiteY91" fmla="*/ 2727878 h 3386730"/>
              <a:gd name="connsiteX92" fmla="*/ 1032115 w 3386718"/>
              <a:gd name="connsiteY92" fmla="*/ 2726390 h 3386730"/>
              <a:gd name="connsiteX93" fmla="*/ 764969 w 3386718"/>
              <a:gd name="connsiteY93" fmla="*/ 2860483 h 3386730"/>
              <a:gd name="connsiteX94" fmla="*/ 526101 w 3386718"/>
              <a:gd name="connsiteY94" fmla="*/ 2621763 h 3386730"/>
              <a:gd name="connsiteX95" fmla="*/ 660046 w 3386718"/>
              <a:gd name="connsiteY95" fmla="*/ 2354766 h 3386730"/>
              <a:gd name="connsiteX96" fmla="*/ 660194 w 3386718"/>
              <a:gd name="connsiteY96" fmla="*/ 2354766 h 3386730"/>
              <a:gd name="connsiteX97" fmla="*/ 658557 w 3386718"/>
              <a:gd name="connsiteY97" fmla="*/ 2256689 h 3386730"/>
              <a:gd name="connsiteX98" fmla="*/ 563159 w 3386718"/>
              <a:gd name="connsiteY98" fmla="*/ 2026600 h 3386730"/>
              <a:gd name="connsiteX99" fmla="*/ 494845 w 3386718"/>
              <a:gd name="connsiteY99" fmla="*/ 1956054 h 3386730"/>
              <a:gd name="connsiteX100" fmla="*/ 211625 w 3386718"/>
              <a:gd name="connsiteY100" fmla="*/ 1862293 h 3386730"/>
              <a:gd name="connsiteX101" fmla="*/ 211625 w 3386718"/>
              <a:gd name="connsiteY101" fmla="*/ 1524453 h 3386730"/>
              <a:gd name="connsiteX102" fmla="*/ 494845 w 3386718"/>
              <a:gd name="connsiteY102" fmla="*/ 1430693 h 3386730"/>
              <a:gd name="connsiteX103" fmla="*/ 563159 w 3386718"/>
              <a:gd name="connsiteY103" fmla="*/ 1360147 h 3386730"/>
              <a:gd name="connsiteX104" fmla="*/ 658557 w 3386718"/>
              <a:gd name="connsiteY104" fmla="*/ 1130206 h 3386730"/>
              <a:gd name="connsiteX105" fmla="*/ 658557 w 3386718"/>
              <a:gd name="connsiteY105" fmla="*/ 1130354 h 3386730"/>
              <a:gd name="connsiteX106" fmla="*/ 660194 w 3386718"/>
              <a:gd name="connsiteY106" fmla="*/ 1032129 h 3386730"/>
              <a:gd name="connsiteX107" fmla="*/ 526250 w 3386718"/>
              <a:gd name="connsiteY107" fmla="*/ 765132 h 3386730"/>
              <a:gd name="connsiteX108" fmla="*/ 765118 w 3386718"/>
              <a:gd name="connsiteY108" fmla="*/ 526115 h 3386730"/>
              <a:gd name="connsiteX109" fmla="*/ 1032264 w 3386718"/>
              <a:gd name="connsiteY109" fmla="*/ 660208 h 3386730"/>
              <a:gd name="connsiteX110" fmla="*/ 1032115 w 3386718"/>
              <a:gd name="connsiteY110" fmla="*/ 660357 h 3386730"/>
              <a:gd name="connsiteX111" fmla="*/ 1130340 w 3386718"/>
              <a:gd name="connsiteY111" fmla="*/ 658720 h 3386730"/>
              <a:gd name="connsiteX112" fmla="*/ 1360282 w 3386718"/>
              <a:gd name="connsiteY112" fmla="*/ 563173 h 3386730"/>
              <a:gd name="connsiteX113" fmla="*/ 1430679 w 3386718"/>
              <a:gd name="connsiteY113" fmla="*/ 495008 h 3386730"/>
              <a:gd name="connsiteX114" fmla="*/ 1693359 w 3386718"/>
              <a:gd name="connsiteY114" fmla="*/ 1038065 h 3386730"/>
              <a:gd name="connsiteX115" fmla="*/ 1038077 w 3386718"/>
              <a:gd name="connsiteY115" fmla="*/ 1693347 h 3386730"/>
              <a:gd name="connsiteX116" fmla="*/ 1693359 w 3386718"/>
              <a:gd name="connsiteY116" fmla="*/ 2348629 h 3386730"/>
              <a:gd name="connsiteX117" fmla="*/ 2348641 w 3386718"/>
              <a:gd name="connsiteY117" fmla="*/ 1693347 h 3386730"/>
              <a:gd name="connsiteX118" fmla="*/ 1693359 w 3386718"/>
              <a:gd name="connsiteY118" fmla="*/ 1038065 h 3386730"/>
              <a:gd name="connsiteX119" fmla="*/ 1693359 w 3386718"/>
              <a:gd name="connsiteY119" fmla="*/ 1249699 h 3386730"/>
              <a:gd name="connsiteX120" fmla="*/ 2137034 w 3386718"/>
              <a:gd name="connsiteY120" fmla="*/ 1693374 h 3386730"/>
              <a:gd name="connsiteX121" fmla="*/ 1693359 w 3386718"/>
              <a:gd name="connsiteY121" fmla="*/ 2137048 h 3386730"/>
              <a:gd name="connsiteX122" fmla="*/ 1249685 w 3386718"/>
              <a:gd name="connsiteY122" fmla="*/ 1693374 h 3386730"/>
              <a:gd name="connsiteX123" fmla="*/ 1693359 w 3386718"/>
              <a:gd name="connsiteY123" fmla="*/ 1249699 h 338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</a:cxnLst>
            <a:rect l="l" t="t" r="r" b="b"/>
            <a:pathLst>
              <a:path w="3386718" h="3386730">
                <a:moveTo>
                  <a:pt x="1447942" y="4"/>
                </a:moveTo>
                <a:cubicBezTo>
                  <a:pt x="1402401" y="4"/>
                  <a:pt x="1361920" y="29323"/>
                  <a:pt x="1347483" y="72630"/>
                </a:cubicBezTo>
                <a:lnTo>
                  <a:pt x="1246431" y="377579"/>
                </a:lnTo>
                <a:cubicBezTo>
                  <a:pt x="1189132" y="397075"/>
                  <a:pt x="1133320" y="420293"/>
                  <a:pt x="1079149" y="447081"/>
                </a:cubicBezTo>
                <a:lnTo>
                  <a:pt x="791612" y="302716"/>
                </a:lnTo>
                <a:cubicBezTo>
                  <a:pt x="750834" y="282327"/>
                  <a:pt x="701570" y="290215"/>
                  <a:pt x="669277" y="322510"/>
                </a:cubicBezTo>
                <a:lnTo>
                  <a:pt x="322357" y="669578"/>
                </a:lnTo>
                <a:lnTo>
                  <a:pt x="322506" y="669578"/>
                </a:lnTo>
                <a:cubicBezTo>
                  <a:pt x="290210" y="701874"/>
                  <a:pt x="282322" y="751135"/>
                  <a:pt x="302712" y="791914"/>
                </a:cubicBezTo>
                <a:lnTo>
                  <a:pt x="446928" y="1079302"/>
                </a:lnTo>
                <a:cubicBezTo>
                  <a:pt x="420139" y="1133476"/>
                  <a:pt x="396922" y="1189434"/>
                  <a:pt x="377426" y="1246584"/>
                </a:cubicBezTo>
                <a:lnTo>
                  <a:pt x="72477" y="1347637"/>
                </a:lnTo>
                <a:lnTo>
                  <a:pt x="72626" y="1347488"/>
                </a:lnTo>
                <a:cubicBezTo>
                  <a:pt x="29318" y="1361924"/>
                  <a:pt x="0" y="1402405"/>
                  <a:pt x="0" y="1447946"/>
                </a:cubicBezTo>
                <a:lnTo>
                  <a:pt x="0" y="1938788"/>
                </a:lnTo>
                <a:cubicBezTo>
                  <a:pt x="0" y="1984329"/>
                  <a:pt x="29319" y="2024810"/>
                  <a:pt x="72626" y="2039247"/>
                </a:cubicBezTo>
                <a:lnTo>
                  <a:pt x="377575" y="2140299"/>
                </a:lnTo>
                <a:cubicBezTo>
                  <a:pt x="397071" y="2197598"/>
                  <a:pt x="420289" y="2253559"/>
                  <a:pt x="447077" y="2307730"/>
                </a:cubicBezTo>
                <a:lnTo>
                  <a:pt x="302861" y="2595118"/>
                </a:lnTo>
                <a:lnTo>
                  <a:pt x="302712" y="2595118"/>
                </a:lnTo>
                <a:cubicBezTo>
                  <a:pt x="282322" y="2635896"/>
                  <a:pt x="290211" y="2685160"/>
                  <a:pt x="322506" y="2717453"/>
                </a:cubicBezTo>
                <a:lnTo>
                  <a:pt x="669426" y="3064373"/>
                </a:lnTo>
                <a:lnTo>
                  <a:pt x="669277" y="3064224"/>
                </a:lnTo>
                <a:cubicBezTo>
                  <a:pt x="701573" y="3096520"/>
                  <a:pt x="750834" y="3104408"/>
                  <a:pt x="791612" y="3084018"/>
                </a:cubicBezTo>
                <a:lnTo>
                  <a:pt x="1079149" y="2939653"/>
                </a:lnTo>
                <a:cubicBezTo>
                  <a:pt x="1133323" y="2966442"/>
                  <a:pt x="1189281" y="2989660"/>
                  <a:pt x="1246431" y="3009156"/>
                </a:cubicBezTo>
                <a:lnTo>
                  <a:pt x="1347483" y="3314104"/>
                </a:lnTo>
                <a:cubicBezTo>
                  <a:pt x="1361920" y="3357412"/>
                  <a:pt x="1402401" y="3386730"/>
                  <a:pt x="1447942" y="3386730"/>
                </a:cubicBezTo>
                <a:lnTo>
                  <a:pt x="1938479" y="3386730"/>
                </a:lnTo>
                <a:cubicBezTo>
                  <a:pt x="1984169" y="3386730"/>
                  <a:pt x="2024650" y="3357411"/>
                  <a:pt x="2038938" y="3314104"/>
                </a:cubicBezTo>
                <a:lnTo>
                  <a:pt x="2139990" y="3009156"/>
                </a:lnTo>
                <a:cubicBezTo>
                  <a:pt x="2197289" y="2989659"/>
                  <a:pt x="2253102" y="2966442"/>
                  <a:pt x="2307272" y="2939653"/>
                </a:cubicBezTo>
                <a:lnTo>
                  <a:pt x="2594809" y="3084018"/>
                </a:lnTo>
                <a:cubicBezTo>
                  <a:pt x="2635587" y="3104408"/>
                  <a:pt x="2684851" y="3096520"/>
                  <a:pt x="2717144" y="3064224"/>
                </a:cubicBezTo>
                <a:lnTo>
                  <a:pt x="3064064" y="2717304"/>
                </a:lnTo>
                <a:lnTo>
                  <a:pt x="3064064" y="2717453"/>
                </a:lnTo>
                <a:cubicBezTo>
                  <a:pt x="3096211" y="2685158"/>
                  <a:pt x="3104248" y="2635896"/>
                  <a:pt x="3083858" y="2595118"/>
                </a:cubicBezTo>
                <a:lnTo>
                  <a:pt x="2939642" y="2307730"/>
                </a:lnTo>
                <a:cubicBezTo>
                  <a:pt x="2966431" y="2253555"/>
                  <a:pt x="2989648" y="2197598"/>
                  <a:pt x="3009144" y="2140448"/>
                </a:cubicBezTo>
                <a:lnTo>
                  <a:pt x="3314390" y="2039247"/>
                </a:lnTo>
                <a:lnTo>
                  <a:pt x="3314241" y="2039247"/>
                </a:lnTo>
                <a:cubicBezTo>
                  <a:pt x="3357400" y="2024810"/>
                  <a:pt x="3386718" y="1984329"/>
                  <a:pt x="3386718" y="1938788"/>
                </a:cubicBezTo>
                <a:lnTo>
                  <a:pt x="3386718" y="1447946"/>
                </a:lnTo>
                <a:cubicBezTo>
                  <a:pt x="3386718" y="1402405"/>
                  <a:pt x="3357399" y="1361924"/>
                  <a:pt x="3314092" y="1347488"/>
                </a:cubicBezTo>
                <a:lnTo>
                  <a:pt x="3009589" y="1246435"/>
                </a:lnTo>
                <a:cubicBezTo>
                  <a:pt x="2990093" y="1188839"/>
                  <a:pt x="2966727" y="1132729"/>
                  <a:pt x="2939790" y="1078258"/>
                </a:cubicBezTo>
                <a:lnTo>
                  <a:pt x="3083705" y="791765"/>
                </a:lnTo>
                <a:lnTo>
                  <a:pt x="3083705" y="791914"/>
                </a:lnTo>
                <a:cubicBezTo>
                  <a:pt x="3104243" y="751135"/>
                  <a:pt x="3096356" y="701872"/>
                  <a:pt x="3064060" y="669578"/>
                </a:cubicBezTo>
                <a:lnTo>
                  <a:pt x="2717140" y="322510"/>
                </a:lnTo>
                <a:cubicBezTo>
                  <a:pt x="2684993" y="290214"/>
                  <a:pt x="2635583" y="282178"/>
                  <a:pt x="2594805" y="302716"/>
                </a:cubicBezTo>
                <a:lnTo>
                  <a:pt x="2308163" y="446780"/>
                </a:lnTo>
                <a:cubicBezTo>
                  <a:pt x="2253692" y="419842"/>
                  <a:pt x="2197437" y="396625"/>
                  <a:pt x="2139838" y="377129"/>
                </a:cubicBezTo>
                <a:lnTo>
                  <a:pt x="2038933" y="72626"/>
                </a:lnTo>
                <a:lnTo>
                  <a:pt x="2038933" y="72478"/>
                </a:lnTo>
                <a:cubicBezTo>
                  <a:pt x="2024646" y="29318"/>
                  <a:pt x="1984165" y="0"/>
                  <a:pt x="1938475" y="0"/>
                </a:cubicBezTo>
                <a:close/>
                <a:moveTo>
                  <a:pt x="1524439" y="211638"/>
                </a:moveTo>
                <a:lnTo>
                  <a:pt x="1862131" y="211638"/>
                </a:lnTo>
                <a:lnTo>
                  <a:pt x="1955891" y="494413"/>
                </a:lnTo>
                <a:lnTo>
                  <a:pt x="1955891" y="494561"/>
                </a:lnTo>
                <a:cubicBezTo>
                  <a:pt x="1966755" y="527452"/>
                  <a:pt x="1993098" y="552900"/>
                  <a:pt x="2026437" y="562726"/>
                </a:cubicBezTo>
                <a:cubicBezTo>
                  <a:pt x="2106508" y="586390"/>
                  <a:pt x="2183897" y="618386"/>
                  <a:pt x="2257270" y="658273"/>
                </a:cubicBezTo>
                <a:cubicBezTo>
                  <a:pt x="2287779" y="674942"/>
                  <a:pt x="2324390" y="675537"/>
                  <a:pt x="2355346" y="659910"/>
                </a:cubicBezTo>
                <a:lnTo>
                  <a:pt x="2621452" y="526263"/>
                </a:lnTo>
                <a:lnTo>
                  <a:pt x="2860171" y="765131"/>
                </a:lnTo>
                <a:lnTo>
                  <a:pt x="2726376" y="1031237"/>
                </a:lnTo>
                <a:lnTo>
                  <a:pt x="2726525" y="1031237"/>
                </a:lnTo>
                <a:cubicBezTo>
                  <a:pt x="2710897" y="1062342"/>
                  <a:pt x="2711493" y="1099101"/>
                  <a:pt x="2728162" y="1129462"/>
                </a:cubicBezTo>
                <a:cubicBezTo>
                  <a:pt x="2768197" y="1202687"/>
                  <a:pt x="2800342" y="1280076"/>
                  <a:pt x="2824006" y="1360147"/>
                </a:cubicBezTo>
                <a:cubicBezTo>
                  <a:pt x="2833829" y="1393335"/>
                  <a:pt x="2859278" y="1419678"/>
                  <a:pt x="2892171" y="1430544"/>
                </a:cubicBezTo>
                <a:lnTo>
                  <a:pt x="3174945" y="1524304"/>
                </a:lnTo>
                <a:lnTo>
                  <a:pt x="3174945" y="1862145"/>
                </a:lnTo>
                <a:lnTo>
                  <a:pt x="2891577" y="1956053"/>
                </a:lnTo>
                <a:lnTo>
                  <a:pt x="2891577" y="1956351"/>
                </a:lnTo>
                <a:cubicBezTo>
                  <a:pt x="2858685" y="1967216"/>
                  <a:pt x="2833238" y="1993558"/>
                  <a:pt x="2823263" y="2026748"/>
                </a:cubicBezTo>
                <a:cubicBezTo>
                  <a:pt x="2799600" y="2106522"/>
                  <a:pt x="2767752" y="2183614"/>
                  <a:pt x="2727865" y="2256690"/>
                </a:cubicBezTo>
                <a:lnTo>
                  <a:pt x="2727865" y="2256541"/>
                </a:lnTo>
                <a:cubicBezTo>
                  <a:pt x="2711345" y="2287050"/>
                  <a:pt x="2710749" y="2323810"/>
                  <a:pt x="2726376" y="2354766"/>
                </a:cubicBezTo>
                <a:lnTo>
                  <a:pt x="2860321" y="2621763"/>
                </a:lnTo>
                <a:lnTo>
                  <a:pt x="2621601" y="2860483"/>
                </a:lnTo>
                <a:lnTo>
                  <a:pt x="2354456" y="2726390"/>
                </a:lnTo>
                <a:lnTo>
                  <a:pt x="2354307" y="2726390"/>
                </a:lnTo>
                <a:cubicBezTo>
                  <a:pt x="2323350" y="2710763"/>
                  <a:pt x="2286592" y="2711358"/>
                  <a:pt x="2256081" y="2727878"/>
                </a:cubicBezTo>
                <a:cubicBezTo>
                  <a:pt x="2183005" y="2767765"/>
                  <a:pt x="2105914" y="2799762"/>
                  <a:pt x="2026140" y="2823426"/>
                </a:cubicBezTo>
                <a:lnTo>
                  <a:pt x="2026289" y="2823574"/>
                </a:lnTo>
                <a:cubicBezTo>
                  <a:pt x="1993100" y="2833397"/>
                  <a:pt x="1966757" y="2858846"/>
                  <a:pt x="1955891" y="2891739"/>
                </a:cubicBezTo>
                <a:lnTo>
                  <a:pt x="1862131" y="3174959"/>
                </a:lnTo>
                <a:lnTo>
                  <a:pt x="1524439" y="3174959"/>
                </a:lnTo>
                <a:lnTo>
                  <a:pt x="1430679" y="2891739"/>
                </a:lnTo>
                <a:cubicBezTo>
                  <a:pt x="1419666" y="2858848"/>
                  <a:pt x="1393472" y="2833400"/>
                  <a:pt x="1360282" y="2823574"/>
                </a:cubicBezTo>
                <a:cubicBezTo>
                  <a:pt x="1280508" y="2799911"/>
                  <a:pt x="1203416" y="2767914"/>
                  <a:pt x="1130340" y="2728027"/>
                </a:cubicBezTo>
                <a:lnTo>
                  <a:pt x="1130340" y="2727878"/>
                </a:lnTo>
                <a:cubicBezTo>
                  <a:pt x="1099831" y="2711359"/>
                  <a:pt x="1063220" y="2710763"/>
                  <a:pt x="1032115" y="2726390"/>
                </a:cubicBezTo>
                <a:lnTo>
                  <a:pt x="764969" y="2860483"/>
                </a:lnTo>
                <a:lnTo>
                  <a:pt x="526101" y="2621763"/>
                </a:lnTo>
                <a:lnTo>
                  <a:pt x="660046" y="2354766"/>
                </a:lnTo>
                <a:lnTo>
                  <a:pt x="660194" y="2354766"/>
                </a:lnTo>
                <a:cubicBezTo>
                  <a:pt x="675673" y="2323810"/>
                  <a:pt x="675077" y="2287051"/>
                  <a:pt x="658557" y="2256689"/>
                </a:cubicBezTo>
                <a:cubicBezTo>
                  <a:pt x="618670" y="2183614"/>
                  <a:pt x="586674" y="2106522"/>
                  <a:pt x="563159" y="2026600"/>
                </a:cubicBezTo>
                <a:cubicBezTo>
                  <a:pt x="553336" y="1993262"/>
                  <a:pt x="527886" y="1966920"/>
                  <a:pt x="494845" y="1956054"/>
                </a:cubicBezTo>
                <a:lnTo>
                  <a:pt x="211625" y="1862293"/>
                </a:lnTo>
                <a:lnTo>
                  <a:pt x="211625" y="1524453"/>
                </a:lnTo>
                <a:lnTo>
                  <a:pt x="494845" y="1430693"/>
                </a:lnTo>
                <a:cubicBezTo>
                  <a:pt x="527885" y="1419680"/>
                  <a:pt x="553337" y="1393486"/>
                  <a:pt x="563159" y="1360147"/>
                </a:cubicBezTo>
                <a:cubicBezTo>
                  <a:pt x="586822" y="1280373"/>
                  <a:pt x="618670" y="1203282"/>
                  <a:pt x="658557" y="1130206"/>
                </a:cubicBezTo>
                <a:lnTo>
                  <a:pt x="658557" y="1130354"/>
                </a:lnTo>
                <a:cubicBezTo>
                  <a:pt x="675077" y="1099845"/>
                  <a:pt x="675673" y="1063234"/>
                  <a:pt x="660194" y="1032129"/>
                </a:cubicBezTo>
                <a:lnTo>
                  <a:pt x="526250" y="765132"/>
                </a:lnTo>
                <a:lnTo>
                  <a:pt x="765118" y="526115"/>
                </a:lnTo>
                <a:lnTo>
                  <a:pt x="1032264" y="660208"/>
                </a:lnTo>
                <a:lnTo>
                  <a:pt x="1032115" y="660357"/>
                </a:lnTo>
                <a:cubicBezTo>
                  <a:pt x="1063071" y="675984"/>
                  <a:pt x="1099830" y="675388"/>
                  <a:pt x="1130340" y="658720"/>
                </a:cubicBezTo>
                <a:cubicBezTo>
                  <a:pt x="1203416" y="618833"/>
                  <a:pt x="1280508" y="586837"/>
                  <a:pt x="1360282" y="563173"/>
                </a:cubicBezTo>
                <a:cubicBezTo>
                  <a:pt x="1393470" y="553350"/>
                  <a:pt x="1419664" y="527900"/>
                  <a:pt x="1430679" y="495008"/>
                </a:cubicBezTo>
                <a:close/>
                <a:moveTo>
                  <a:pt x="1693359" y="1038065"/>
                </a:moveTo>
                <a:cubicBezTo>
                  <a:pt x="1332750" y="1038065"/>
                  <a:pt x="1038077" y="1332746"/>
                  <a:pt x="1038077" y="1693347"/>
                </a:cubicBezTo>
                <a:cubicBezTo>
                  <a:pt x="1038077" y="2053948"/>
                  <a:pt x="1332758" y="2348629"/>
                  <a:pt x="1693359" y="2348629"/>
                </a:cubicBezTo>
                <a:cubicBezTo>
                  <a:pt x="2053960" y="2348629"/>
                  <a:pt x="2348641" y="2053948"/>
                  <a:pt x="2348641" y="1693347"/>
                </a:cubicBezTo>
                <a:cubicBezTo>
                  <a:pt x="2348641" y="1332746"/>
                  <a:pt x="2053960" y="1038065"/>
                  <a:pt x="1693359" y="1038065"/>
                </a:cubicBezTo>
                <a:close/>
                <a:moveTo>
                  <a:pt x="1693359" y="1249699"/>
                </a:moveTo>
                <a:cubicBezTo>
                  <a:pt x="1939668" y="1249699"/>
                  <a:pt x="2137034" y="1447046"/>
                  <a:pt x="2137034" y="1693374"/>
                </a:cubicBezTo>
                <a:cubicBezTo>
                  <a:pt x="2137034" y="1939702"/>
                  <a:pt x="1939687" y="2137048"/>
                  <a:pt x="1693359" y="2137048"/>
                </a:cubicBezTo>
                <a:cubicBezTo>
                  <a:pt x="1447031" y="2137048"/>
                  <a:pt x="1249685" y="1939702"/>
                  <a:pt x="1249685" y="1693374"/>
                </a:cubicBezTo>
                <a:cubicBezTo>
                  <a:pt x="1249685" y="1447046"/>
                  <a:pt x="1447031" y="1249699"/>
                  <a:pt x="1693359" y="1249699"/>
                </a:cubicBezTo>
                <a:close/>
              </a:path>
            </a:pathLst>
          </a:custGeom>
          <a:solidFill>
            <a:schemeClr val="accent1"/>
          </a:solidFill>
          <a:ln w="38100" cap="flat">
            <a:noFill/>
            <a:prstDash val="solid"/>
            <a:miter/>
          </a:ln>
        </p:spPr>
        <p:txBody>
          <a:bodyPr rtlCol="0" anchor="ctr"/>
          <a:lstStyle/>
          <a:p>
            <a:endParaRPr lang="es-PE" noProof="0"/>
          </a:p>
        </p:txBody>
      </p:sp>
      <p:sp>
        <p:nvSpPr>
          <p:cNvPr id="91" name="Graphic 1052">
            <a:extLst>
              <a:ext uri="{FF2B5EF4-FFF2-40B4-BE49-F238E27FC236}">
                <a16:creationId xmlns:a16="http://schemas.microsoft.com/office/drawing/2014/main" id="{F5DBED82-D3A6-7CFA-BC27-D07FA9A85CAA}"/>
              </a:ext>
            </a:extLst>
          </p:cNvPr>
          <p:cNvSpPr>
            <a:spLocks noChangeAspect="1"/>
          </p:cNvSpPr>
          <p:nvPr>
            <p:custDataLst>
              <p:tags r:id="rId55"/>
            </p:custDataLst>
          </p:nvPr>
        </p:nvSpPr>
        <p:spPr>
          <a:xfrm>
            <a:off x="7841598" y="2469071"/>
            <a:ext cx="78801" cy="180955"/>
          </a:xfrm>
          <a:custGeom>
            <a:avLst/>
            <a:gdLst>
              <a:gd name="connsiteX0" fmla="*/ 167598 w 1471341"/>
              <a:gd name="connsiteY0" fmla="*/ 3378708 h 3378707"/>
              <a:gd name="connsiteX1" fmla="*/ 464363 w 1471341"/>
              <a:gd name="connsiteY1" fmla="*/ 1890865 h 3378707"/>
              <a:gd name="connsiteX2" fmla="*/ 0 w 1471341"/>
              <a:gd name="connsiteY2" fmla="*/ 1890865 h 3378707"/>
              <a:gd name="connsiteX3" fmla="*/ 1303744 w 1471341"/>
              <a:gd name="connsiteY3" fmla="*/ 0 h 3378707"/>
              <a:gd name="connsiteX4" fmla="*/ 1006979 w 1471341"/>
              <a:gd name="connsiteY4" fmla="*/ 1487843 h 3378707"/>
              <a:gd name="connsiteX5" fmla="*/ 1471342 w 1471341"/>
              <a:gd name="connsiteY5" fmla="*/ 1487843 h 3378707"/>
              <a:gd name="connsiteX6" fmla="*/ 217456 w 1471341"/>
              <a:gd name="connsiteY6" fmla="*/ 1776565 h 3378707"/>
              <a:gd name="connsiteX7" fmla="*/ 603828 w 1471341"/>
              <a:gd name="connsiteY7" fmla="*/ 1776565 h 3378707"/>
              <a:gd name="connsiteX8" fmla="*/ 388174 w 1471341"/>
              <a:gd name="connsiteY8" fmla="*/ 2857500 h 3378707"/>
              <a:gd name="connsiteX9" fmla="*/ 1253921 w 1471341"/>
              <a:gd name="connsiteY9" fmla="*/ 1602143 h 3378707"/>
              <a:gd name="connsiteX10" fmla="*/ 867548 w 1471341"/>
              <a:gd name="connsiteY10" fmla="*/ 1602143 h 3378707"/>
              <a:gd name="connsiteX11" fmla="*/ 1083202 w 1471341"/>
              <a:gd name="connsiteY11" fmla="*/ 521208 h 3378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71341" h="3378707">
                <a:moveTo>
                  <a:pt x="167598" y="3378708"/>
                </a:moveTo>
                <a:lnTo>
                  <a:pt x="464363" y="1890865"/>
                </a:lnTo>
                <a:lnTo>
                  <a:pt x="0" y="1890865"/>
                </a:lnTo>
                <a:lnTo>
                  <a:pt x="1303744" y="0"/>
                </a:lnTo>
                <a:lnTo>
                  <a:pt x="1006979" y="1487843"/>
                </a:lnTo>
                <a:lnTo>
                  <a:pt x="1471342" y="1487843"/>
                </a:lnTo>
                <a:close/>
                <a:moveTo>
                  <a:pt x="217456" y="1776565"/>
                </a:moveTo>
                <a:lnTo>
                  <a:pt x="603828" y="1776565"/>
                </a:lnTo>
                <a:lnTo>
                  <a:pt x="388174" y="2857500"/>
                </a:lnTo>
                <a:lnTo>
                  <a:pt x="1253921" y="1602143"/>
                </a:lnTo>
                <a:lnTo>
                  <a:pt x="867548" y="1602143"/>
                </a:lnTo>
                <a:lnTo>
                  <a:pt x="1083202" y="521208"/>
                </a:lnTo>
                <a:close/>
              </a:path>
            </a:pathLst>
          </a:custGeom>
          <a:solidFill>
            <a:schemeClr val="accent1"/>
          </a:solidFill>
          <a:ln w="38100" cap="flat">
            <a:noFill/>
            <a:prstDash val="solid"/>
            <a:miter/>
          </a:ln>
        </p:spPr>
        <p:txBody>
          <a:bodyPr rtlCol="0" anchor="ctr"/>
          <a:lstStyle/>
          <a:p>
            <a:endParaRPr lang="es-PE" noProof="0"/>
          </a:p>
        </p:txBody>
      </p:sp>
      <p:pic>
        <p:nvPicPr>
          <p:cNvPr id="92" name="Gráfico 91" descr="Base de datos contorno">
            <a:extLst>
              <a:ext uri="{FF2B5EF4-FFF2-40B4-BE49-F238E27FC236}">
                <a16:creationId xmlns:a16="http://schemas.microsoft.com/office/drawing/2014/main" id="{38445C5D-41ED-57E2-E52D-641185D5ED88}"/>
              </a:ext>
            </a:extLst>
          </p:cNvPr>
          <p:cNvPicPr>
            <a:picLocks noChangeAspect="1"/>
          </p:cNvPicPr>
          <p:nvPr/>
        </p:nvPicPr>
        <p:blipFill>
          <a:blip r:embed="rId102">
            <a:extLst>
              <a:ext uri="{96DAC541-7B7A-43D3-8B79-37D633B846F1}">
                <asvg:svgBlip xmlns:asvg="http://schemas.microsoft.com/office/drawing/2016/SVG/main" r:embed="rId103"/>
              </a:ext>
            </a:extLst>
          </a:blip>
          <a:stretch>
            <a:fillRect/>
          </a:stretch>
        </p:blipFill>
        <p:spPr>
          <a:xfrm flipH="1">
            <a:off x="7795725" y="2652288"/>
            <a:ext cx="173451" cy="173451"/>
          </a:xfrm>
          <a:prstGeom prst="rect">
            <a:avLst/>
          </a:prstGeom>
        </p:spPr>
      </p:pic>
      <p:sp>
        <p:nvSpPr>
          <p:cNvPr id="93" name="Graphic 1044">
            <a:extLst>
              <a:ext uri="{FF2B5EF4-FFF2-40B4-BE49-F238E27FC236}">
                <a16:creationId xmlns:a16="http://schemas.microsoft.com/office/drawing/2014/main" id="{403D2B6F-5FBD-AEEB-B9E6-DF9A79CA7A9A}"/>
              </a:ext>
            </a:extLst>
          </p:cNvPr>
          <p:cNvSpPr>
            <a:spLocks noChangeAspect="1"/>
          </p:cNvSpPr>
          <p:nvPr>
            <p:custDataLst>
              <p:tags r:id="rId56"/>
            </p:custDataLst>
          </p:nvPr>
        </p:nvSpPr>
        <p:spPr>
          <a:xfrm>
            <a:off x="10736850" y="2288523"/>
            <a:ext cx="148095" cy="148096"/>
          </a:xfrm>
          <a:custGeom>
            <a:avLst/>
            <a:gdLst>
              <a:gd name="connsiteX0" fmla="*/ 1447942 w 3386718"/>
              <a:gd name="connsiteY0" fmla="*/ 4 h 3386730"/>
              <a:gd name="connsiteX1" fmla="*/ 1347483 w 3386718"/>
              <a:gd name="connsiteY1" fmla="*/ 72630 h 3386730"/>
              <a:gd name="connsiteX2" fmla="*/ 1246431 w 3386718"/>
              <a:gd name="connsiteY2" fmla="*/ 377579 h 3386730"/>
              <a:gd name="connsiteX3" fmla="*/ 1079149 w 3386718"/>
              <a:gd name="connsiteY3" fmla="*/ 447081 h 3386730"/>
              <a:gd name="connsiteX4" fmla="*/ 791612 w 3386718"/>
              <a:gd name="connsiteY4" fmla="*/ 302716 h 3386730"/>
              <a:gd name="connsiteX5" fmla="*/ 669277 w 3386718"/>
              <a:gd name="connsiteY5" fmla="*/ 322510 h 3386730"/>
              <a:gd name="connsiteX6" fmla="*/ 322357 w 3386718"/>
              <a:gd name="connsiteY6" fmla="*/ 669578 h 3386730"/>
              <a:gd name="connsiteX7" fmla="*/ 322506 w 3386718"/>
              <a:gd name="connsiteY7" fmla="*/ 669578 h 3386730"/>
              <a:gd name="connsiteX8" fmla="*/ 302712 w 3386718"/>
              <a:gd name="connsiteY8" fmla="*/ 791914 h 3386730"/>
              <a:gd name="connsiteX9" fmla="*/ 446928 w 3386718"/>
              <a:gd name="connsiteY9" fmla="*/ 1079302 h 3386730"/>
              <a:gd name="connsiteX10" fmla="*/ 377426 w 3386718"/>
              <a:gd name="connsiteY10" fmla="*/ 1246584 h 3386730"/>
              <a:gd name="connsiteX11" fmla="*/ 72477 w 3386718"/>
              <a:gd name="connsiteY11" fmla="*/ 1347637 h 3386730"/>
              <a:gd name="connsiteX12" fmla="*/ 72626 w 3386718"/>
              <a:gd name="connsiteY12" fmla="*/ 1347488 h 3386730"/>
              <a:gd name="connsiteX13" fmla="*/ 0 w 3386718"/>
              <a:gd name="connsiteY13" fmla="*/ 1447946 h 3386730"/>
              <a:gd name="connsiteX14" fmla="*/ 0 w 3386718"/>
              <a:gd name="connsiteY14" fmla="*/ 1938788 h 3386730"/>
              <a:gd name="connsiteX15" fmla="*/ 72626 w 3386718"/>
              <a:gd name="connsiteY15" fmla="*/ 2039247 h 3386730"/>
              <a:gd name="connsiteX16" fmla="*/ 377575 w 3386718"/>
              <a:gd name="connsiteY16" fmla="*/ 2140299 h 3386730"/>
              <a:gd name="connsiteX17" fmla="*/ 447077 w 3386718"/>
              <a:gd name="connsiteY17" fmla="*/ 2307730 h 3386730"/>
              <a:gd name="connsiteX18" fmla="*/ 302861 w 3386718"/>
              <a:gd name="connsiteY18" fmla="*/ 2595118 h 3386730"/>
              <a:gd name="connsiteX19" fmla="*/ 302712 w 3386718"/>
              <a:gd name="connsiteY19" fmla="*/ 2595118 h 3386730"/>
              <a:gd name="connsiteX20" fmla="*/ 322506 w 3386718"/>
              <a:gd name="connsiteY20" fmla="*/ 2717453 h 3386730"/>
              <a:gd name="connsiteX21" fmla="*/ 669426 w 3386718"/>
              <a:gd name="connsiteY21" fmla="*/ 3064373 h 3386730"/>
              <a:gd name="connsiteX22" fmla="*/ 669277 w 3386718"/>
              <a:gd name="connsiteY22" fmla="*/ 3064224 h 3386730"/>
              <a:gd name="connsiteX23" fmla="*/ 791612 w 3386718"/>
              <a:gd name="connsiteY23" fmla="*/ 3084018 h 3386730"/>
              <a:gd name="connsiteX24" fmla="*/ 1079149 w 3386718"/>
              <a:gd name="connsiteY24" fmla="*/ 2939653 h 3386730"/>
              <a:gd name="connsiteX25" fmla="*/ 1246431 w 3386718"/>
              <a:gd name="connsiteY25" fmla="*/ 3009156 h 3386730"/>
              <a:gd name="connsiteX26" fmla="*/ 1347483 w 3386718"/>
              <a:gd name="connsiteY26" fmla="*/ 3314104 h 3386730"/>
              <a:gd name="connsiteX27" fmla="*/ 1447942 w 3386718"/>
              <a:gd name="connsiteY27" fmla="*/ 3386730 h 3386730"/>
              <a:gd name="connsiteX28" fmla="*/ 1938479 w 3386718"/>
              <a:gd name="connsiteY28" fmla="*/ 3386730 h 3386730"/>
              <a:gd name="connsiteX29" fmla="*/ 2038938 w 3386718"/>
              <a:gd name="connsiteY29" fmla="*/ 3314104 h 3386730"/>
              <a:gd name="connsiteX30" fmla="*/ 2139990 w 3386718"/>
              <a:gd name="connsiteY30" fmla="*/ 3009156 h 3386730"/>
              <a:gd name="connsiteX31" fmla="*/ 2307272 w 3386718"/>
              <a:gd name="connsiteY31" fmla="*/ 2939653 h 3386730"/>
              <a:gd name="connsiteX32" fmla="*/ 2594809 w 3386718"/>
              <a:gd name="connsiteY32" fmla="*/ 3084018 h 3386730"/>
              <a:gd name="connsiteX33" fmla="*/ 2717144 w 3386718"/>
              <a:gd name="connsiteY33" fmla="*/ 3064224 h 3386730"/>
              <a:gd name="connsiteX34" fmla="*/ 3064064 w 3386718"/>
              <a:gd name="connsiteY34" fmla="*/ 2717304 h 3386730"/>
              <a:gd name="connsiteX35" fmla="*/ 3064064 w 3386718"/>
              <a:gd name="connsiteY35" fmla="*/ 2717453 h 3386730"/>
              <a:gd name="connsiteX36" fmla="*/ 3083858 w 3386718"/>
              <a:gd name="connsiteY36" fmla="*/ 2595118 h 3386730"/>
              <a:gd name="connsiteX37" fmla="*/ 2939642 w 3386718"/>
              <a:gd name="connsiteY37" fmla="*/ 2307730 h 3386730"/>
              <a:gd name="connsiteX38" fmla="*/ 3009144 w 3386718"/>
              <a:gd name="connsiteY38" fmla="*/ 2140448 h 3386730"/>
              <a:gd name="connsiteX39" fmla="*/ 3314390 w 3386718"/>
              <a:gd name="connsiteY39" fmla="*/ 2039247 h 3386730"/>
              <a:gd name="connsiteX40" fmla="*/ 3314241 w 3386718"/>
              <a:gd name="connsiteY40" fmla="*/ 2039247 h 3386730"/>
              <a:gd name="connsiteX41" fmla="*/ 3386718 w 3386718"/>
              <a:gd name="connsiteY41" fmla="*/ 1938788 h 3386730"/>
              <a:gd name="connsiteX42" fmla="*/ 3386718 w 3386718"/>
              <a:gd name="connsiteY42" fmla="*/ 1447946 h 3386730"/>
              <a:gd name="connsiteX43" fmla="*/ 3314092 w 3386718"/>
              <a:gd name="connsiteY43" fmla="*/ 1347488 h 3386730"/>
              <a:gd name="connsiteX44" fmla="*/ 3009589 w 3386718"/>
              <a:gd name="connsiteY44" fmla="*/ 1246435 h 3386730"/>
              <a:gd name="connsiteX45" fmla="*/ 2939790 w 3386718"/>
              <a:gd name="connsiteY45" fmla="*/ 1078258 h 3386730"/>
              <a:gd name="connsiteX46" fmla="*/ 3083705 w 3386718"/>
              <a:gd name="connsiteY46" fmla="*/ 791765 h 3386730"/>
              <a:gd name="connsiteX47" fmla="*/ 3083705 w 3386718"/>
              <a:gd name="connsiteY47" fmla="*/ 791914 h 3386730"/>
              <a:gd name="connsiteX48" fmla="*/ 3064060 w 3386718"/>
              <a:gd name="connsiteY48" fmla="*/ 669578 h 3386730"/>
              <a:gd name="connsiteX49" fmla="*/ 2717140 w 3386718"/>
              <a:gd name="connsiteY49" fmla="*/ 322510 h 3386730"/>
              <a:gd name="connsiteX50" fmla="*/ 2594805 w 3386718"/>
              <a:gd name="connsiteY50" fmla="*/ 302716 h 3386730"/>
              <a:gd name="connsiteX51" fmla="*/ 2308163 w 3386718"/>
              <a:gd name="connsiteY51" fmla="*/ 446780 h 3386730"/>
              <a:gd name="connsiteX52" fmla="*/ 2139838 w 3386718"/>
              <a:gd name="connsiteY52" fmla="*/ 377129 h 3386730"/>
              <a:gd name="connsiteX53" fmla="*/ 2038933 w 3386718"/>
              <a:gd name="connsiteY53" fmla="*/ 72626 h 3386730"/>
              <a:gd name="connsiteX54" fmla="*/ 2038933 w 3386718"/>
              <a:gd name="connsiteY54" fmla="*/ 72478 h 3386730"/>
              <a:gd name="connsiteX55" fmla="*/ 1938475 w 3386718"/>
              <a:gd name="connsiteY55" fmla="*/ 0 h 3386730"/>
              <a:gd name="connsiteX56" fmla="*/ 1524439 w 3386718"/>
              <a:gd name="connsiteY56" fmla="*/ 211638 h 3386730"/>
              <a:gd name="connsiteX57" fmla="*/ 1862131 w 3386718"/>
              <a:gd name="connsiteY57" fmla="*/ 211638 h 3386730"/>
              <a:gd name="connsiteX58" fmla="*/ 1955891 w 3386718"/>
              <a:gd name="connsiteY58" fmla="*/ 494413 h 3386730"/>
              <a:gd name="connsiteX59" fmla="*/ 1955891 w 3386718"/>
              <a:gd name="connsiteY59" fmla="*/ 494561 h 3386730"/>
              <a:gd name="connsiteX60" fmla="*/ 2026437 w 3386718"/>
              <a:gd name="connsiteY60" fmla="*/ 562726 h 3386730"/>
              <a:gd name="connsiteX61" fmla="*/ 2257270 w 3386718"/>
              <a:gd name="connsiteY61" fmla="*/ 658273 h 3386730"/>
              <a:gd name="connsiteX62" fmla="*/ 2355346 w 3386718"/>
              <a:gd name="connsiteY62" fmla="*/ 659910 h 3386730"/>
              <a:gd name="connsiteX63" fmla="*/ 2621452 w 3386718"/>
              <a:gd name="connsiteY63" fmla="*/ 526263 h 3386730"/>
              <a:gd name="connsiteX64" fmla="*/ 2860171 w 3386718"/>
              <a:gd name="connsiteY64" fmla="*/ 765131 h 3386730"/>
              <a:gd name="connsiteX65" fmla="*/ 2726376 w 3386718"/>
              <a:gd name="connsiteY65" fmla="*/ 1031237 h 3386730"/>
              <a:gd name="connsiteX66" fmla="*/ 2726525 w 3386718"/>
              <a:gd name="connsiteY66" fmla="*/ 1031237 h 3386730"/>
              <a:gd name="connsiteX67" fmla="*/ 2728162 w 3386718"/>
              <a:gd name="connsiteY67" fmla="*/ 1129462 h 3386730"/>
              <a:gd name="connsiteX68" fmla="*/ 2824006 w 3386718"/>
              <a:gd name="connsiteY68" fmla="*/ 1360147 h 3386730"/>
              <a:gd name="connsiteX69" fmla="*/ 2892171 w 3386718"/>
              <a:gd name="connsiteY69" fmla="*/ 1430544 h 3386730"/>
              <a:gd name="connsiteX70" fmla="*/ 3174945 w 3386718"/>
              <a:gd name="connsiteY70" fmla="*/ 1524304 h 3386730"/>
              <a:gd name="connsiteX71" fmla="*/ 3174945 w 3386718"/>
              <a:gd name="connsiteY71" fmla="*/ 1862145 h 3386730"/>
              <a:gd name="connsiteX72" fmla="*/ 2891577 w 3386718"/>
              <a:gd name="connsiteY72" fmla="*/ 1956053 h 3386730"/>
              <a:gd name="connsiteX73" fmla="*/ 2891577 w 3386718"/>
              <a:gd name="connsiteY73" fmla="*/ 1956351 h 3386730"/>
              <a:gd name="connsiteX74" fmla="*/ 2823263 w 3386718"/>
              <a:gd name="connsiteY74" fmla="*/ 2026748 h 3386730"/>
              <a:gd name="connsiteX75" fmla="*/ 2727865 w 3386718"/>
              <a:gd name="connsiteY75" fmla="*/ 2256690 h 3386730"/>
              <a:gd name="connsiteX76" fmla="*/ 2727865 w 3386718"/>
              <a:gd name="connsiteY76" fmla="*/ 2256541 h 3386730"/>
              <a:gd name="connsiteX77" fmla="*/ 2726376 w 3386718"/>
              <a:gd name="connsiteY77" fmla="*/ 2354766 h 3386730"/>
              <a:gd name="connsiteX78" fmla="*/ 2860321 w 3386718"/>
              <a:gd name="connsiteY78" fmla="*/ 2621763 h 3386730"/>
              <a:gd name="connsiteX79" fmla="*/ 2621601 w 3386718"/>
              <a:gd name="connsiteY79" fmla="*/ 2860483 h 3386730"/>
              <a:gd name="connsiteX80" fmla="*/ 2354456 w 3386718"/>
              <a:gd name="connsiteY80" fmla="*/ 2726390 h 3386730"/>
              <a:gd name="connsiteX81" fmla="*/ 2354307 w 3386718"/>
              <a:gd name="connsiteY81" fmla="*/ 2726390 h 3386730"/>
              <a:gd name="connsiteX82" fmla="*/ 2256081 w 3386718"/>
              <a:gd name="connsiteY82" fmla="*/ 2727878 h 3386730"/>
              <a:gd name="connsiteX83" fmla="*/ 2026140 w 3386718"/>
              <a:gd name="connsiteY83" fmla="*/ 2823426 h 3386730"/>
              <a:gd name="connsiteX84" fmla="*/ 2026289 w 3386718"/>
              <a:gd name="connsiteY84" fmla="*/ 2823574 h 3386730"/>
              <a:gd name="connsiteX85" fmla="*/ 1955891 w 3386718"/>
              <a:gd name="connsiteY85" fmla="*/ 2891739 h 3386730"/>
              <a:gd name="connsiteX86" fmla="*/ 1862131 w 3386718"/>
              <a:gd name="connsiteY86" fmla="*/ 3174959 h 3386730"/>
              <a:gd name="connsiteX87" fmla="*/ 1524439 w 3386718"/>
              <a:gd name="connsiteY87" fmla="*/ 3174959 h 3386730"/>
              <a:gd name="connsiteX88" fmla="*/ 1430679 w 3386718"/>
              <a:gd name="connsiteY88" fmla="*/ 2891739 h 3386730"/>
              <a:gd name="connsiteX89" fmla="*/ 1360282 w 3386718"/>
              <a:gd name="connsiteY89" fmla="*/ 2823574 h 3386730"/>
              <a:gd name="connsiteX90" fmla="*/ 1130340 w 3386718"/>
              <a:gd name="connsiteY90" fmla="*/ 2728027 h 3386730"/>
              <a:gd name="connsiteX91" fmla="*/ 1130340 w 3386718"/>
              <a:gd name="connsiteY91" fmla="*/ 2727878 h 3386730"/>
              <a:gd name="connsiteX92" fmla="*/ 1032115 w 3386718"/>
              <a:gd name="connsiteY92" fmla="*/ 2726390 h 3386730"/>
              <a:gd name="connsiteX93" fmla="*/ 764969 w 3386718"/>
              <a:gd name="connsiteY93" fmla="*/ 2860483 h 3386730"/>
              <a:gd name="connsiteX94" fmla="*/ 526101 w 3386718"/>
              <a:gd name="connsiteY94" fmla="*/ 2621763 h 3386730"/>
              <a:gd name="connsiteX95" fmla="*/ 660046 w 3386718"/>
              <a:gd name="connsiteY95" fmla="*/ 2354766 h 3386730"/>
              <a:gd name="connsiteX96" fmla="*/ 660194 w 3386718"/>
              <a:gd name="connsiteY96" fmla="*/ 2354766 h 3386730"/>
              <a:gd name="connsiteX97" fmla="*/ 658557 w 3386718"/>
              <a:gd name="connsiteY97" fmla="*/ 2256689 h 3386730"/>
              <a:gd name="connsiteX98" fmla="*/ 563159 w 3386718"/>
              <a:gd name="connsiteY98" fmla="*/ 2026600 h 3386730"/>
              <a:gd name="connsiteX99" fmla="*/ 494845 w 3386718"/>
              <a:gd name="connsiteY99" fmla="*/ 1956054 h 3386730"/>
              <a:gd name="connsiteX100" fmla="*/ 211625 w 3386718"/>
              <a:gd name="connsiteY100" fmla="*/ 1862293 h 3386730"/>
              <a:gd name="connsiteX101" fmla="*/ 211625 w 3386718"/>
              <a:gd name="connsiteY101" fmla="*/ 1524453 h 3386730"/>
              <a:gd name="connsiteX102" fmla="*/ 494845 w 3386718"/>
              <a:gd name="connsiteY102" fmla="*/ 1430693 h 3386730"/>
              <a:gd name="connsiteX103" fmla="*/ 563159 w 3386718"/>
              <a:gd name="connsiteY103" fmla="*/ 1360147 h 3386730"/>
              <a:gd name="connsiteX104" fmla="*/ 658557 w 3386718"/>
              <a:gd name="connsiteY104" fmla="*/ 1130206 h 3386730"/>
              <a:gd name="connsiteX105" fmla="*/ 658557 w 3386718"/>
              <a:gd name="connsiteY105" fmla="*/ 1130354 h 3386730"/>
              <a:gd name="connsiteX106" fmla="*/ 660194 w 3386718"/>
              <a:gd name="connsiteY106" fmla="*/ 1032129 h 3386730"/>
              <a:gd name="connsiteX107" fmla="*/ 526250 w 3386718"/>
              <a:gd name="connsiteY107" fmla="*/ 765132 h 3386730"/>
              <a:gd name="connsiteX108" fmla="*/ 765118 w 3386718"/>
              <a:gd name="connsiteY108" fmla="*/ 526115 h 3386730"/>
              <a:gd name="connsiteX109" fmla="*/ 1032264 w 3386718"/>
              <a:gd name="connsiteY109" fmla="*/ 660208 h 3386730"/>
              <a:gd name="connsiteX110" fmla="*/ 1032115 w 3386718"/>
              <a:gd name="connsiteY110" fmla="*/ 660357 h 3386730"/>
              <a:gd name="connsiteX111" fmla="*/ 1130340 w 3386718"/>
              <a:gd name="connsiteY111" fmla="*/ 658720 h 3386730"/>
              <a:gd name="connsiteX112" fmla="*/ 1360282 w 3386718"/>
              <a:gd name="connsiteY112" fmla="*/ 563173 h 3386730"/>
              <a:gd name="connsiteX113" fmla="*/ 1430679 w 3386718"/>
              <a:gd name="connsiteY113" fmla="*/ 495008 h 3386730"/>
              <a:gd name="connsiteX114" fmla="*/ 1693359 w 3386718"/>
              <a:gd name="connsiteY114" fmla="*/ 1038065 h 3386730"/>
              <a:gd name="connsiteX115" fmla="*/ 1038077 w 3386718"/>
              <a:gd name="connsiteY115" fmla="*/ 1693347 h 3386730"/>
              <a:gd name="connsiteX116" fmla="*/ 1693359 w 3386718"/>
              <a:gd name="connsiteY116" fmla="*/ 2348629 h 3386730"/>
              <a:gd name="connsiteX117" fmla="*/ 2348641 w 3386718"/>
              <a:gd name="connsiteY117" fmla="*/ 1693347 h 3386730"/>
              <a:gd name="connsiteX118" fmla="*/ 1693359 w 3386718"/>
              <a:gd name="connsiteY118" fmla="*/ 1038065 h 3386730"/>
              <a:gd name="connsiteX119" fmla="*/ 1693359 w 3386718"/>
              <a:gd name="connsiteY119" fmla="*/ 1249699 h 3386730"/>
              <a:gd name="connsiteX120" fmla="*/ 2137034 w 3386718"/>
              <a:gd name="connsiteY120" fmla="*/ 1693374 h 3386730"/>
              <a:gd name="connsiteX121" fmla="*/ 1693359 w 3386718"/>
              <a:gd name="connsiteY121" fmla="*/ 2137048 h 3386730"/>
              <a:gd name="connsiteX122" fmla="*/ 1249685 w 3386718"/>
              <a:gd name="connsiteY122" fmla="*/ 1693374 h 3386730"/>
              <a:gd name="connsiteX123" fmla="*/ 1693359 w 3386718"/>
              <a:gd name="connsiteY123" fmla="*/ 1249699 h 338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</a:cxnLst>
            <a:rect l="l" t="t" r="r" b="b"/>
            <a:pathLst>
              <a:path w="3386718" h="3386730">
                <a:moveTo>
                  <a:pt x="1447942" y="4"/>
                </a:moveTo>
                <a:cubicBezTo>
                  <a:pt x="1402401" y="4"/>
                  <a:pt x="1361920" y="29323"/>
                  <a:pt x="1347483" y="72630"/>
                </a:cubicBezTo>
                <a:lnTo>
                  <a:pt x="1246431" y="377579"/>
                </a:lnTo>
                <a:cubicBezTo>
                  <a:pt x="1189132" y="397075"/>
                  <a:pt x="1133320" y="420293"/>
                  <a:pt x="1079149" y="447081"/>
                </a:cubicBezTo>
                <a:lnTo>
                  <a:pt x="791612" y="302716"/>
                </a:lnTo>
                <a:cubicBezTo>
                  <a:pt x="750834" y="282327"/>
                  <a:pt x="701570" y="290215"/>
                  <a:pt x="669277" y="322510"/>
                </a:cubicBezTo>
                <a:lnTo>
                  <a:pt x="322357" y="669578"/>
                </a:lnTo>
                <a:lnTo>
                  <a:pt x="322506" y="669578"/>
                </a:lnTo>
                <a:cubicBezTo>
                  <a:pt x="290210" y="701874"/>
                  <a:pt x="282322" y="751135"/>
                  <a:pt x="302712" y="791914"/>
                </a:cubicBezTo>
                <a:lnTo>
                  <a:pt x="446928" y="1079302"/>
                </a:lnTo>
                <a:cubicBezTo>
                  <a:pt x="420139" y="1133476"/>
                  <a:pt x="396922" y="1189434"/>
                  <a:pt x="377426" y="1246584"/>
                </a:cubicBezTo>
                <a:lnTo>
                  <a:pt x="72477" y="1347637"/>
                </a:lnTo>
                <a:lnTo>
                  <a:pt x="72626" y="1347488"/>
                </a:lnTo>
                <a:cubicBezTo>
                  <a:pt x="29318" y="1361924"/>
                  <a:pt x="0" y="1402405"/>
                  <a:pt x="0" y="1447946"/>
                </a:cubicBezTo>
                <a:lnTo>
                  <a:pt x="0" y="1938788"/>
                </a:lnTo>
                <a:cubicBezTo>
                  <a:pt x="0" y="1984329"/>
                  <a:pt x="29319" y="2024810"/>
                  <a:pt x="72626" y="2039247"/>
                </a:cubicBezTo>
                <a:lnTo>
                  <a:pt x="377575" y="2140299"/>
                </a:lnTo>
                <a:cubicBezTo>
                  <a:pt x="397071" y="2197598"/>
                  <a:pt x="420289" y="2253559"/>
                  <a:pt x="447077" y="2307730"/>
                </a:cubicBezTo>
                <a:lnTo>
                  <a:pt x="302861" y="2595118"/>
                </a:lnTo>
                <a:lnTo>
                  <a:pt x="302712" y="2595118"/>
                </a:lnTo>
                <a:cubicBezTo>
                  <a:pt x="282322" y="2635896"/>
                  <a:pt x="290211" y="2685160"/>
                  <a:pt x="322506" y="2717453"/>
                </a:cubicBezTo>
                <a:lnTo>
                  <a:pt x="669426" y="3064373"/>
                </a:lnTo>
                <a:lnTo>
                  <a:pt x="669277" y="3064224"/>
                </a:lnTo>
                <a:cubicBezTo>
                  <a:pt x="701573" y="3096520"/>
                  <a:pt x="750834" y="3104408"/>
                  <a:pt x="791612" y="3084018"/>
                </a:cubicBezTo>
                <a:lnTo>
                  <a:pt x="1079149" y="2939653"/>
                </a:lnTo>
                <a:cubicBezTo>
                  <a:pt x="1133323" y="2966442"/>
                  <a:pt x="1189281" y="2989660"/>
                  <a:pt x="1246431" y="3009156"/>
                </a:cubicBezTo>
                <a:lnTo>
                  <a:pt x="1347483" y="3314104"/>
                </a:lnTo>
                <a:cubicBezTo>
                  <a:pt x="1361920" y="3357412"/>
                  <a:pt x="1402401" y="3386730"/>
                  <a:pt x="1447942" y="3386730"/>
                </a:cubicBezTo>
                <a:lnTo>
                  <a:pt x="1938479" y="3386730"/>
                </a:lnTo>
                <a:cubicBezTo>
                  <a:pt x="1984169" y="3386730"/>
                  <a:pt x="2024650" y="3357411"/>
                  <a:pt x="2038938" y="3314104"/>
                </a:cubicBezTo>
                <a:lnTo>
                  <a:pt x="2139990" y="3009156"/>
                </a:lnTo>
                <a:cubicBezTo>
                  <a:pt x="2197289" y="2989659"/>
                  <a:pt x="2253102" y="2966442"/>
                  <a:pt x="2307272" y="2939653"/>
                </a:cubicBezTo>
                <a:lnTo>
                  <a:pt x="2594809" y="3084018"/>
                </a:lnTo>
                <a:cubicBezTo>
                  <a:pt x="2635587" y="3104408"/>
                  <a:pt x="2684851" y="3096520"/>
                  <a:pt x="2717144" y="3064224"/>
                </a:cubicBezTo>
                <a:lnTo>
                  <a:pt x="3064064" y="2717304"/>
                </a:lnTo>
                <a:lnTo>
                  <a:pt x="3064064" y="2717453"/>
                </a:lnTo>
                <a:cubicBezTo>
                  <a:pt x="3096211" y="2685158"/>
                  <a:pt x="3104248" y="2635896"/>
                  <a:pt x="3083858" y="2595118"/>
                </a:cubicBezTo>
                <a:lnTo>
                  <a:pt x="2939642" y="2307730"/>
                </a:lnTo>
                <a:cubicBezTo>
                  <a:pt x="2966431" y="2253555"/>
                  <a:pt x="2989648" y="2197598"/>
                  <a:pt x="3009144" y="2140448"/>
                </a:cubicBezTo>
                <a:lnTo>
                  <a:pt x="3314390" y="2039247"/>
                </a:lnTo>
                <a:lnTo>
                  <a:pt x="3314241" y="2039247"/>
                </a:lnTo>
                <a:cubicBezTo>
                  <a:pt x="3357400" y="2024810"/>
                  <a:pt x="3386718" y="1984329"/>
                  <a:pt x="3386718" y="1938788"/>
                </a:cubicBezTo>
                <a:lnTo>
                  <a:pt x="3386718" y="1447946"/>
                </a:lnTo>
                <a:cubicBezTo>
                  <a:pt x="3386718" y="1402405"/>
                  <a:pt x="3357399" y="1361924"/>
                  <a:pt x="3314092" y="1347488"/>
                </a:cubicBezTo>
                <a:lnTo>
                  <a:pt x="3009589" y="1246435"/>
                </a:lnTo>
                <a:cubicBezTo>
                  <a:pt x="2990093" y="1188839"/>
                  <a:pt x="2966727" y="1132729"/>
                  <a:pt x="2939790" y="1078258"/>
                </a:cubicBezTo>
                <a:lnTo>
                  <a:pt x="3083705" y="791765"/>
                </a:lnTo>
                <a:lnTo>
                  <a:pt x="3083705" y="791914"/>
                </a:lnTo>
                <a:cubicBezTo>
                  <a:pt x="3104243" y="751135"/>
                  <a:pt x="3096356" y="701872"/>
                  <a:pt x="3064060" y="669578"/>
                </a:cubicBezTo>
                <a:lnTo>
                  <a:pt x="2717140" y="322510"/>
                </a:lnTo>
                <a:cubicBezTo>
                  <a:pt x="2684993" y="290214"/>
                  <a:pt x="2635583" y="282178"/>
                  <a:pt x="2594805" y="302716"/>
                </a:cubicBezTo>
                <a:lnTo>
                  <a:pt x="2308163" y="446780"/>
                </a:lnTo>
                <a:cubicBezTo>
                  <a:pt x="2253692" y="419842"/>
                  <a:pt x="2197437" y="396625"/>
                  <a:pt x="2139838" y="377129"/>
                </a:cubicBezTo>
                <a:lnTo>
                  <a:pt x="2038933" y="72626"/>
                </a:lnTo>
                <a:lnTo>
                  <a:pt x="2038933" y="72478"/>
                </a:lnTo>
                <a:cubicBezTo>
                  <a:pt x="2024646" y="29318"/>
                  <a:pt x="1984165" y="0"/>
                  <a:pt x="1938475" y="0"/>
                </a:cubicBezTo>
                <a:close/>
                <a:moveTo>
                  <a:pt x="1524439" y="211638"/>
                </a:moveTo>
                <a:lnTo>
                  <a:pt x="1862131" y="211638"/>
                </a:lnTo>
                <a:lnTo>
                  <a:pt x="1955891" y="494413"/>
                </a:lnTo>
                <a:lnTo>
                  <a:pt x="1955891" y="494561"/>
                </a:lnTo>
                <a:cubicBezTo>
                  <a:pt x="1966755" y="527452"/>
                  <a:pt x="1993098" y="552900"/>
                  <a:pt x="2026437" y="562726"/>
                </a:cubicBezTo>
                <a:cubicBezTo>
                  <a:pt x="2106508" y="586390"/>
                  <a:pt x="2183897" y="618386"/>
                  <a:pt x="2257270" y="658273"/>
                </a:cubicBezTo>
                <a:cubicBezTo>
                  <a:pt x="2287779" y="674942"/>
                  <a:pt x="2324390" y="675537"/>
                  <a:pt x="2355346" y="659910"/>
                </a:cubicBezTo>
                <a:lnTo>
                  <a:pt x="2621452" y="526263"/>
                </a:lnTo>
                <a:lnTo>
                  <a:pt x="2860171" y="765131"/>
                </a:lnTo>
                <a:lnTo>
                  <a:pt x="2726376" y="1031237"/>
                </a:lnTo>
                <a:lnTo>
                  <a:pt x="2726525" y="1031237"/>
                </a:lnTo>
                <a:cubicBezTo>
                  <a:pt x="2710897" y="1062342"/>
                  <a:pt x="2711493" y="1099101"/>
                  <a:pt x="2728162" y="1129462"/>
                </a:cubicBezTo>
                <a:cubicBezTo>
                  <a:pt x="2768197" y="1202687"/>
                  <a:pt x="2800342" y="1280076"/>
                  <a:pt x="2824006" y="1360147"/>
                </a:cubicBezTo>
                <a:cubicBezTo>
                  <a:pt x="2833829" y="1393335"/>
                  <a:pt x="2859278" y="1419678"/>
                  <a:pt x="2892171" y="1430544"/>
                </a:cubicBezTo>
                <a:lnTo>
                  <a:pt x="3174945" y="1524304"/>
                </a:lnTo>
                <a:lnTo>
                  <a:pt x="3174945" y="1862145"/>
                </a:lnTo>
                <a:lnTo>
                  <a:pt x="2891577" y="1956053"/>
                </a:lnTo>
                <a:lnTo>
                  <a:pt x="2891577" y="1956351"/>
                </a:lnTo>
                <a:cubicBezTo>
                  <a:pt x="2858685" y="1967216"/>
                  <a:pt x="2833238" y="1993558"/>
                  <a:pt x="2823263" y="2026748"/>
                </a:cubicBezTo>
                <a:cubicBezTo>
                  <a:pt x="2799600" y="2106522"/>
                  <a:pt x="2767752" y="2183614"/>
                  <a:pt x="2727865" y="2256690"/>
                </a:cubicBezTo>
                <a:lnTo>
                  <a:pt x="2727865" y="2256541"/>
                </a:lnTo>
                <a:cubicBezTo>
                  <a:pt x="2711345" y="2287050"/>
                  <a:pt x="2710749" y="2323810"/>
                  <a:pt x="2726376" y="2354766"/>
                </a:cubicBezTo>
                <a:lnTo>
                  <a:pt x="2860321" y="2621763"/>
                </a:lnTo>
                <a:lnTo>
                  <a:pt x="2621601" y="2860483"/>
                </a:lnTo>
                <a:lnTo>
                  <a:pt x="2354456" y="2726390"/>
                </a:lnTo>
                <a:lnTo>
                  <a:pt x="2354307" y="2726390"/>
                </a:lnTo>
                <a:cubicBezTo>
                  <a:pt x="2323350" y="2710763"/>
                  <a:pt x="2286592" y="2711358"/>
                  <a:pt x="2256081" y="2727878"/>
                </a:cubicBezTo>
                <a:cubicBezTo>
                  <a:pt x="2183005" y="2767765"/>
                  <a:pt x="2105914" y="2799762"/>
                  <a:pt x="2026140" y="2823426"/>
                </a:cubicBezTo>
                <a:lnTo>
                  <a:pt x="2026289" y="2823574"/>
                </a:lnTo>
                <a:cubicBezTo>
                  <a:pt x="1993100" y="2833397"/>
                  <a:pt x="1966757" y="2858846"/>
                  <a:pt x="1955891" y="2891739"/>
                </a:cubicBezTo>
                <a:lnTo>
                  <a:pt x="1862131" y="3174959"/>
                </a:lnTo>
                <a:lnTo>
                  <a:pt x="1524439" y="3174959"/>
                </a:lnTo>
                <a:lnTo>
                  <a:pt x="1430679" y="2891739"/>
                </a:lnTo>
                <a:cubicBezTo>
                  <a:pt x="1419666" y="2858848"/>
                  <a:pt x="1393472" y="2833400"/>
                  <a:pt x="1360282" y="2823574"/>
                </a:cubicBezTo>
                <a:cubicBezTo>
                  <a:pt x="1280508" y="2799911"/>
                  <a:pt x="1203416" y="2767914"/>
                  <a:pt x="1130340" y="2728027"/>
                </a:cubicBezTo>
                <a:lnTo>
                  <a:pt x="1130340" y="2727878"/>
                </a:lnTo>
                <a:cubicBezTo>
                  <a:pt x="1099831" y="2711359"/>
                  <a:pt x="1063220" y="2710763"/>
                  <a:pt x="1032115" y="2726390"/>
                </a:cubicBezTo>
                <a:lnTo>
                  <a:pt x="764969" y="2860483"/>
                </a:lnTo>
                <a:lnTo>
                  <a:pt x="526101" y="2621763"/>
                </a:lnTo>
                <a:lnTo>
                  <a:pt x="660046" y="2354766"/>
                </a:lnTo>
                <a:lnTo>
                  <a:pt x="660194" y="2354766"/>
                </a:lnTo>
                <a:cubicBezTo>
                  <a:pt x="675673" y="2323810"/>
                  <a:pt x="675077" y="2287051"/>
                  <a:pt x="658557" y="2256689"/>
                </a:cubicBezTo>
                <a:cubicBezTo>
                  <a:pt x="618670" y="2183614"/>
                  <a:pt x="586674" y="2106522"/>
                  <a:pt x="563159" y="2026600"/>
                </a:cubicBezTo>
                <a:cubicBezTo>
                  <a:pt x="553336" y="1993262"/>
                  <a:pt x="527886" y="1966920"/>
                  <a:pt x="494845" y="1956054"/>
                </a:cubicBezTo>
                <a:lnTo>
                  <a:pt x="211625" y="1862293"/>
                </a:lnTo>
                <a:lnTo>
                  <a:pt x="211625" y="1524453"/>
                </a:lnTo>
                <a:lnTo>
                  <a:pt x="494845" y="1430693"/>
                </a:lnTo>
                <a:cubicBezTo>
                  <a:pt x="527885" y="1419680"/>
                  <a:pt x="553337" y="1393486"/>
                  <a:pt x="563159" y="1360147"/>
                </a:cubicBezTo>
                <a:cubicBezTo>
                  <a:pt x="586822" y="1280373"/>
                  <a:pt x="618670" y="1203282"/>
                  <a:pt x="658557" y="1130206"/>
                </a:cubicBezTo>
                <a:lnTo>
                  <a:pt x="658557" y="1130354"/>
                </a:lnTo>
                <a:cubicBezTo>
                  <a:pt x="675077" y="1099845"/>
                  <a:pt x="675673" y="1063234"/>
                  <a:pt x="660194" y="1032129"/>
                </a:cubicBezTo>
                <a:lnTo>
                  <a:pt x="526250" y="765132"/>
                </a:lnTo>
                <a:lnTo>
                  <a:pt x="765118" y="526115"/>
                </a:lnTo>
                <a:lnTo>
                  <a:pt x="1032264" y="660208"/>
                </a:lnTo>
                <a:lnTo>
                  <a:pt x="1032115" y="660357"/>
                </a:lnTo>
                <a:cubicBezTo>
                  <a:pt x="1063071" y="675984"/>
                  <a:pt x="1099830" y="675388"/>
                  <a:pt x="1130340" y="658720"/>
                </a:cubicBezTo>
                <a:cubicBezTo>
                  <a:pt x="1203416" y="618833"/>
                  <a:pt x="1280508" y="586837"/>
                  <a:pt x="1360282" y="563173"/>
                </a:cubicBezTo>
                <a:cubicBezTo>
                  <a:pt x="1393470" y="553350"/>
                  <a:pt x="1419664" y="527900"/>
                  <a:pt x="1430679" y="495008"/>
                </a:cubicBezTo>
                <a:close/>
                <a:moveTo>
                  <a:pt x="1693359" y="1038065"/>
                </a:moveTo>
                <a:cubicBezTo>
                  <a:pt x="1332750" y="1038065"/>
                  <a:pt x="1038077" y="1332746"/>
                  <a:pt x="1038077" y="1693347"/>
                </a:cubicBezTo>
                <a:cubicBezTo>
                  <a:pt x="1038077" y="2053948"/>
                  <a:pt x="1332758" y="2348629"/>
                  <a:pt x="1693359" y="2348629"/>
                </a:cubicBezTo>
                <a:cubicBezTo>
                  <a:pt x="2053960" y="2348629"/>
                  <a:pt x="2348641" y="2053948"/>
                  <a:pt x="2348641" y="1693347"/>
                </a:cubicBezTo>
                <a:cubicBezTo>
                  <a:pt x="2348641" y="1332746"/>
                  <a:pt x="2053960" y="1038065"/>
                  <a:pt x="1693359" y="1038065"/>
                </a:cubicBezTo>
                <a:close/>
                <a:moveTo>
                  <a:pt x="1693359" y="1249699"/>
                </a:moveTo>
                <a:cubicBezTo>
                  <a:pt x="1939668" y="1249699"/>
                  <a:pt x="2137034" y="1447046"/>
                  <a:pt x="2137034" y="1693374"/>
                </a:cubicBezTo>
                <a:cubicBezTo>
                  <a:pt x="2137034" y="1939702"/>
                  <a:pt x="1939687" y="2137048"/>
                  <a:pt x="1693359" y="2137048"/>
                </a:cubicBezTo>
                <a:cubicBezTo>
                  <a:pt x="1447031" y="2137048"/>
                  <a:pt x="1249685" y="1939702"/>
                  <a:pt x="1249685" y="1693374"/>
                </a:cubicBezTo>
                <a:cubicBezTo>
                  <a:pt x="1249685" y="1447046"/>
                  <a:pt x="1447031" y="1249699"/>
                  <a:pt x="1693359" y="1249699"/>
                </a:cubicBezTo>
                <a:close/>
              </a:path>
            </a:pathLst>
          </a:custGeom>
          <a:solidFill>
            <a:schemeClr val="accent1"/>
          </a:solidFill>
          <a:ln w="38100" cap="flat">
            <a:noFill/>
            <a:prstDash val="solid"/>
            <a:miter/>
          </a:ln>
        </p:spPr>
        <p:txBody>
          <a:bodyPr rtlCol="0" anchor="ctr"/>
          <a:lstStyle/>
          <a:p>
            <a:endParaRPr lang="es-PE" noProof="0"/>
          </a:p>
        </p:txBody>
      </p:sp>
      <p:sp>
        <p:nvSpPr>
          <p:cNvPr id="94" name="Graphic 1052">
            <a:extLst>
              <a:ext uri="{FF2B5EF4-FFF2-40B4-BE49-F238E27FC236}">
                <a16:creationId xmlns:a16="http://schemas.microsoft.com/office/drawing/2014/main" id="{A4F3AAA9-C3BA-066A-972F-BEEC2118E648}"/>
              </a:ext>
            </a:extLst>
          </p:cNvPr>
          <p:cNvSpPr>
            <a:spLocks noChangeAspect="1"/>
          </p:cNvSpPr>
          <p:nvPr>
            <p:custDataLst>
              <p:tags r:id="rId57"/>
            </p:custDataLst>
          </p:nvPr>
        </p:nvSpPr>
        <p:spPr>
          <a:xfrm>
            <a:off x="10757367" y="2469071"/>
            <a:ext cx="78801" cy="180955"/>
          </a:xfrm>
          <a:custGeom>
            <a:avLst/>
            <a:gdLst>
              <a:gd name="connsiteX0" fmla="*/ 167598 w 1471341"/>
              <a:gd name="connsiteY0" fmla="*/ 3378708 h 3378707"/>
              <a:gd name="connsiteX1" fmla="*/ 464363 w 1471341"/>
              <a:gd name="connsiteY1" fmla="*/ 1890865 h 3378707"/>
              <a:gd name="connsiteX2" fmla="*/ 0 w 1471341"/>
              <a:gd name="connsiteY2" fmla="*/ 1890865 h 3378707"/>
              <a:gd name="connsiteX3" fmla="*/ 1303744 w 1471341"/>
              <a:gd name="connsiteY3" fmla="*/ 0 h 3378707"/>
              <a:gd name="connsiteX4" fmla="*/ 1006979 w 1471341"/>
              <a:gd name="connsiteY4" fmla="*/ 1487843 h 3378707"/>
              <a:gd name="connsiteX5" fmla="*/ 1471342 w 1471341"/>
              <a:gd name="connsiteY5" fmla="*/ 1487843 h 3378707"/>
              <a:gd name="connsiteX6" fmla="*/ 217456 w 1471341"/>
              <a:gd name="connsiteY6" fmla="*/ 1776565 h 3378707"/>
              <a:gd name="connsiteX7" fmla="*/ 603828 w 1471341"/>
              <a:gd name="connsiteY7" fmla="*/ 1776565 h 3378707"/>
              <a:gd name="connsiteX8" fmla="*/ 388174 w 1471341"/>
              <a:gd name="connsiteY8" fmla="*/ 2857500 h 3378707"/>
              <a:gd name="connsiteX9" fmla="*/ 1253921 w 1471341"/>
              <a:gd name="connsiteY9" fmla="*/ 1602143 h 3378707"/>
              <a:gd name="connsiteX10" fmla="*/ 867548 w 1471341"/>
              <a:gd name="connsiteY10" fmla="*/ 1602143 h 3378707"/>
              <a:gd name="connsiteX11" fmla="*/ 1083202 w 1471341"/>
              <a:gd name="connsiteY11" fmla="*/ 521208 h 3378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71341" h="3378707">
                <a:moveTo>
                  <a:pt x="167598" y="3378708"/>
                </a:moveTo>
                <a:lnTo>
                  <a:pt x="464363" y="1890865"/>
                </a:lnTo>
                <a:lnTo>
                  <a:pt x="0" y="1890865"/>
                </a:lnTo>
                <a:lnTo>
                  <a:pt x="1303744" y="0"/>
                </a:lnTo>
                <a:lnTo>
                  <a:pt x="1006979" y="1487843"/>
                </a:lnTo>
                <a:lnTo>
                  <a:pt x="1471342" y="1487843"/>
                </a:lnTo>
                <a:close/>
                <a:moveTo>
                  <a:pt x="217456" y="1776565"/>
                </a:moveTo>
                <a:lnTo>
                  <a:pt x="603828" y="1776565"/>
                </a:lnTo>
                <a:lnTo>
                  <a:pt x="388174" y="2857500"/>
                </a:lnTo>
                <a:lnTo>
                  <a:pt x="1253921" y="1602143"/>
                </a:lnTo>
                <a:lnTo>
                  <a:pt x="867548" y="1602143"/>
                </a:lnTo>
                <a:lnTo>
                  <a:pt x="1083202" y="521208"/>
                </a:lnTo>
                <a:close/>
              </a:path>
            </a:pathLst>
          </a:custGeom>
          <a:solidFill>
            <a:schemeClr val="accent1"/>
          </a:solidFill>
          <a:ln w="38100" cap="flat">
            <a:noFill/>
            <a:prstDash val="solid"/>
            <a:miter/>
          </a:ln>
        </p:spPr>
        <p:txBody>
          <a:bodyPr rtlCol="0" anchor="ctr"/>
          <a:lstStyle/>
          <a:p>
            <a:endParaRPr lang="es-PE" noProof="0"/>
          </a:p>
        </p:txBody>
      </p:sp>
      <p:pic>
        <p:nvPicPr>
          <p:cNvPr id="95" name="Gráfico 94" descr="Base de datos contorno">
            <a:extLst>
              <a:ext uri="{FF2B5EF4-FFF2-40B4-BE49-F238E27FC236}">
                <a16:creationId xmlns:a16="http://schemas.microsoft.com/office/drawing/2014/main" id="{01CB31E8-26A9-2065-3FD5-3D39EA64215B}"/>
              </a:ext>
            </a:extLst>
          </p:cNvPr>
          <p:cNvPicPr>
            <a:picLocks noChangeAspect="1"/>
          </p:cNvPicPr>
          <p:nvPr/>
        </p:nvPicPr>
        <p:blipFill>
          <a:blip r:embed="rId102">
            <a:extLst>
              <a:ext uri="{96DAC541-7B7A-43D3-8B79-37D633B846F1}">
                <asvg:svgBlip xmlns:asvg="http://schemas.microsoft.com/office/drawing/2016/SVG/main" r:embed="rId103"/>
              </a:ext>
            </a:extLst>
          </a:blip>
          <a:stretch>
            <a:fillRect/>
          </a:stretch>
        </p:blipFill>
        <p:spPr>
          <a:xfrm flipH="1">
            <a:off x="10711494" y="2652288"/>
            <a:ext cx="173451" cy="173451"/>
          </a:xfrm>
          <a:prstGeom prst="rect">
            <a:avLst/>
          </a:prstGeom>
        </p:spPr>
      </p:pic>
      <p:sp>
        <p:nvSpPr>
          <p:cNvPr id="96" name="Graphic 1044">
            <a:extLst>
              <a:ext uri="{FF2B5EF4-FFF2-40B4-BE49-F238E27FC236}">
                <a16:creationId xmlns:a16="http://schemas.microsoft.com/office/drawing/2014/main" id="{1A09113A-CD19-9B81-B97A-47C76A06F58A}"/>
              </a:ext>
            </a:extLst>
          </p:cNvPr>
          <p:cNvSpPr>
            <a:spLocks noChangeAspect="1"/>
          </p:cNvSpPr>
          <p:nvPr>
            <p:custDataLst>
              <p:tags r:id="rId58"/>
            </p:custDataLst>
          </p:nvPr>
        </p:nvSpPr>
        <p:spPr>
          <a:xfrm>
            <a:off x="7821081" y="2980019"/>
            <a:ext cx="148095" cy="148096"/>
          </a:xfrm>
          <a:custGeom>
            <a:avLst/>
            <a:gdLst>
              <a:gd name="connsiteX0" fmla="*/ 1447942 w 3386718"/>
              <a:gd name="connsiteY0" fmla="*/ 4 h 3386730"/>
              <a:gd name="connsiteX1" fmla="*/ 1347483 w 3386718"/>
              <a:gd name="connsiteY1" fmla="*/ 72630 h 3386730"/>
              <a:gd name="connsiteX2" fmla="*/ 1246431 w 3386718"/>
              <a:gd name="connsiteY2" fmla="*/ 377579 h 3386730"/>
              <a:gd name="connsiteX3" fmla="*/ 1079149 w 3386718"/>
              <a:gd name="connsiteY3" fmla="*/ 447081 h 3386730"/>
              <a:gd name="connsiteX4" fmla="*/ 791612 w 3386718"/>
              <a:gd name="connsiteY4" fmla="*/ 302716 h 3386730"/>
              <a:gd name="connsiteX5" fmla="*/ 669277 w 3386718"/>
              <a:gd name="connsiteY5" fmla="*/ 322510 h 3386730"/>
              <a:gd name="connsiteX6" fmla="*/ 322357 w 3386718"/>
              <a:gd name="connsiteY6" fmla="*/ 669578 h 3386730"/>
              <a:gd name="connsiteX7" fmla="*/ 322506 w 3386718"/>
              <a:gd name="connsiteY7" fmla="*/ 669578 h 3386730"/>
              <a:gd name="connsiteX8" fmla="*/ 302712 w 3386718"/>
              <a:gd name="connsiteY8" fmla="*/ 791914 h 3386730"/>
              <a:gd name="connsiteX9" fmla="*/ 446928 w 3386718"/>
              <a:gd name="connsiteY9" fmla="*/ 1079302 h 3386730"/>
              <a:gd name="connsiteX10" fmla="*/ 377426 w 3386718"/>
              <a:gd name="connsiteY10" fmla="*/ 1246584 h 3386730"/>
              <a:gd name="connsiteX11" fmla="*/ 72477 w 3386718"/>
              <a:gd name="connsiteY11" fmla="*/ 1347637 h 3386730"/>
              <a:gd name="connsiteX12" fmla="*/ 72626 w 3386718"/>
              <a:gd name="connsiteY12" fmla="*/ 1347488 h 3386730"/>
              <a:gd name="connsiteX13" fmla="*/ 0 w 3386718"/>
              <a:gd name="connsiteY13" fmla="*/ 1447946 h 3386730"/>
              <a:gd name="connsiteX14" fmla="*/ 0 w 3386718"/>
              <a:gd name="connsiteY14" fmla="*/ 1938788 h 3386730"/>
              <a:gd name="connsiteX15" fmla="*/ 72626 w 3386718"/>
              <a:gd name="connsiteY15" fmla="*/ 2039247 h 3386730"/>
              <a:gd name="connsiteX16" fmla="*/ 377575 w 3386718"/>
              <a:gd name="connsiteY16" fmla="*/ 2140299 h 3386730"/>
              <a:gd name="connsiteX17" fmla="*/ 447077 w 3386718"/>
              <a:gd name="connsiteY17" fmla="*/ 2307730 h 3386730"/>
              <a:gd name="connsiteX18" fmla="*/ 302861 w 3386718"/>
              <a:gd name="connsiteY18" fmla="*/ 2595118 h 3386730"/>
              <a:gd name="connsiteX19" fmla="*/ 302712 w 3386718"/>
              <a:gd name="connsiteY19" fmla="*/ 2595118 h 3386730"/>
              <a:gd name="connsiteX20" fmla="*/ 322506 w 3386718"/>
              <a:gd name="connsiteY20" fmla="*/ 2717453 h 3386730"/>
              <a:gd name="connsiteX21" fmla="*/ 669426 w 3386718"/>
              <a:gd name="connsiteY21" fmla="*/ 3064373 h 3386730"/>
              <a:gd name="connsiteX22" fmla="*/ 669277 w 3386718"/>
              <a:gd name="connsiteY22" fmla="*/ 3064224 h 3386730"/>
              <a:gd name="connsiteX23" fmla="*/ 791612 w 3386718"/>
              <a:gd name="connsiteY23" fmla="*/ 3084018 h 3386730"/>
              <a:gd name="connsiteX24" fmla="*/ 1079149 w 3386718"/>
              <a:gd name="connsiteY24" fmla="*/ 2939653 h 3386730"/>
              <a:gd name="connsiteX25" fmla="*/ 1246431 w 3386718"/>
              <a:gd name="connsiteY25" fmla="*/ 3009156 h 3386730"/>
              <a:gd name="connsiteX26" fmla="*/ 1347483 w 3386718"/>
              <a:gd name="connsiteY26" fmla="*/ 3314104 h 3386730"/>
              <a:gd name="connsiteX27" fmla="*/ 1447942 w 3386718"/>
              <a:gd name="connsiteY27" fmla="*/ 3386730 h 3386730"/>
              <a:gd name="connsiteX28" fmla="*/ 1938479 w 3386718"/>
              <a:gd name="connsiteY28" fmla="*/ 3386730 h 3386730"/>
              <a:gd name="connsiteX29" fmla="*/ 2038938 w 3386718"/>
              <a:gd name="connsiteY29" fmla="*/ 3314104 h 3386730"/>
              <a:gd name="connsiteX30" fmla="*/ 2139990 w 3386718"/>
              <a:gd name="connsiteY30" fmla="*/ 3009156 h 3386730"/>
              <a:gd name="connsiteX31" fmla="*/ 2307272 w 3386718"/>
              <a:gd name="connsiteY31" fmla="*/ 2939653 h 3386730"/>
              <a:gd name="connsiteX32" fmla="*/ 2594809 w 3386718"/>
              <a:gd name="connsiteY32" fmla="*/ 3084018 h 3386730"/>
              <a:gd name="connsiteX33" fmla="*/ 2717144 w 3386718"/>
              <a:gd name="connsiteY33" fmla="*/ 3064224 h 3386730"/>
              <a:gd name="connsiteX34" fmla="*/ 3064064 w 3386718"/>
              <a:gd name="connsiteY34" fmla="*/ 2717304 h 3386730"/>
              <a:gd name="connsiteX35" fmla="*/ 3064064 w 3386718"/>
              <a:gd name="connsiteY35" fmla="*/ 2717453 h 3386730"/>
              <a:gd name="connsiteX36" fmla="*/ 3083858 w 3386718"/>
              <a:gd name="connsiteY36" fmla="*/ 2595118 h 3386730"/>
              <a:gd name="connsiteX37" fmla="*/ 2939642 w 3386718"/>
              <a:gd name="connsiteY37" fmla="*/ 2307730 h 3386730"/>
              <a:gd name="connsiteX38" fmla="*/ 3009144 w 3386718"/>
              <a:gd name="connsiteY38" fmla="*/ 2140448 h 3386730"/>
              <a:gd name="connsiteX39" fmla="*/ 3314390 w 3386718"/>
              <a:gd name="connsiteY39" fmla="*/ 2039247 h 3386730"/>
              <a:gd name="connsiteX40" fmla="*/ 3314241 w 3386718"/>
              <a:gd name="connsiteY40" fmla="*/ 2039247 h 3386730"/>
              <a:gd name="connsiteX41" fmla="*/ 3386718 w 3386718"/>
              <a:gd name="connsiteY41" fmla="*/ 1938788 h 3386730"/>
              <a:gd name="connsiteX42" fmla="*/ 3386718 w 3386718"/>
              <a:gd name="connsiteY42" fmla="*/ 1447946 h 3386730"/>
              <a:gd name="connsiteX43" fmla="*/ 3314092 w 3386718"/>
              <a:gd name="connsiteY43" fmla="*/ 1347488 h 3386730"/>
              <a:gd name="connsiteX44" fmla="*/ 3009589 w 3386718"/>
              <a:gd name="connsiteY44" fmla="*/ 1246435 h 3386730"/>
              <a:gd name="connsiteX45" fmla="*/ 2939790 w 3386718"/>
              <a:gd name="connsiteY45" fmla="*/ 1078258 h 3386730"/>
              <a:gd name="connsiteX46" fmla="*/ 3083705 w 3386718"/>
              <a:gd name="connsiteY46" fmla="*/ 791765 h 3386730"/>
              <a:gd name="connsiteX47" fmla="*/ 3083705 w 3386718"/>
              <a:gd name="connsiteY47" fmla="*/ 791914 h 3386730"/>
              <a:gd name="connsiteX48" fmla="*/ 3064060 w 3386718"/>
              <a:gd name="connsiteY48" fmla="*/ 669578 h 3386730"/>
              <a:gd name="connsiteX49" fmla="*/ 2717140 w 3386718"/>
              <a:gd name="connsiteY49" fmla="*/ 322510 h 3386730"/>
              <a:gd name="connsiteX50" fmla="*/ 2594805 w 3386718"/>
              <a:gd name="connsiteY50" fmla="*/ 302716 h 3386730"/>
              <a:gd name="connsiteX51" fmla="*/ 2308163 w 3386718"/>
              <a:gd name="connsiteY51" fmla="*/ 446780 h 3386730"/>
              <a:gd name="connsiteX52" fmla="*/ 2139838 w 3386718"/>
              <a:gd name="connsiteY52" fmla="*/ 377129 h 3386730"/>
              <a:gd name="connsiteX53" fmla="*/ 2038933 w 3386718"/>
              <a:gd name="connsiteY53" fmla="*/ 72626 h 3386730"/>
              <a:gd name="connsiteX54" fmla="*/ 2038933 w 3386718"/>
              <a:gd name="connsiteY54" fmla="*/ 72478 h 3386730"/>
              <a:gd name="connsiteX55" fmla="*/ 1938475 w 3386718"/>
              <a:gd name="connsiteY55" fmla="*/ 0 h 3386730"/>
              <a:gd name="connsiteX56" fmla="*/ 1524439 w 3386718"/>
              <a:gd name="connsiteY56" fmla="*/ 211638 h 3386730"/>
              <a:gd name="connsiteX57" fmla="*/ 1862131 w 3386718"/>
              <a:gd name="connsiteY57" fmla="*/ 211638 h 3386730"/>
              <a:gd name="connsiteX58" fmla="*/ 1955891 w 3386718"/>
              <a:gd name="connsiteY58" fmla="*/ 494413 h 3386730"/>
              <a:gd name="connsiteX59" fmla="*/ 1955891 w 3386718"/>
              <a:gd name="connsiteY59" fmla="*/ 494561 h 3386730"/>
              <a:gd name="connsiteX60" fmla="*/ 2026437 w 3386718"/>
              <a:gd name="connsiteY60" fmla="*/ 562726 h 3386730"/>
              <a:gd name="connsiteX61" fmla="*/ 2257270 w 3386718"/>
              <a:gd name="connsiteY61" fmla="*/ 658273 h 3386730"/>
              <a:gd name="connsiteX62" fmla="*/ 2355346 w 3386718"/>
              <a:gd name="connsiteY62" fmla="*/ 659910 h 3386730"/>
              <a:gd name="connsiteX63" fmla="*/ 2621452 w 3386718"/>
              <a:gd name="connsiteY63" fmla="*/ 526263 h 3386730"/>
              <a:gd name="connsiteX64" fmla="*/ 2860171 w 3386718"/>
              <a:gd name="connsiteY64" fmla="*/ 765131 h 3386730"/>
              <a:gd name="connsiteX65" fmla="*/ 2726376 w 3386718"/>
              <a:gd name="connsiteY65" fmla="*/ 1031237 h 3386730"/>
              <a:gd name="connsiteX66" fmla="*/ 2726525 w 3386718"/>
              <a:gd name="connsiteY66" fmla="*/ 1031237 h 3386730"/>
              <a:gd name="connsiteX67" fmla="*/ 2728162 w 3386718"/>
              <a:gd name="connsiteY67" fmla="*/ 1129462 h 3386730"/>
              <a:gd name="connsiteX68" fmla="*/ 2824006 w 3386718"/>
              <a:gd name="connsiteY68" fmla="*/ 1360147 h 3386730"/>
              <a:gd name="connsiteX69" fmla="*/ 2892171 w 3386718"/>
              <a:gd name="connsiteY69" fmla="*/ 1430544 h 3386730"/>
              <a:gd name="connsiteX70" fmla="*/ 3174945 w 3386718"/>
              <a:gd name="connsiteY70" fmla="*/ 1524304 h 3386730"/>
              <a:gd name="connsiteX71" fmla="*/ 3174945 w 3386718"/>
              <a:gd name="connsiteY71" fmla="*/ 1862145 h 3386730"/>
              <a:gd name="connsiteX72" fmla="*/ 2891577 w 3386718"/>
              <a:gd name="connsiteY72" fmla="*/ 1956053 h 3386730"/>
              <a:gd name="connsiteX73" fmla="*/ 2891577 w 3386718"/>
              <a:gd name="connsiteY73" fmla="*/ 1956351 h 3386730"/>
              <a:gd name="connsiteX74" fmla="*/ 2823263 w 3386718"/>
              <a:gd name="connsiteY74" fmla="*/ 2026748 h 3386730"/>
              <a:gd name="connsiteX75" fmla="*/ 2727865 w 3386718"/>
              <a:gd name="connsiteY75" fmla="*/ 2256690 h 3386730"/>
              <a:gd name="connsiteX76" fmla="*/ 2727865 w 3386718"/>
              <a:gd name="connsiteY76" fmla="*/ 2256541 h 3386730"/>
              <a:gd name="connsiteX77" fmla="*/ 2726376 w 3386718"/>
              <a:gd name="connsiteY77" fmla="*/ 2354766 h 3386730"/>
              <a:gd name="connsiteX78" fmla="*/ 2860321 w 3386718"/>
              <a:gd name="connsiteY78" fmla="*/ 2621763 h 3386730"/>
              <a:gd name="connsiteX79" fmla="*/ 2621601 w 3386718"/>
              <a:gd name="connsiteY79" fmla="*/ 2860483 h 3386730"/>
              <a:gd name="connsiteX80" fmla="*/ 2354456 w 3386718"/>
              <a:gd name="connsiteY80" fmla="*/ 2726390 h 3386730"/>
              <a:gd name="connsiteX81" fmla="*/ 2354307 w 3386718"/>
              <a:gd name="connsiteY81" fmla="*/ 2726390 h 3386730"/>
              <a:gd name="connsiteX82" fmla="*/ 2256081 w 3386718"/>
              <a:gd name="connsiteY82" fmla="*/ 2727878 h 3386730"/>
              <a:gd name="connsiteX83" fmla="*/ 2026140 w 3386718"/>
              <a:gd name="connsiteY83" fmla="*/ 2823426 h 3386730"/>
              <a:gd name="connsiteX84" fmla="*/ 2026289 w 3386718"/>
              <a:gd name="connsiteY84" fmla="*/ 2823574 h 3386730"/>
              <a:gd name="connsiteX85" fmla="*/ 1955891 w 3386718"/>
              <a:gd name="connsiteY85" fmla="*/ 2891739 h 3386730"/>
              <a:gd name="connsiteX86" fmla="*/ 1862131 w 3386718"/>
              <a:gd name="connsiteY86" fmla="*/ 3174959 h 3386730"/>
              <a:gd name="connsiteX87" fmla="*/ 1524439 w 3386718"/>
              <a:gd name="connsiteY87" fmla="*/ 3174959 h 3386730"/>
              <a:gd name="connsiteX88" fmla="*/ 1430679 w 3386718"/>
              <a:gd name="connsiteY88" fmla="*/ 2891739 h 3386730"/>
              <a:gd name="connsiteX89" fmla="*/ 1360282 w 3386718"/>
              <a:gd name="connsiteY89" fmla="*/ 2823574 h 3386730"/>
              <a:gd name="connsiteX90" fmla="*/ 1130340 w 3386718"/>
              <a:gd name="connsiteY90" fmla="*/ 2728027 h 3386730"/>
              <a:gd name="connsiteX91" fmla="*/ 1130340 w 3386718"/>
              <a:gd name="connsiteY91" fmla="*/ 2727878 h 3386730"/>
              <a:gd name="connsiteX92" fmla="*/ 1032115 w 3386718"/>
              <a:gd name="connsiteY92" fmla="*/ 2726390 h 3386730"/>
              <a:gd name="connsiteX93" fmla="*/ 764969 w 3386718"/>
              <a:gd name="connsiteY93" fmla="*/ 2860483 h 3386730"/>
              <a:gd name="connsiteX94" fmla="*/ 526101 w 3386718"/>
              <a:gd name="connsiteY94" fmla="*/ 2621763 h 3386730"/>
              <a:gd name="connsiteX95" fmla="*/ 660046 w 3386718"/>
              <a:gd name="connsiteY95" fmla="*/ 2354766 h 3386730"/>
              <a:gd name="connsiteX96" fmla="*/ 660194 w 3386718"/>
              <a:gd name="connsiteY96" fmla="*/ 2354766 h 3386730"/>
              <a:gd name="connsiteX97" fmla="*/ 658557 w 3386718"/>
              <a:gd name="connsiteY97" fmla="*/ 2256689 h 3386730"/>
              <a:gd name="connsiteX98" fmla="*/ 563159 w 3386718"/>
              <a:gd name="connsiteY98" fmla="*/ 2026600 h 3386730"/>
              <a:gd name="connsiteX99" fmla="*/ 494845 w 3386718"/>
              <a:gd name="connsiteY99" fmla="*/ 1956054 h 3386730"/>
              <a:gd name="connsiteX100" fmla="*/ 211625 w 3386718"/>
              <a:gd name="connsiteY100" fmla="*/ 1862293 h 3386730"/>
              <a:gd name="connsiteX101" fmla="*/ 211625 w 3386718"/>
              <a:gd name="connsiteY101" fmla="*/ 1524453 h 3386730"/>
              <a:gd name="connsiteX102" fmla="*/ 494845 w 3386718"/>
              <a:gd name="connsiteY102" fmla="*/ 1430693 h 3386730"/>
              <a:gd name="connsiteX103" fmla="*/ 563159 w 3386718"/>
              <a:gd name="connsiteY103" fmla="*/ 1360147 h 3386730"/>
              <a:gd name="connsiteX104" fmla="*/ 658557 w 3386718"/>
              <a:gd name="connsiteY104" fmla="*/ 1130206 h 3386730"/>
              <a:gd name="connsiteX105" fmla="*/ 658557 w 3386718"/>
              <a:gd name="connsiteY105" fmla="*/ 1130354 h 3386730"/>
              <a:gd name="connsiteX106" fmla="*/ 660194 w 3386718"/>
              <a:gd name="connsiteY106" fmla="*/ 1032129 h 3386730"/>
              <a:gd name="connsiteX107" fmla="*/ 526250 w 3386718"/>
              <a:gd name="connsiteY107" fmla="*/ 765132 h 3386730"/>
              <a:gd name="connsiteX108" fmla="*/ 765118 w 3386718"/>
              <a:gd name="connsiteY108" fmla="*/ 526115 h 3386730"/>
              <a:gd name="connsiteX109" fmla="*/ 1032264 w 3386718"/>
              <a:gd name="connsiteY109" fmla="*/ 660208 h 3386730"/>
              <a:gd name="connsiteX110" fmla="*/ 1032115 w 3386718"/>
              <a:gd name="connsiteY110" fmla="*/ 660357 h 3386730"/>
              <a:gd name="connsiteX111" fmla="*/ 1130340 w 3386718"/>
              <a:gd name="connsiteY111" fmla="*/ 658720 h 3386730"/>
              <a:gd name="connsiteX112" fmla="*/ 1360282 w 3386718"/>
              <a:gd name="connsiteY112" fmla="*/ 563173 h 3386730"/>
              <a:gd name="connsiteX113" fmla="*/ 1430679 w 3386718"/>
              <a:gd name="connsiteY113" fmla="*/ 495008 h 3386730"/>
              <a:gd name="connsiteX114" fmla="*/ 1693359 w 3386718"/>
              <a:gd name="connsiteY114" fmla="*/ 1038065 h 3386730"/>
              <a:gd name="connsiteX115" fmla="*/ 1038077 w 3386718"/>
              <a:gd name="connsiteY115" fmla="*/ 1693347 h 3386730"/>
              <a:gd name="connsiteX116" fmla="*/ 1693359 w 3386718"/>
              <a:gd name="connsiteY116" fmla="*/ 2348629 h 3386730"/>
              <a:gd name="connsiteX117" fmla="*/ 2348641 w 3386718"/>
              <a:gd name="connsiteY117" fmla="*/ 1693347 h 3386730"/>
              <a:gd name="connsiteX118" fmla="*/ 1693359 w 3386718"/>
              <a:gd name="connsiteY118" fmla="*/ 1038065 h 3386730"/>
              <a:gd name="connsiteX119" fmla="*/ 1693359 w 3386718"/>
              <a:gd name="connsiteY119" fmla="*/ 1249699 h 3386730"/>
              <a:gd name="connsiteX120" fmla="*/ 2137034 w 3386718"/>
              <a:gd name="connsiteY120" fmla="*/ 1693374 h 3386730"/>
              <a:gd name="connsiteX121" fmla="*/ 1693359 w 3386718"/>
              <a:gd name="connsiteY121" fmla="*/ 2137048 h 3386730"/>
              <a:gd name="connsiteX122" fmla="*/ 1249685 w 3386718"/>
              <a:gd name="connsiteY122" fmla="*/ 1693374 h 3386730"/>
              <a:gd name="connsiteX123" fmla="*/ 1693359 w 3386718"/>
              <a:gd name="connsiteY123" fmla="*/ 1249699 h 338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</a:cxnLst>
            <a:rect l="l" t="t" r="r" b="b"/>
            <a:pathLst>
              <a:path w="3386718" h="3386730">
                <a:moveTo>
                  <a:pt x="1447942" y="4"/>
                </a:moveTo>
                <a:cubicBezTo>
                  <a:pt x="1402401" y="4"/>
                  <a:pt x="1361920" y="29323"/>
                  <a:pt x="1347483" y="72630"/>
                </a:cubicBezTo>
                <a:lnTo>
                  <a:pt x="1246431" y="377579"/>
                </a:lnTo>
                <a:cubicBezTo>
                  <a:pt x="1189132" y="397075"/>
                  <a:pt x="1133320" y="420293"/>
                  <a:pt x="1079149" y="447081"/>
                </a:cubicBezTo>
                <a:lnTo>
                  <a:pt x="791612" y="302716"/>
                </a:lnTo>
                <a:cubicBezTo>
                  <a:pt x="750834" y="282327"/>
                  <a:pt x="701570" y="290215"/>
                  <a:pt x="669277" y="322510"/>
                </a:cubicBezTo>
                <a:lnTo>
                  <a:pt x="322357" y="669578"/>
                </a:lnTo>
                <a:lnTo>
                  <a:pt x="322506" y="669578"/>
                </a:lnTo>
                <a:cubicBezTo>
                  <a:pt x="290210" y="701874"/>
                  <a:pt x="282322" y="751135"/>
                  <a:pt x="302712" y="791914"/>
                </a:cubicBezTo>
                <a:lnTo>
                  <a:pt x="446928" y="1079302"/>
                </a:lnTo>
                <a:cubicBezTo>
                  <a:pt x="420139" y="1133476"/>
                  <a:pt x="396922" y="1189434"/>
                  <a:pt x="377426" y="1246584"/>
                </a:cubicBezTo>
                <a:lnTo>
                  <a:pt x="72477" y="1347637"/>
                </a:lnTo>
                <a:lnTo>
                  <a:pt x="72626" y="1347488"/>
                </a:lnTo>
                <a:cubicBezTo>
                  <a:pt x="29318" y="1361924"/>
                  <a:pt x="0" y="1402405"/>
                  <a:pt x="0" y="1447946"/>
                </a:cubicBezTo>
                <a:lnTo>
                  <a:pt x="0" y="1938788"/>
                </a:lnTo>
                <a:cubicBezTo>
                  <a:pt x="0" y="1984329"/>
                  <a:pt x="29319" y="2024810"/>
                  <a:pt x="72626" y="2039247"/>
                </a:cubicBezTo>
                <a:lnTo>
                  <a:pt x="377575" y="2140299"/>
                </a:lnTo>
                <a:cubicBezTo>
                  <a:pt x="397071" y="2197598"/>
                  <a:pt x="420289" y="2253559"/>
                  <a:pt x="447077" y="2307730"/>
                </a:cubicBezTo>
                <a:lnTo>
                  <a:pt x="302861" y="2595118"/>
                </a:lnTo>
                <a:lnTo>
                  <a:pt x="302712" y="2595118"/>
                </a:lnTo>
                <a:cubicBezTo>
                  <a:pt x="282322" y="2635896"/>
                  <a:pt x="290211" y="2685160"/>
                  <a:pt x="322506" y="2717453"/>
                </a:cubicBezTo>
                <a:lnTo>
                  <a:pt x="669426" y="3064373"/>
                </a:lnTo>
                <a:lnTo>
                  <a:pt x="669277" y="3064224"/>
                </a:lnTo>
                <a:cubicBezTo>
                  <a:pt x="701573" y="3096520"/>
                  <a:pt x="750834" y="3104408"/>
                  <a:pt x="791612" y="3084018"/>
                </a:cubicBezTo>
                <a:lnTo>
                  <a:pt x="1079149" y="2939653"/>
                </a:lnTo>
                <a:cubicBezTo>
                  <a:pt x="1133323" y="2966442"/>
                  <a:pt x="1189281" y="2989660"/>
                  <a:pt x="1246431" y="3009156"/>
                </a:cubicBezTo>
                <a:lnTo>
                  <a:pt x="1347483" y="3314104"/>
                </a:lnTo>
                <a:cubicBezTo>
                  <a:pt x="1361920" y="3357412"/>
                  <a:pt x="1402401" y="3386730"/>
                  <a:pt x="1447942" y="3386730"/>
                </a:cubicBezTo>
                <a:lnTo>
                  <a:pt x="1938479" y="3386730"/>
                </a:lnTo>
                <a:cubicBezTo>
                  <a:pt x="1984169" y="3386730"/>
                  <a:pt x="2024650" y="3357411"/>
                  <a:pt x="2038938" y="3314104"/>
                </a:cubicBezTo>
                <a:lnTo>
                  <a:pt x="2139990" y="3009156"/>
                </a:lnTo>
                <a:cubicBezTo>
                  <a:pt x="2197289" y="2989659"/>
                  <a:pt x="2253102" y="2966442"/>
                  <a:pt x="2307272" y="2939653"/>
                </a:cubicBezTo>
                <a:lnTo>
                  <a:pt x="2594809" y="3084018"/>
                </a:lnTo>
                <a:cubicBezTo>
                  <a:pt x="2635587" y="3104408"/>
                  <a:pt x="2684851" y="3096520"/>
                  <a:pt x="2717144" y="3064224"/>
                </a:cubicBezTo>
                <a:lnTo>
                  <a:pt x="3064064" y="2717304"/>
                </a:lnTo>
                <a:lnTo>
                  <a:pt x="3064064" y="2717453"/>
                </a:lnTo>
                <a:cubicBezTo>
                  <a:pt x="3096211" y="2685158"/>
                  <a:pt x="3104248" y="2635896"/>
                  <a:pt x="3083858" y="2595118"/>
                </a:cubicBezTo>
                <a:lnTo>
                  <a:pt x="2939642" y="2307730"/>
                </a:lnTo>
                <a:cubicBezTo>
                  <a:pt x="2966431" y="2253555"/>
                  <a:pt x="2989648" y="2197598"/>
                  <a:pt x="3009144" y="2140448"/>
                </a:cubicBezTo>
                <a:lnTo>
                  <a:pt x="3314390" y="2039247"/>
                </a:lnTo>
                <a:lnTo>
                  <a:pt x="3314241" y="2039247"/>
                </a:lnTo>
                <a:cubicBezTo>
                  <a:pt x="3357400" y="2024810"/>
                  <a:pt x="3386718" y="1984329"/>
                  <a:pt x="3386718" y="1938788"/>
                </a:cubicBezTo>
                <a:lnTo>
                  <a:pt x="3386718" y="1447946"/>
                </a:lnTo>
                <a:cubicBezTo>
                  <a:pt x="3386718" y="1402405"/>
                  <a:pt x="3357399" y="1361924"/>
                  <a:pt x="3314092" y="1347488"/>
                </a:cubicBezTo>
                <a:lnTo>
                  <a:pt x="3009589" y="1246435"/>
                </a:lnTo>
                <a:cubicBezTo>
                  <a:pt x="2990093" y="1188839"/>
                  <a:pt x="2966727" y="1132729"/>
                  <a:pt x="2939790" y="1078258"/>
                </a:cubicBezTo>
                <a:lnTo>
                  <a:pt x="3083705" y="791765"/>
                </a:lnTo>
                <a:lnTo>
                  <a:pt x="3083705" y="791914"/>
                </a:lnTo>
                <a:cubicBezTo>
                  <a:pt x="3104243" y="751135"/>
                  <a:pt x="3096356" y="701872"/>
                  <a:pt x="3064060" y="669578"/>
                </a:cubicBezTo>
                <a:lnTo>
                  <a:pt x="2717140" y="322510"/>
                </a:lnTo>
                <a:cubicBezTo>
                  <a:pt x="2684993" y="290214"/>
                  <a:pt x="2635583" y="282178"/>
                  <a:pt x="2594805" y="302716"/>
                </a:cubicBezTo>
                <a:lnTo>
                  <a:pt x="2308163" y="446780"/>
                </a:lnTo>
                <a:cubicBezTo>
                  <a:pt x="2253692" y="419842"/>
                  <a:pt x="2197437" y="396625"/>
                  <a:pt x="2139838" y="377129"/>
                </a:cubicBezTo>
                <a:lnTo>
                  <a:pt x="2038933" y="72626"/>
                </a:lnTo>
                <a:lnTo>
                  <a:pt x="2038933" y="72478"/>
                </a:lnTo>
                <a:cubicBezTo>
                  <a:pt x="2024646" y="29318"/>
                  <a:pt x="1984165" y="0"/>
                  <a:pt x="1938475" y="0"/>
                </a:cubicBezTo>
                <a:close/>
                <a:moveTo>
                  <a:pt x="1524439" y="211638"/>
                </a:moveTo>
                <a:lnTo>
                  <a:pt x="1862131" y="211638"/>
                </a:lnTo>
                <a:lnTo>
                  <a:pt x="1955891" y="494413"/>
                </a:lnTo>
                <a:lnTo>
                  <a:pt x="1955891" y="494561"/>
                </a:lnTo>
                <a:cubicBezTo>
                  <a:pt x="1966755" y="527452"/>
                  <a:pt x="1993098" y="552900"/>
                  <a:pt x="2026437" y="562726"/>
                </a:cubicBezTo>
                <a:cubicBezTo>
                  <a:pt x="2106508" y="586390"/>
                  <a:pt x="2183897" y="618386"/>
                  <a:pt x="2257270" y="658273"/>
                </a:cubicBezTo>
                <a:cubicBezTo>
                  <a:pt x="2287779" y="674942"/>
                  <a:pt x="2324390" y="675537"/>
                  <a:pt x="2355346" y="659910"/>
                </a:cubicBezTo>
                <a:lnTo>
                  <a:pt x="2621452" y="526263"/>
                </a:lnTo>
                <a:lnTo>
                  <a:pt x="2860171" y="765131"/>
                </a:lnTo>
                <a:lnTo>
                  <a:pt x="2726376" y="1031237"/>
                </a:lnTo>
                <a:lnTo>
                  <a:pt x="2726525" y="1031237"/>
                </a:lnTo>
                <a:cubicBezTo>
                  <a:pt x="2710897" y="1062342"/>
                  <a:pt x="2711493" y="1099101"/>
                  <a:pt x="2728162" y="1129462"/>
                </a:cubicBezTo>
                <a:cubicBezTo>
                  <a:pt x="2768197" y="1202687"/>
                  <a:pt x="2800342" y="1280076"/>
                  <a:pt x="2824006" y="1360147"/>
                </a:cubicBezTo>
                <a:cubicBezTo>
                  <a:pt x="2833829" y="1393335"/>
                  <a:pt x="2859278" y="1419678"/>
                  <a:pt x="2892171" y="1430544"/>
                </a:cubicBezTo>
                <a:lnTo>
                  <a:pt x="3174945" y="1524304"/>
                </a:lnTo>
                <a:lnTo>
                  <a:pt x="3174945" y="1862145"/>
                </a:lnTo>
                <a:lnTo>
                  <a:pt x="2891577" y="1956053"/>
                </a:lnTo>
                <a:lnTo>
                  <a:pt x="2891577" y="1956351"/>
                </a:lnTo>
                <a:cubicBezTo>
                  <a:pt x="2858685" y="1967216"/>
                  <a:pt x="2833238" y="1993558"/>
                  <a:pt x="2823263" y="2026748"/>
                </a:cubicBezTo>
                <a:cubicBezTo>
                  <a:pt x="2799600" y="2106522"/>
                  <a:pt x="2767752" y="2183614"/>
                  <a:pt x="2727865" y="2256690"/>
                </a:cubicBezTo>
                <a:lnTo>
                  <a:pt x="2727865" y="2256541"/>
                </a:lnTo>
                <a:cubicBezTo>
                  <a:pt x="2711345" y="2287050"/>
                  <a:pt x="2710749" y="2323810"/>
                  <a:pt x="2726376" y="2354766"/>
                </a:cubicBezTo>
                <a:lnTo>
                  <a:pt x="2860321" y="2621763"/>
                </a:lnTo>
                <a:lnTo>
                  <a:pt x="2621601" y="2860483"/>
                </a:lnTo>
                <a:lnTo>
                  <a:pt x="2354456" y="2726390"/>
                </a:lnTo>
                <a:lnTo>
                  <a:pt x="2354307" y="2726390"/>
                </a:lnTo>
                <a:cubicBezTo>
                  <a:pt x="2323350" y="2710763"/>
                  <a:pt x="2286592" y="2711358"/>
                  <a:pt x="2256081" y="2727878"/>
                </a:cubicBezTo>
                <a:cubicBezTo>
                  <a:pt x="2183005" y="2767765"/>
                  <a:pt x="2105914" y="2799762"/>
                  <a:pt x="2026140" y="2823426"/>
                </a:cubicBezTo>
                <a:lnTo>
                  <a:pt x="2026289" y="2823574"/>
                </a:lnTo>
                <a:cubicBezTo>
                  <a:pt x="1993100" y="2833397"/>
                  <a:pt x="1966757" y="2858846"/>
                  <a:pt x="1955891" y="2891739"/>
                </a:cubicBezTo>
                <a:lnTo>
                  <a:pt x="1862131" y="3174959"/>
                </a:lnTo>
                <a:lnTo>
                  <a:pt x="1524439" y="3174959"/>
                </a:lnTo>
                <a:lnTo>
                  <a:pt x="1430679" y="2891739"/>
                </a:lnTo>
                <a:cubicBezTo>
                  <a:pt x="1419666" y="2858848"/>
                  <a:pt x="1393472" y="2833400"/>
                  <a:pt x="1360282" y="2823574"/>
                </a:cubicBezTo>
                <a:cubicBezTo>
                  <a:pt x="1280508" y="2799911"/>
                  <a:pt x="1203416" y="2767914"/>
                  <a:pt x="1130340" y="2728027"/>
                </a:cubicBezTo>
                <a:lnTo>
                  <a:pt x="1130340" y="2727878"/>
                </a:lnTo>
                <a:cubicBezTo>
                  <a:pt x="1099831" y="2711359"/>
                  <a:pt x="1063220" y="2710763"/>
                  <a:pt x="1032115" y="2726390"/>
                </a:cubicBezTo>
                <a:lnTo>
                  <a:pt x="764969" y="2860483"/>
                </a:lnTo>
                <a:lnTo>
                  <a:pt x="526101" y="2621763"/>
                </a:lnTo>
                <a:lnTo>
                  <a:pt x="660046" y="2354766"/>
                </a:lnTo>
                <a:lnTo>
                  <a:pt x="660194" y="2354766"/>
                </a:lnTo>
                <a:cubicBezTo>
                  <a:pt x="675673" y="2323810"/>
                  <a:pt x="675077" y="2287051"/>
                  <a:pt x="658557" y="2256689"/>
                </a:cubicBezTo>
                <a:cubicBezTo>
                  <a:pt x="618670" y="2183614"/>
                  <a:pt x="586674" y="2106522"/>
                  <a:pt x="563159" y="2026600"/>
                </a:cubicBezTo>
                <a:cubicBezTo>
                  <a:pt x="553336" y="1993262"/>
                  <a:pt x="527886" y="1966920"/>
                  <a:pt x="494845" y="1956054"/>
                </a:cubicBezTo>
                <a:lnTo>
                  <a:pt x="211625" y="1862293"/>
                </a:lnTo>
                <a:lnTo>
                  <a:pt x="211625" y="1524453"/>
                </a:lnTo>
                <a:lnTo>
                  <a:pt x="494845" y="1430693"/>
                </a:lnTo>
                <a:cubicBezTo>
                  <a:pt x="527885" y="1419680"/>
                  <a:pt x="553337" y="1393486"/>
                  <a:pt x="563159" y="1360147"/>
                </a:cubicBezTo>
                <a:cubicBezTo>
                  <a:pt x="586822" y="1280373"/>
                  <a:pt x="618670" y="1203282"/>
                  <a:pt x="658557" y="1130206"/>
                </a:cubicBezTo>
                <a:lnTo>
                  <a:pt x="658557" y="1130354"/>
                </a:lnTo>
                <a:cubicBezTo>
                  <a:pt x="675077" y="1099845"/>
                  <a:pt x="675673" y="1063234"/>
                  <a:pt x="660194" y="1032129"/>
                </a:cubicBezTo>
                <a:lnTo>
                  <a:pt x="526250" y="765132"/>
                </a:lnTo>
                <a:lnTo>
                  <a:pt x="765118" y="526115"/>
                </a:lnTo>
                <a:lnTo>
                  <a:pt x="1032264" y="660208"/>
                </a:lnTo>
                <a:lnTo>
                  <a:pt x="1032115" y="660357"/>
                </a:lnTo>
                <a:cubicBezTo>
                  <a:pt x="1063071" y="675984"/>
                  <a:pt x="1099830" y="675388"/>
                  <a:pt x="1130340" y="658720"/>
                </a:cubicBezTo>
                <a:cubicBezTo>
                  <a:pt x="1203416" y="618833"/>
                  <a:pt x="1280508" y="586837"/>
                  <a:pt x="1360282" y="563173"/>
                </a:cubicBezTo>
                <a:cubicBezTo>
                  <a:pt x="1393470" y="553350"/>
                  <a:pt x="1419664" y="527900"/>
                  <a:pt x="1430679" y="495008"/>
                </a:cubicBezTo>
                <a:close/>
                <a:moveTo>
                  <a:pt x="1693359" y="1038065"/>
                </a:moveTo>
                <a:cubicBezTo>
                  <a:pt x="1332750" y="1038065"/>
                  <a:pt x="1038077" y="1332746"/>
                  <a:pt x="1038077" y="1693347"/>
                </a:cubicBezTo>
                <a:cubicBezTo>
                  <a:pt x="1038077" y="2053948"/>
                  <a:pt x="1332758" y="2348629"/>
                  <a:pt x="1693359" y="2348629"/>
                </a:cubicBezTo>
                <a:cubicBezTo>
                  <a:pt x="2053960" y="2348629"/>
                  <a:pt x="2348641" y="2053948"/>
                  <a:pt x="2348641" y="1693347"/>
                </a:cubicBezTo>
                <a:cubicBezTo>
                  <a:pt x="2348641" y="1332746"/>
                  <a:pt x="2053960" y="1038065"/>
                  <a:pt x="1693359" y="1038065"/>
                </a:cubicBezTo>
                <a:close/>
                <a:moveTo>
                  <a:pt x="1693359" y="1249699"/>
                </a:moveTo>
                <a:cubicBezTo>
                  <a:pt x="1939668" y="1249699"/>
                  <a:pt x="2137034" y="1447046"/>
                  <a:pt x="2137034" y="1693374"/>
                </a:cubicBezTo>
                <a:cubicBezTo>
                  <a:pt x="2137034" y="1939702"/>
                  <a:pt x="1939687" y="2137048"/>
                  <a:pt x="1693359" y="2137048"/>
                </a:cubicBezTo>
                <a:cubicBezTo>
                  <a:pt x="1447031" y="2137048"/>
                  <a:pt x="1249685" y="1939702"/>
                  <a:pt x="1249685" y="1693374"/>
                </a:cubicBezTo>
                <a:cubicBezTo>
                  <a:pt x="1249685" y="1447046"/>
                  <a:pt x="1447031" y="1249699"/>
                  <a:pt x="1693359" y="1249699"/>
                </a:cubicBezTo>
                <a:close/>
              </a:path>
            </a:pathLst>
          </a:custGeom>
          <a:solidFill>
            <a:schemeClr val="accent1"/>
          </a:solidFill>
          <a:ln w="38100" cap="flat">
            <a:noFill/>
            <a:prstDash val="solid"/>
            <a:miter/>
          </a:ln>
        </p:spPr>
        <p:txBody>
          <a:bodyPr rtlCol="0" anchor="ctr"/>
          <a:lstStyle/>
          <a:p>
            <a:endParaRPr lang="es-PE" noProof="0"/>
          </a:p>
        </p:txBody>
      </p:sp>
      <p:sp>
        <p:nvSpPr>
          <p:cNvPr id="97" name="Graphic 1052">
            <a:extLst>
              <a:ext uri="{FF2B5EF4-FFF2-40B4-BE49-F238E27FC236}">
                <a16:creationId xmlns:a16="http://schemas.microsoft.com/office/drawing/2014/main" id="{3B2C1799-A0FE-8D39-5CDB-04DACD1F42FF}"/>
              </a:ext>
            </a:extLst>
          </p:cNvPr>
          <p:cNvSpPr>
            <a:spLocks noChangeAspect="1"/>
          </p:cNvSpPr>
          <p:nvPr>
            <p:custDataLst>
              <p:tags r:id="rId59"/>
            </p:custDataLst>
          </p:nvPr>
        </p:nvSpPr>
        <p:spPr>
          <a:xfrm>
            <a:off x="7841598" y="3160567"/>
            <a:ext cx="78801" cy="180955"/>
          </a:xfrm>
          <a:custGeom>
            <a:avLst/>
            <a:gdLst>
              <a:gd name="connsiteX0" fmla="*/ 167598 w 1471341"/>
              <a:gd name="connsiteY0" fmla="*/ 3378708 h 3378707"/>
              <a:gd name="connsiteX1" fmla="*/ 464363 w 1471341"/>
              <a:gd name="connsiteY1" fmla="*/ 1890865 h 3378707"/>
              <a:gd name="connsiteX2" fmla="*/ 0 w 1471341"/>
              <a:gd name="connsiteY2" fmla="*/ 1890865 h 3378707"/>
              <a:gd name="connsiteX3" fmla="*/ 1303744 w 1471341"/>
              <a:gd name="connsiteY3" fmla="*/ 0 h 3378707"/>
              <a:gd name="connsiteX4" fmla="*/ 1006979 w 1471341"/>
              <a:gd name="connsiteY4" fmla="*/ 1487843 h 3378707"/>
              <a:gd name="connsiteX5" fmla="*/ 1471342 w 1471341"/>
              <a:gd name="connsiteY5" fmla="*/ 1487843 h 3378707"/>
              <a:gd name="connsiteX6" fmla="*/ 217456 w 1471341"/>
              <a:gd name="connsiteY6" fmla="*/ 1776565 h 3378707"/>
              <a:gd name="connsiteX7" fmla="*/ 603828 w 1471341"/>
              <a:gd name="connsiteY7" fmla="*/ 1776565 h 3378707"/>
              <a:gd name="connsiteX8" fmla="*/ 388174 w 1471341"/>
              <a:gd name="connsiteY8" fmla="*/ 2857500 h 3378707"/>
              <a:gd name="connsiteX9" fmla="*/ 1253921 w 1471341"/>
              <a:gd name="connsiteY9" fmla="*/ 1602143 h 3378707"/>
              <a:gd name="connsiteX10" fmla="*/ 867548 w 1471341"/>
              <a:gd name="connsiteY10" fmla="*/ 1602143 h 3378707"/>
              <a:gd name="connsiteX11" fmla="*/ 1083202 w 1471341"/>
              <a:gd name="connsiteY11" fmla="*/ 521208 h 3378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71341" h="3378707">
                <a:moveTo>
                  <a:pt x="167598" y="3378708"/>
                </a:moveTo>
                <a:lnTo>
                  <a:pt x="464363" y="1890865"/>
                </a:lnTo>
                <a:lnTo>
                  <a:pt x="0" y="1890865"/>
                </a:lnTo>
                <a:lnTo>
                  <a:pt x="1303744" y="0"/>
                </a:lnTo>
                <a:lnTo>
                  <a:pt x="1006979" y="1487843"/>
                </a:lnTo>
                <a:lnTo>
                  <a:pt x="1471342" y="1487843"/>
                </a:lnTo>
                <a:close/>
                <a:moveTo>
                  <a:pt x="217456" y="1776565"/>
                </a:moveTo>
                <a:lnTo>
                  <a:pt x="603828" y="1776565"/>
                </a:lnTo>
                <a:lnTo>
                  <a:pt x="388174" y="2857500"/>
                </a:lnTo>
                <a:lnTo>
                  <a:pt x="1253921" y="1602143"/>
                </a:lnTo>
                <a:lnTo>
                  <a:pt x="867548" y="1602143"/>
                </a:lnTo>
                <a:lnTo>
                  <a:pt x="1083202" y="521208"/>
                </a:lnTo>
                <a:close/>
              </a:path>
            </a:pathLst>
          </a:custGeom>
          <a:solidFill>
            <a:schemeClr val="accent1"/>
          </a:solidFill>
          <a:ln w="38100" cap="flat">
            <a:noFill/>
            <a:prstDash val="solid"/>
            <a:miter/>
          </a:ln>
        </p:spPr>
        <p:txBody>
          <a:bodyPr rtlCol="0" anchor="ctr"/>
          <a:lstStyle/>
          <a:p>
            <a:endParaRPr lang="es-PE" noProof="0"/>
          </a:p>
        </p:txBody>
      </p:sp>
      <p:pic>
        <p:nvPicPr>
          <p:cNvPr id="98" name="Gráfico 97" descr="Base de datos contorno">
            <a:extLst>
              <a:ext uri="{FF2B5EF4-FFF2-40B4-BE49-F238E27FC236}">
                <a16:creationId xmlns:a16="http://schemas.microsoft.com/office/drawing/2014/main" id="{B80A289C-E1C0-BF5A-E7F5-C75FC39DE140}"/>
              </a:ext>
            </a:extLst>
          </p:cNvPr>
          <p:cNvPicPr>
            <a:picLocks noChangeAspect="1"/>
          </p:cNvPicPr>
          <p:nvPr/>
        </p:nvPicPr>
        <p:blipFill>
          <a:blip r:embed="rId102">
            <a:extLst>
              <a:ext uri="{96DAC541-7B7A-43D3-8B79-37D633B846F1}">
                <asvg:svgBlip xmlns:asvg="http://schemas.microsoft.com/office/drawing/2016/SVG/main" r:embed="rId103"/>
              </a:ext>
            </a:extLst>
          </a:blip>
          <a:stretch>
            <a:fillRect/>
          </a:stretch>
        </p:blipFill>
        <p:spPr>
          <a:xfrm flipH="1">
            <a:off x="7795725" y="3343784"/>
            <a:ext cx="173451" cy="173451"/>
          </a:xfrm>
          <a:prstGeom prst="rect">
            <a:avLst/>
          </a:prstGeom>
        </p:spPr>
      </p:pic>
      <p:sp>
        <p:nvSpPr>
          <p:cNvPr id="99" name="Graphic 1044">
            <a:extLst>
              <a:ext uri="{FF2B5EF4-FFF2-40B4-BE49-F238E27FC236}">
                <a16:creationId xmlns:a16="http://schemas.microsoft.com/office/drawing/2014/main" id="{4B4D9039-FF65-7D57-14C4-61987ABE40BC}"/>
              </a:ext>
            </a:extLst>
          </p:cNvPr>
          <p:cNvSpPr>
            <a:spLocks noChangeAspect="1"/>
          </p:cNvSpPr>
          <p:nvPr>
            <p:custDataLst>
              <p:tags r:id="rId60"/>
            </p:custDataLst>
          </p:nvPr>
        </p:nvSpPr>
        <p:spPr>
          <a:xfrm>
            <a:off x="10736850" y="2980019"/>
            <a:ext cx="148095" cy="148096"/>
          </a:xfrm>
          <a:custGeom>
            <a:avLst/>
            <a:gdLst>
              <a:gd name="connsiteX0" fmla="*/ 1447942 w 3386718"/>
              <a:gd name="connsiteY0" fmla="*/ 4 h 3386730"/>
              <a:gd name="connsiteX1" fmla="*/ 1347483 w 3386718"/>
              <a:gd name="connsiteY1" fmla="*/ 72630 h 3386730"/>
              <a:gd name="connsiteX2" fmla="*/ 1246431 w 3386718"/>
              <a:gd name="connsiteY2" fmla="*/ 377579 h 3386730"/>
              <a:gd name="connsiteX3" fmla="*/ 1079149 w 3386718"/>
              <a:gd name="connsiteY3" fmla="*/ 447081 h 3386730"/>
              <a:gd name="connsiteX4" fmla="*/ 791612 w 3386718"/>
              <a:gd name="connsiteY4" fmla="*/ 302716 h 3386730"/>
              <a:gd name="connsiteX5" fmla="*/ 669277 w 3386718"/>
              <a:gd name="connsiteY5" fmla="*/ 322510 h 3386730"/>
              <a:gd name="connsiteX6" fmla="*/ 322357 w 3386718"/>
              <a:gd name="connsiteY6" fmla="*/ 669578 h 3386730"/>
              <a:gd name="connsiteX7" fmla="*/ 322506 w 3386718"/>
              <a:gd name="connsiteY7" fmla="*/ 669578 h 3386730"/>
              <a:gd name="connsiteX8" fmla="*/ 302712 w 3386718"/>
              <a:gd name="connsiteY8" fmla="*/ 791914 h 3386730"/>
              <a:gd name="connsiteX9" fmla="*/ 446928 w 3386718"/>
              <a:gd name="connsiteY9" fmla="*/ 1079302 h 3386730"/>
              <a:gd name="connsiteX10" fmla="*/ 377426 w 3386718"/>
              <a:gd name="connsiteY10" fmla="*/ 1246584 h 3386730"/>
              <a:gd name="connsiteX11" fmla="*/ 72477 w 3386718"/>
              <a:gd name="connsiteY11" fmla="*/ 1347637 h 3386730"/>
              <a:gd name="connsiteX12" fmla="*/ 72626 w 3386718"/>
              <a:gd name="connsiteY12" fmla="*/ 1347488 h 3386730"/>
              <a:gd name="connsiteX13" fmla="*/ 0 w 3386718"/>
              <a:gd name="connsiteY13" fmla="*/ 1447946 h 3386730"/>
              <a:gd name="connsiteX14" fmla="*/ 0 w 3386718"/>
              <a:gd name="connsiteY14" fmla="*/ 1938788 h 3386730"/>
              <a:gd name="connsiteX15" fmla="*/ 72626 w 3386718"/>
              <a:gd name="connsiteY15" fmla="*/ 2039247 h 3386730"/>
              <a:gd name="connsiteX16" fmla="*/ 377575 w 3386718"/>
              <a:gd name="connsiteY16" fmla="*/ 2140299 h 3386730"/>
              <a:gd name="connsiteX17" fmla="*/ 447077 w 3386718"/>
              <a:gd name="connsiteY17" fmla="*/ 2307730 h 3386730"/>
              <a:gd name="connsiteX18" fmla="*/ 302861 w 3386718"/>
              <a:gd name="connsiteY18" fmla="*/ 2595118 h 3386730"/>
              <a:gd name="connsiteX19" fmla="*/ 302712 w 3386718"/>
              <a:gd name="connsiteY19" fmla="*/ 2595118 h 3386730"/>
              <a:gd name="connsiteX20" fmla="*/ 322506 w 3386718"/>
              <a:gd name="connsiteY20" fmla="*/ 2717453 h 3386730"/>
              <a:gd name="connsiteX21" fmla="*/ 669426 w 3386718"/>
              <a:gd name="connsiteY21" fmla="*/ 3064373 h 3386730"/>
              <a:gd name="connsiteX22" fmla="*/ 669277 w 3386718"/>
              <a:gd name="connsiteY22" fmla="*/ 3064224 h 3386730"/>
              <a:gd name="connsiteX23" fmla="*/ 791612 w 3386718"/>
              <a:gd name="connsiteY23" fmla="*/ 3084018 h 3386730"/>
              <a:gd name="connsiteX24" fmla="*/ 1079149 w 3386718"/>
              <a:gd name="connsiteY24" fmla="*/ 2939653 h 3386730"/>
              <a:gd name="connsiteX25" fmla="*/ 1246431 w 3386718"/>
              <a:gd name="connsiteY25" fmla="*/ 3009156 h 3386730"/>
              <a:gd name="connsiteX26" fmla="*/ 1347483 w 3386718"/>
              <a:gd name="connsiteY26" fmla="*/ 3314104 h 3386730"/>
              <a:gd name="connsiteX27" fmla="*/ 1447942 w 3386718"/>
              <a:gd name="connsiteY27" fmla="*/ 3386730 h 3386730"/>
              <a:gd name="connsiteX28" fmla="*/ 1938479 w 3386718"/>
              <a:gd name="connsiteY28" fmla="*/ 3386730 h 3386730"/>
              <a:gd name="connsiteX29" fmla="*/ 2038938 w 3386718"/>
              <a:gd name="connsiteY29" fmla="*/ 3314104 h 3386730"/>
              <a:gd name="connsiteX30" fmla="*/ 2139990 w 3386718"/>
              <a:gd name="connsiteY30" fmla="*/ 3009156 h 3386730"/>
              <a:gd name="connsiteX31" fmla="*/ 2307272 w 3386718"/>
              <a:gd name="connsiteY31" fmla="*/ 2939653 h 3386730"/>
              <a:gd name="connsiteX32" fmla="*/ 2594809 w 3386718"/>
              <a:gd name="connsiteY32" fmla="*/ 3084018 h 3386730"/>
              <a:gd name="connsiteX33" fmla="*/ 2717144 w 3386718"/>
              <a:gd name="connsiteY33" fmla="*/ 3064224 h 3386730"/>
              <a:gd name="connsiteX34" fmla="*/ 3064064 w 3386718"/>
              <a:gd name="connsiteY34" fmla="*/ 2717304 h 3386730"/>
              <a:gd name="connsiteX35" fmla="*/ 3064064 w 3386718"/>
              <a:gd name="connsiteY35" fmla="*/ 2717453 h 3386730"/>
              <a:gd name="connsiteX36" fmla="*/ 3083858 w 3386718"/>
              <a:gd name="connsiteY36" fmla="*/ 2595118 h 3386730"/>
              <a:gd name="connsiteX37" fmla="*/ 2939642 w 3386718"/>
              <a:gd name="connsiteY37" fmla="*/ 2307730 h 3386730"/>
              <a:gd name="connsiteX38" fmla="*/ 3009144 w 3386718"/>
              <a:gd name="connsiteY38" fmla="*/ 2140448 h 3386730"/>
              <a:gd name="connsiteX39" fmla="*/ 3314390 w 3386718"/>
              <a:gd name="connsiteY39" fmla="*/ 2039247 h 3386730"/>
              <a:gd name="connsiteX40" fmla="*/ 3314241 w 3386718"/>
              <a:gd name="connsiteY40" fmla="*/ 2039247 h 3386730"/>
              <a:gd name="connsiteX41" fmla="*/ 3386718 w 3386718"/>
              <a:gd name="connsiteY41" fmla="*/ 1938788 h 3386730"/>
              <a:gd name="connsiteX42" fmla="*/ 3386718 w 3386718"/>
              <a:gd name="connsiteY42" fmla="*/ 1447946 h 3386730"/>
              <a:gd name="connsiteX43" fmla="*/ 3314092 w 3386718"/>
              <a:gd name="connsiteY43" fmla="*/ 1347488 h 3386730"/>
              <a:gd name="connsiteX44" fmla="*/ 3009589 w 3386718"/>
              <a:gd name="connsiteY44" fmla="*/ 1246435 h 3386730"/>
              <a:gd name="connsiteX45" fmla="*/ 2939790 w 3386718"/>
              <a:gd name="connsiteY45" fmla="*/ 1078258 h 3386730"/>
              <a:gd name="connsiteX46" fmla="*/ 3083705 w 3386718"/>
              <a:gd name="connsiteY46" fmla="*/ 791765 h 3386730"/>
              <a:gd name="connsiteX47" fmla="*/ 3083705 w 3386718"/>
              <a:gd name="connsiteY47" fmla="*/ 791914 h 3386730"/>
              <a:gd name="connsiteX48" fmla="*/ 3064060 w 3386718"/>
              <a:gd name="connsiteY48" fmla="*/ 669578 h 3386730"/>
              <a:gd name="connsiteX49" fmla="*/ 2717140 w 3386718"/>
              <a:gd name="connsiteY49" fmla="*/ 322510 h 3386730"/>
              <a:gd name="connsiteX50" fmla="*/ 2594805 w 3386718"/>
              <a:gd name="connsiteY50" fmla="*/ 302716 h 3386730"/>
              <a:gd name="connsiteX51" fmla="*/ 2308163 w 3386718"/>
              <a:gd name="connsiteY51" fmla="*/ 446780 h 3386730"/>
              <a:gd name="connsiteX52" fmla="*/ 2139838 w 3386718"/>
              <a:gd name="connsiteY52" fmla="*/ 377129 h 3386730"/>
              <a:gd name="connsiteX53" fmla="*/ 2038933 w 3386718"/>
              <a:gd name="connsiteY53" fmla="*/ 72626 h 3386730"/>
              <a:gd name="connsiteX54" fmla="*/ 2038933 w 3386718"/>
              <a:gd name="connsiteY54" fmla="*/ 72478 h 3386730"/>
              <a:gd name="connsiteX55" fmla="*/ 1938475 w 3386718"/>
              <a:gd name="connsiteY55" fmla="*/ 0 h 3386730"/>
              <a:gd name="connsiteX56" fmla="*/ 1524439 w 3386718"/>
              <a:gd name="connsiteY56" fmla="*/ 211638 h 3386730"/>
              <a:gd name="connsiteX57" fmla="*/ 1862131 w 3386718"/>
              <a:gd name="connsiteY57" fmla="*/ 211638 h 3386730"/>
              <a:gd name="connsiteX58" fmla="*/ 1955891 w 3386718"/>
              <a:gd name="connsiteY58" fmla="*/ 494413 h 3386730"/>
              <a:gd name="connsiteX59" fmla="*/ 1955891 w 3386718"/>
              <a:gd name="connsiteY59" fmla="*/ 494561 h 3386730"/>
              <a:gd name="connsiteX60" fmla="*/ 2026437 w 3386718"/>
              <a:gd name="connsiteY60" fmla="*/ 562726 h 3386730"/>
              <a:gd name="connsiteX61" fmla="*/ 2257270 w 3386718"/>
              <a:gd name="connsiteY61" fmla="*/ 658273 h 3386730"/>
              <a:gd name="connsiteX62" fmla="*/ 2355346 w 3386718"/>
              <a:gd name="connsiteY62" fmla="*/ 659910 h 3386730"/>
              <a:gd name="connsiteX63" fmla="*/ 2621452 w 3386718"/>
              <a:gd name="connsiteY63" fmla="*/ 526263 h 3386730"/>
              <a:gd name="connsiteX64" fmla="*/ 2860171 w 3386718"/>
              <a:gd name="connsiteY64" fmla="*/ 765131 h 3386730"/>
              <a:gd name="connsiteX65" fmla="*/ 2726376 w 3386718"/>
              <a:gd name="connsiteY65" fmla="*/ 1031237 h 3386730"/>
              <a:gd name="connsiteX66" fmla="*/ 2726525 w 3386718"/>
              <a:gd name="connsiteY66" fmla="*/ 1031237 h 3386730"/>
              <a:gd name="connsiteX67" fmla="*/ 2728162 w 3386718"/>
              <a:gd name="connsiteY67" fmla="*/ 1129462 h 3386730"/>
              <a:gd name="connsiteX68" fmla="*/ 2824006 w 3386718"/>
              <a:gd name="connsiteY68" fmla="*/ 1360147 h 3386730"/>
              <a:gd name="connsiteX69" fmla="*/ 2892171 w 3386718"/>
              <a:gd name="connsiteY69" fmla="*/ 1430544 h 3386730"/>
              <a:gd name="connsiteX70" fmla="*/ 3174945 w 3386718"/>
              <a:gd name="connsiteY70" fmla="*/ 1524304 h 3386730"/>
              <a:gd name="connsiteX71" fmla="*/ 3174945 w 3386718"/>
              <a:gd name="connsiteY71" fmla="*/ 1862145 h 3386730"/>
              <a:gd name="connsiteX72" fmla="*/ 2891577 w 3386718"/>
              <a:gd name="connsiteY72" fmla="*/ 1956053 h 3386730"/>
              <a:gd name="connsiteX73" fmla="*/ 2891577 w 3386718"/>
              <a:gd name="connsiteY73" fmla="*/ 1956351 h 3386730"/>
              <a:gd name="connsiteX74" fmla="*/ 2823263 w 3386718"/>
              <a:gd name="connsiteY74" fmla="*/ 2026748 h 3386730"/>
              <a:gd name="connsiteX75" fmla="*/ 2727865 w 3386718"/>
              <a:gd name="connsiteY75" fmla="*/ 2256690 h 3386730"/>
              <a:gd name="connsiteX76" fmla="*/ 2727865 w 3386718"/>
              <a:gd name="connsiteY76" fmla="*/ 2256541 h 3386730"/>
              <a:gd name="connsiteX77" fmla="*/ 2726376 w 3386718"/>
              <a:gd name="connsiteY77" fmla="*/ 2354766 h 3386730"/>
              <a:gd name="connsiteX78" fmla="*/ 2860321 w 3386718"/>
              <a:gd name="connsiteY78" fmla="*/ 2621763 h 3386730"/>
              <a:gd name="connsiteX79" fmla="*/ 2621601 w 3386718"/>
              <a:gd name="connsiteY79" fmla="*/ 2860483 h 3386730"/>
              <a:gd name="connsiteX80" fmla="*/ 2354456 w 3386718"/>
              <a:gd name="connsiteY80" fmla="*/ 2726390 h 3386730"/>
              <a:gd name="connsiteX81" fmla="*/ 2354307 w 3386718"/>
              <a:gd name="connsiteY81" fmla="*/ 2726390 h 3386730"/>
              <a:gd name="connsiteX82" fmla="*/ 2256081 w 3386718"/>
              <a:gd name="connsiteY82" fmla="*/ 2727878 h 3386730"/>
              <a:gd name="connsiteX83" fmla="*/ 2026140 w 3386718"/>
              <a:gd name="connsiteY83" fmla="*/ 2823426 h 3386730"/>
              <a:gd name="connsiteX84" fmla="*/ 2026289 w 3386718"/>
              <a:gd name="connsiteY84" fmla="*/ 2823574 h 3386730"/>
              <a:gd name="connsiteX85" fmla="*/ 1955891 w 3386718"/>
              <a:gd name="connsiteY85" fmla="*/ 2891739 h 3386730"/>
              <a:gd name="connsiteX86" fmla="*/ 1862131 w 3386718"/>
              <a:gd name="connsiteY86" fmla="*/ 3174959 h 3386730"/>
              <a:gd name="connsiteX87" fmla="*/ 1524439 w 3386718"/>
              <a:gd name="connsiteY87" fmla="*/ 3174959 h 3386730"/>
              <a:gd name="connsiteX88" fmla="*/ 1430679 w 3386718"/>
              <a:gd name="connsiteY88" fmla="*/ 2891739 h 3386730"/>
              <a:gd name="connsiteX89" fmla="*/ 1360282 w 3386718"/>
              <a:gd name="connsiteY89" fmla="*/ 2823574 h 3386730"/>
              <a:gd name="connsiteX90" fmla="*/ 1130340 w 3386718"/>
              <a:gd name="connsiteY90" fmla="*/ 2728027 h 3386730"/>
              <a:gd name="connsiteX91" fmla="*/ 1130340 w 3386718"/>
              <a:gd name="connsiteY91" fmla="*/ 2727878 h 3386730"/>
              <a:gd name="connsiteX92" fmla="*/ 1032115 w 3386718"/>
              <a:gd name="connsiteY92" fmla="*/ 2726390 h 3386730"/>
              <a:gd name="connsiteX93" fmla="*/ 764969 w 3386718"/>
              <a:gd name="connsiteY93" fmla="*/ 2860483 h 3386730"/>
              <a:gd name="connsiteX94" fmla="*/ 526101 w 3386718"/>
              <a:gd name="connsiteY94" fmla="*/ 2621763 h 3386730"/>
              <a:gd name="connsiteX95" fmla="*/ 660046 w 3386718"/>
              <a:gd name="connsiteY95" fmla="*/ 2354766 h 3386730"/>
              <a:gd name="connsiteX96" fmla="*/ 660194 w 3386718"/>
              <a:gd name="connsiteY96" fmla="*/ 2354766 h 3386730"/>
              <a:gd name="connsiteX97" fmla="*/ 658557 w 3386718"/>
              <a:gd name="connsiteY97" fmla="*/ 2256689 h 3386730"/>
              <a:gd name="connsiteX98" fmla="*/ 563159 w 3386718"/>
              <a:gd name="connsiteY98" fmla="*/ 2026600 h 3386730"/>
              <a:gd name="connsiteX99" fmla="*/ 494845 w 3386718"/>
              <a:gd name="connsiteY99" fmla="*/ 1956054 h 3386730"/>
              <a:gd name="connsiteX100" fmla="*/ 211625 w 3386718"/>
              <a:gd name="connsiteY100" fmla="*/ 1862293 h 3386730"/>
              <a:gd name="connsiteX101" fmla="*/ 211625 w 3386718"/>
              <a:gd name="connsiteY101" fmla="*/ 1524453 h 3386730"/>
              <a:gd name="connsiteX102" fmla="*/ 494845 w 3386718"/>
              <a:gd name="connsiteY102" fmla="*/ 1430693 h 3386730"/>
              <a:gd name="connsiteX103" fmla="*/ 563159 w 3386718"/>
              <a:gd name="connsiteY103" fmla="*/ 1360147 h 3386730"/>
              <a:gd name="connsiteX104" fmla="*/ 658557 w 3386718"/>
              <a:gd name="connsiteY104" fmla="*/ 1130206 h 3386730"/>
              <a:gd name="connsiteX105" fmla="*/ 658557 w 3386718"/>
              <a:gd name="connsiteY105" fmla="*/ 1130354 h 3386730"/>
              <a:gd name="connsiteX106" fmla="*/ 660194 w 3386718"/>
              <a:gd name="connsiteY106" fmla="*/ 1032129 h 3386730"/>
              <a:gd name="connsiteX107" fmla="*/ 526250 w 3386718"/>
              <a:gd name="connsiteY107" fmla="*/ 765132 h 3386730"/>
              <a:gd name="connsiteX108" fmla="*/ 765118 w 3386718"/>
              <a:gd name="connsiteY108" fmla="*/ 526115 h 3386730"/>
              <a:gd name="connsiteX109" fmla="*/ 1032264 w 3386718"/>
              <a:gd name="connsiteY109" fmla="*/ 660208 h 3386730"/>
              <a:gd name="connsiteX110" fmla="*/ 1032115 w 3386718"/>
              <a:gd name="connsiteY110" fmla="*/ 660357 h 3386730"/>
              <a:gd name="connsiteX111" fmla="*/ 1130340 w 3386718"/>
              <a:gd name="connsiteY111" fmla="*/ 658720 h 3386730"/>
              <a:gd name="connsiteX112" fmla="*/ 1360282 w 3386718"/>
              <a:gd name="connsiteY112" fmla="*/ 563173 h 3386730"/>
              <a:gd name="connsiteX113" fmla="*/ 1430679 w 3386718"/>
              <a:gd name="connsiteY113" fmla="*/ 495008 h 3386730"/>
              <a:gd name="connsiteX114" fmla="*/ 1693359 w 3386718"/>
              <a:gd name="connsiteY114" fmla="*/ 1038065 h 3386730"/>
              <a:gd name="connsiteX115" fmla="*/ 1038077 w 3386718"/>
              <a:gd name="connsiteY115" fmla="*/ 1693347 h 3386730"/>
              <a:gd name="connsiteX116" fmla="*/ 1693359 w 3386718"/>
              <a:gd name="connsiteY116" fmla="*/ 2348629 h 3386730"/>
              <a:gd name="connsiteX117" fmla="*/ 2348641 w 3386718"/>
              <a:gd name="connsiteY117" fmla="*/ 1693347 h 3386730"/>
              <a:gd name="connsiteX118" fmla="*/ 1693359 w 3386718"/>
              <a:gd name="connsiteY118" fmla="*/ 1038065 h 3386730"/>
              <a:gd name="connsiteX119" fmla="*/ 1693359 w 3386718"/>
              <a:gd name="connsiteY119" fmla="*/ 1249699 h 3386730"/>
              <a:gd name="connsiteX120" fmla="*/ 2137034 w 3386718"/>
              <a:gd name="connsiteY120" fmla="*/ 1693374 h 3386730"/>
              <a:gd name="connsiteX121" fmla="*/ 1693359 w 3386718"/>
              <a:gd name="connsiteY121" fmla="*/ 2137048 h 3386730"/>
              <a:gd name="connsiteX122" fmla="*/ 1249685 w 3386718"/>
              <a:gd name="connsiteY122" fmla="*/ 1693374 h 3386730"/>
              <a:gd name="connsiteX123" fmla="*/ 1693359 w 3386718"/>
              <a:gd name="connsiteY123" fmla="*/ 1249699 h 338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</a:cxnLst>
            <a:rect l="l" t="t" r="r" b="b"/>
            <a:pathLst>
              <a:path w="3386718" h="3386730">
                <a:moveTo>
                  <a:pt x="1447942" y="4"/>
                </a:moveTo>
                <a:cubicBezTo>
                  <a:pt x="1402401" y="4"/>
                  <a:pt x="1361920" y="29323"/>
                  <a:pt x="1347483" y="72630"/>
                </a:cubicBezTo>
                <a:lnTo>
                  <a:pt x="1246431" y="377579"/>
                </a:lnTo>
                <a:cubicBezTo>
                  <a:pt x="1189132" y="397075"/>
                  <a:pt x="1133320" y="420293"/>
                  <a:pt x="1079149" y="447081"/>
                </a:cubicBezTo>
                <a:lnTo>
                  <a:pt x="791612" y="302716"/>
                </a:lnTo>
                <a:cubicBezTo>
                  <a:pt x="750834" y="282327"/>
                  <a:pt x="701570" y="290215"/>
                  <a:pt x="669277" y="322510"/>
                </a:cubicBezTo>
                <a:lnTo>
                  <a:pt x="322357" y="669578"/>
                </a:lnTo>
                <a:lnTo>
                  <a:pt x="322506" y="669578"/>
                </a:lnTo>
                <a:cubicBezTo>
                  <a:pt x="290210" y="701874"/>
                  <a:pt x="282322" y="751135"/>
                  <a:pt x="302712" y="791914"/>
                </a:cubicBezTo>
                <a:lnTo>
                  <a:pt x="446928" y="1079302"/>
                </a:lnTo>
                <a:cubicBezTo>
                  <a:pt x="420139" y="1133476"/>
                  <a:pt x="396922" y="1189434"/>
                  <a:pt x="377426" y="1246584"/>
                </a:cubicBezTo>
                <a:lnTo>
                  <a:pt x="72477" y="1347637"/>
                </a:lnTo>
                <a:lnTo>
                  <a:pt x="72626" y="1347488"/>
                </a:lnTo>
                <a:cubicBezTo>
                  <a:pt x="29318" y="1361924"/>
                  <a:pt x="0" y="1402405"/>
                  <a:pt x="0" y="1447946"/>
                </a:cubicBezTo>
                <a:lnTo>
                  <a:pt x="0" y="1938788"/>
                </a:lnTo>
                <a:cubicBezTo>
                  <a:pt x="0" y="1984329"/>
                  <a:pt x="29319" y="2024810"/>
                  <a:pt x="72626" y="2039247"/>
                </a:cubicBezTo>
                <a:lnTo>
                  <a:pt x="377575" y="2140299"/>
                </a:lnTo>
                <a:cubicBezTo>
                  <a:pt x="397071" y="2197598"/>
                  <a:pt x="420289" y="2253559"/>
                  <a:pt x="447077" y="2307730"/>
                </a:cubicBezTo>
                <a:lnTo>
                  <a:pt x="302861" y="2595118"/>
                </a:lnTo>
                <a:lnTo>
                  <a:pt x="302712" y="2595118"/>
                </a:lnTo>
                <a:cubicBezTo>
                  <a:pt x="282322" y="2635896"/>
                  <a:pt x="290211" y="2685160"/>
                  <a:pt x="322506" y="2717453"/>
                </a:cubicBezTo>
                <a:lnTo>
                  <a:pt x="669426" y="3064373"/>
                </a:lnTo>
                <a:lnTo>
                  <a:pt x="669277" y="3064224"/>
                </a:lnTo>
                <a:cubicBezTo>
                  <a:pt x="701573" y="3096520"/>
                  <a:pt x="750834" y="3104408"/>
                  <a:pt x="791612" y="3084018"/>
                </a:cubicBezTo>
                <a:lnTo>
                  <a:pt x="1079149" y="2939653"/>
                </a:lnTo>
                <a:cubicBezTo>
                  <a:pt x="1133323" y="2966442"/>
                  <a:pt x="1189281" y="2989660"/>
                  <a:pt x="1246431" y="3009156"/>
                </a:cubicBezTo>
                <a:lnTo>
                  <a:pt x="1347483" y="3314104"/>
                </a:lnTo>
                <a:cubicBezTo>
                  <a:pt x="1361920" y="3357412"/>
                  <a:pt x="1402401" y="3386730"/>
                  <a:pt x="1447942" y="3386730"/>
                </a:cubicBezTo>
                <a:lnTo>
                  <a:pt x="1938479" y="3386730"/>
                </a:lnTo>
                <a:cubicBezTo>
                  <a:pt x="1984169" y="3386730"/>
                  <a:pt x="2024650" y="3357411"/>
                  <a:pt x="2038938" y="3314104"/>
                </a:cubicBezTo>
                <a:lnTo>
                  <a:pt x="2139990" y="3009156"/>
                </a:lnTo>
                <a:cubicBezTo>
                  <a:pt x="2197289" y="2989659"/>
                  <a:pt x="2253102" y="2966442"/>
                  <a:pt x="2307272" y="2939653"/>
                </a:cubicBezTo>
                <a:lnTo>
                  <a:pt x="2594809" y="3084018"/>
                </a:lnTo>
                <a:cubicBezTo>
                  <a:pt x="2635587" y="3104408"/>
                  <a:pt x="2684851" y="3096520"/>
                  <a:pt x="2717144" y="3064224"/>
                </a:cubicBezTo>
                <a:lnTo>
                  <a:pt x="3064064" y="2717304"/>
                </a:lnTo>
                <a:lnTo>
                  <a:pt x="3064064" y="2717453"/>
                </a:lnTo>
                <a:cubicBezTo>
                  <a:pt x="3096211" y="2685158"/>
                  <a:pt x="3104248" y="2635896"/>
                  <a:pt x="3083858" y="2595118"/>
                </a:cubicBezTo>
                <a:lnTo>
                  <a:pt x="2939642" y="2307730"/>
                </a:lnTo>
                <a:cubicBezTo>
                  <a:pt x="2966431" y="2253555"/>
                  <a:pt x="2989648" y="2197598"/>
                  <a:pt x="3009144" y="2140448"/>
                </a:cubicBezTo>
                <a:lnTo>
                  <a:pt x="3314390" y="2039247"/>
                </a:lnTo>
                <a:lnTo>
                  <a:pt x="3314241" y="2039247"/>
                </a:lnTo>
                <a:cubicBezTo>
                  <a:pt x="3357400" y="2024810"/>
                  <a:pt x="3386718" y="1984329"/>
                  <a:pt x="3386718" y="1938788"/>
                </a:cubicBezTo>
                <a:lnTo>
                  <a:pt x="3386718" y="1447946"/>
                </a:lnTo>
                <a:cubicBezTo>
                  <a:pt x="3386718" y="1402405"/>
                  <a:pt x="3357399" y="1361924"/>
                  <a:pt x="3314092" y="1347488"/>
                </a:cubicBezTo>
                <a:lnTo>
                  <a:pt x="3009589" y="1246435"/>
                </a:lnTo>
                <a:cubicBezTo>
                  <a:pt x="2990093" y="1188839"/>
                  <a:pt x="2966727" y="1132729"/>
                  <a:pt x="2939790" y="1078258"/>
                </a:cubicBezTo>
                <a:lnTo>
                  <a:pt x="3083705" y="791765"/>
                </a:lnTo>
                <a:lnTo>
                  <a:pt x="3083705" y="791914"/>
                </a:lnTo>
                <a:cubicBezTo>
                  <a:pt x="3104243" y="751135"/>
                  <a:pt x="3096356" y="701872"/>
                  <a:pt x="3064060" y="669578"/>
                </a:cubicBezTo>
                <a:lnTo>
                  <a:pt x="2717140" y="322510"/>
                </a:lnTo>
                <a:cubicBezTo>
                  <a:pt x="2684993" y="290214"/>
                  <a:pt x="2635583" y="282178"/>
                  <a:pt x="2594805" y="302716"/>
                </a:cubicBezTo>
                <a:lnTo>
                  <a:pt x="2308163" y="446780"/>
                </a:lnTo>
                <a:cubicBezTo>
                  <a:pt x="2253692" y="419842"/>
                  <a:pt x="2197437" y="396625"/>
                  <a:pt x="2139838" y="377129"/>
                </a:cubicBezTo>
                <a:lnTo>
                  <a:pt x="2038933" y="72626"/>
                </a:lnTo>
                <a:lnTo>
                  <a:pt x="2038933" y="72478"/>
                </a:lnTo>
                <a:cubicBezTo>
                  <a:pt x="2024646" y="29318"/>
                  <a:pt x="1984165" y="0"/>
                  <a:pt x="1938475" y="0"/>
                </a:cubicBezTo>
                <a:close/>
                <a:moveTo>
                  <a:pt x="1524439" y="211638"/>
                </a:moveTo>
                <a:lnTo>
                  <a:pt x="1862131" y="211638"/>
                </a:lnTo>
                <a:lnTo>
                  <a:pt x="1955891" y="494413"/>
                </a:lnTo>
                <a:lnTo>
                  <a:pt x="1955891" y="494561"/>
                </a:lnTo>
                <a:cubicBezTo>
                  <a:pt x="1966755" y="527452"/>
                  <a:pt x="1993098" y="552900"/>
                  <a:pt x="2026437" y="562726"/>
                </a:cubicBezTo>
                <a:cubicBezTo>
                  <a:pt x="2106508" y="586390"/>
                  <a:pt x="2183897" y="618386"/>
                  <a:pt x="2257270" y="658273"/>
                </a:cubicBezTo>
                <a:cubicBezTo>
                  <a:pt x="2287779" y="674942"/>
                  <a:pt x="2324390" y="675537"/>
                  <a:pt x="2355346" y="659910"/>
                </a:cubicBezTo>
                <a:lnTo>
                  <a:pt x="2621452" y="526263"/>
                </a:lnTo>
                <a:lnTo>
                  <a:pt x="2860171" y="765131"/>
                </a:lnTo>
                <a:lnTo>
                  <a:pt x="2726376" y="1031237"/>
                </a:lnTo>
                <a:lnTo>
                  <a:pt x="2726525" y="1031237"/>
                </a:lnTo>
                <a:cubicBezTo>
                  <a:pt x="2710897" y="1062342"/>
                  <a:pt x="2711493" y="1099101"/>
                  <a:pt x="2728162" y="1129462"/>
                </a:cubicBezTo>
                <a:cubicBezTo>
                  <a:pt x="2768197" y="1202687"/>
                  <a:pt x="2800342" y="1280076"/>
                  <a:pt x="2824006" y="1360147"/>
                </a:cubicBezTo>
                <a:cubicBezTo>
                  <a:pt x="2833829" y="1393335"/>
                  <a:pt x="2859278" y="1419678"/>
                  <a:pt x="2892171" y="1430544"/>
                </a:cubicBezTo>
                <a:lnTo>
                  <a:pt x="3174945" y="1524304"/>
                </a:lnTo>
                <a:lnTo>
                  <a:pt x="3174945" y="1862145"/>
                </a:lnTo>
                <a:lnTo>
                  <a:pt x="2891577" y="1956053"/>
                </a:lnTo>
                <a:lnTo>
                  <a:pt x="2891577" y="1956351"/>
                </a:lnTo>
                <a:cubicBezTo>
                  <a:pt x="2858685" y="1967216"/>
                  <a:pt x="2833238" y="1993558"/>
                  <a:pt x="2823263" y="2026748"/>
                </a:cubicBezTo>
                <a:cubicBezTo>
                  <a:pt x="2799600" y="2106522"/>
                  <a:pt x="2767752" y="2183614"/>
                  <a:pt x="2727865" y="2256690"/>
                </a:cubicBezTo>
                <a:lnTo>
                  <a:pt x="2727865" y="2256541"/>
                </a:lnTo>
                <a:cubicBezTo>
                  <a:pt x="2711345" y="2287050"/>
                  <a:pt x="2710749" y="2323810"/>
                  <a:pt x="2726376" y="2354766"/>
                </a:cubicBezTo>
                <a:lnTo>
                  <a:pt x="2860321" y="2621763"/>
                </a:lnTo>
                <a:lnTo>
                  <a:pt x="2621601" y="2860483"/>
                </a:lnTo>
                <a:lnTo>
                  <a:pt x="2354456" y="2726390"/>
                </a:lnTo>
                <a:lnTo>
                  <a:pt x="2354307" y="2726390"/>
                </a:lnTo>
                <a:cubicBezTo>
                  <a:pt x="2323350" y="2710763"/>
                  <a:pt x="2286592" y="2711358"/>
                  <a:pt x="2256081" y="2727878"/>
                </a:cubicBezTo>
                <a:cubicBezTo>
                  <a:pt x="2183005" y="2767765"/>
                  <a:pt x="2105914" y="2799762"/>
                  <a:pt x="2026140" y="2823426"/>
                </a:cubicBezTo>
                <a:lnTo>
                  <a:pt x="2026289" y="2823574"/>
                </a:lnTo>
                <a:cubicBezTo>
                  <a:pt x="1993100" y="2833397"/>
                  <a:pt x="1966757" y="2858846"/>
                  <a:pt x="1955891" y="2891739"/>
                </a:cubicBezTo>
                <a:lnTo>
                  <a:pt x="1862131" y="3174959"/>
                </a:lnTo>
                <a:lnTo>
                  <a:pt x="1524439" y="3174959"/>
                </a:lnTo>
                <a:lnTo>
                  <a:pt x="1430679" y="2891739"/>
                </a:lnTo>
                <a:cubicBezTo>
                  <a:pt x="1419666" y="2858848"/>
                  <a:pt x="1393472" y="2833400"/>
                  <a:pt x="1360282" y="2823574"/>
                </a:cubicBezTo>
                <a:cubicBezTo>
                  <a:pt x="1280508" y="2799911"/>
                  <a:pt x="1203416" y="2767914"/>
                  <a:pt x="1130340" y="2728027"/>
                </a:cubicBezTo>
                <a:lnTo>
                  <a:pt x="1130340" y="2727878"/>
                </a:lnTo>
                <a:cubicBezTo>
                  <a:pt x="1099831" y="2711359"/>
                  <a:pt x="1063220" y="2710763"/>
                  <a:pt x="1032115" y="2726390"/>
                </a:cubicBezTo>
                <a:lnTo>
                  <a:pt x="764969" y="2860483"/>
                </a:lnTo>
                <a:lnTo>
                  <a:pt x="526101" y="2621763"/>
                </a:lnTo>
                <a:lnTo>
                  <a:pt x="660046" y="2354766"/>
                </a:lnTo>
                <a:lnTo>
                  <a:pt x="660194" y="2354766"/>
                </a:lnTo>
                <a:cubicBezTo>
                  <a:pt x="675673" y="2323810"/>
                  <a:pt x="675077" y="2287051"/>
                  <a:pt x="658557" y="2256689"/>
                </a:cubicBezTo>
                <a:cubicBezTo>
                  <a:pt x="618670" y="2183614"/>
                  <a:pt x="586674" y="2106522"/>
                  <a:pt x="563159" y="2026600"/>
                </a:cubicBezTo>
                <a:cubicBezTo>
                  <a:pt x="553336" y="1993262"/>
                  <a:pt x="527886" y="1966920"/>
                  <a:pt x="494845" y="1956054"/>
                </a:cubicBezTo>
                <a:lnTo>
                  <a:pt x="211625" y="1862293"/>
                </a:lnTo>
                <a:lnTo>
                  <a:pt x="211625" y="1524453"/>
                </a:lnTo>
                <a:lnTo>
                  <a:pt x="494845" y="1430693"/>
                </a:lnTo>
                <a:cubicBezTo>
                  <a:pt x="527885" y="1419680"/>
                  <a:pt x="553337" y="1393486"/>
                  <a:pt x="563159" y="1360147"/>
                </a:cubicBezTo>
                <a:cubicBezTo>
                  <a:pt x="586822" y="1280373"/>
                  <a:pt x="618670" y="1203282"/>
                  <a:pt x="658557" y="1130206"/>
                </a:cubicBezTo>
                <a:lnTo>
                  <a:pt x="658557" y="1130354"/>
                </a:lnTo>
                <a:cubicBezTo>
                  <a:pt x="675077" y="1099845"/>
                  <a:pt x="675673" y="1063234"/>
                  <a:pt x="660194" y="1032129"/>
                </a:cubicBezTo>
                <a:lnTo>
                  <a:pt x="526250" y="765132"/>
                </a:lnTo>
                <a:lnTo>
                  <a:pt x="765118" y="526115"/>
                </a:lnTo>
                <a:lnTo>
                  <a:pt x="1032264" y="660208"/>
                </a:lnTo>
                <a:lnTo>
                  <a:pt x="1032115" y="660357"/>
                </a:lnTo>
                <a:cubicBezTo>
                  <a:pt x="1063071" y="675984"/>
                  <a:pt x="1099830" y="675388"/>
                  <a:pt x="1130340" y="658720"/>
                </a:cubicBezTo>
                <a:cubicBezTo>
                  <a:pt x="1203416" y="618833"/>
                  <a:pt x="1280508" y="586837"/>
                  <a:pt x="1360282" y="563173"/>
                </a:cubicBezTo>
                <a:cubicBezTo>
                  <a:pt x="1393470" y="553350"/>
                  <a:pt x="1419664" y="527900"/>
                  <a:pt x="1430679" y="495008"/>
                </a:cubicBezTo>
                <a:close/>
                <a:moveTo>
                  <a:pt x="1693359" y="1038065"/>
                </a:moveTo>
                <a:cubicBezTo>
                  <a:pt x="1332750" y="1038065"/>
                  <a:pt x="1038077" y="1332746"/>
                  <a:pt x="1038077" y="1693347"/>
                </a:cubicBezTo>
                <a:cubicBezTo>
                  <a:pt x="1038077" y="2053948"/>
                  <a:pt x="1332758" y="2348629"/>
                  <a:pt x="1693359" y="2348629"/>
                </a:cubicBezTo>
                <a:cubicBezTo>
                  <a:pt x="2053960" y="2348629"/>
                  <a:pt x="2348641" y="2053948"/>
                  <a:pt x="2348641" y="1693347"/>
                </a:cubicBezTo>
                <a:cubicBezTo>
                  <a:pt x="2348641" y="1332746"/>
                  <a:pt x="2053960" y="1038065"/>
                  <a:pt x="1693359" y="1038065"/>
                </a:cubicBezTo>
                <a:close/>
                <a:moveTo>
                  <a:pt x="1693359" y="1249699"/>
                </a:moveTo>
                <a:cubicBezTo>
                  <a:pt x="1939668" y="1249699"/>
                  <a:pt x="2137034" y="1447046"/>
                  <a:pt x="2137034" y="1693374"/>
                </a:cubicBezTo>
                <a:cubicBezTo>
                  <a:pt x="2137034" y="1939702"/>
                  <a:pt x="1939687" y="2137048"/>
                  <a:pt x="1693359" y="2137048"/>
                </a:cubicBezTo>
                <a:cubicBezTo>
                  <a:pt x="1447031" y="2137048"/>
                  <a:pt x="1249685" y="1939702"/>
                  <a:pt x="1249685" y="1693374"/>
                </a:cubicBezTo>
                <a:cubicBezTo>
                  <a:pt x="1249685" y="1447046"/>
                  <a:pt x="1447031" y="1249699"/>
                  <a:pt x="1693359" y="1249699"/>
                </a:cubicBezTo>
                <a:close/>
              </a:path>
            </a:pathLst>
          </a:custGeom>
          <a:solidFill>
            <a:schemeClr val="accent1"/>
          </a:solidFill>
          <a:ln w="38100" cap="flat">
            <a:noFill/>
            <a:prstDash val="solid"/>
            <a:miter/>
          </a:ln>
        </p:spPr>
        <p:txBody>
          <a:bodyPr rtlCol="0" anchor="ctr"/>
          <a:lstStyle/>
          <a:p>
            <a:endParaRPr lang="es-PE" noProof="0"/>
          </a:p>
        </p:txBody>
      </p:sp>
      <p:sp>
        <p:nvSpPr>
          <p:cNvPr id="100" name="Graphic 1052">
            <a:extLst>
              <a:ext uri="{FF2B5EF4-FFF2-40B4-BE49-F238E27FC236}">
                <a16:creationId xmlns:a16="http://schemas.microsoft.com/office/drawing/2014/main" id="{DA0A8F92-827F-DC8D-EE6D-31C7B5FF415F}"/>
              </a:ext>
            </a:extLst>
          </p:cNvPr>
          <p:cNvSpPr>
            <a:spLocks noChangeAspect="1"/>
          </p:cNvSpPr>
          <p:nvPr>
            <p:custDataLst>
              <p:tags r:id="rId61"/>
            </p:custDataLst>
          </p:nvPr>
        </p:nvSpPr>
        <p:spPr>
          <a:xfrm>
            <a:off x="10757367" y="3160567"/>
            <a:ext cx="78801" cy="180955"/>
          </a:xfrm>
          <a:custGeom>
            <a:avLst/>
            <a:gdLst>
              <a:gd name="connsiteX0" fmla="*/ 167598 w 1471341"/>
              <a:gd name="connsiteY0" fmla="*/ 3378708 h 3378707"/>
              <a:gd name="connsiteX1" fmla="*/ 464363 w 1471341"/>
              <a:gd name="connsiteY1" fmla="*/ 1890865 h 3378707"/>
              <a:gd name="connsiteX2" fmla="*/ 0 w 1471341"/>
              <a:gd name="connsiteY2" fmla="*/ 1890865 h 3378707"/>
              <a:gd name="connsiteX3" fmla="*/ 1303744 w 1471341"/>
              <a:gd name="connsiteY3" fmla="*/ 0 h 3378707"/>
              <a:gd name="connsiteX4" fmla="*/ 1006979 w 1471341"/>
              <a:gd name="connsiteY4" fmla="*/ 1487843 h 3378707"/>
              <a:gd name="connsiteX5" fmla="*/ 1471342 w 1471341"/>
              <a:gd name="connsiteY5" fmla="*/ 1487843 h 3378707"/>
              <a:gd name="connsiteX6" fmla="*/ 217456 w 1471341"/>
              <a:gd name="connsiteY6" fmla="*/ 1776565 h 3378707"/>
              <a:gd name="connsiteX7" fmla="*/ 603828 w 1471341"/>
              <a:gd name="connsiteY7" fmla="*/ 1776565 h 3378707"/>
              <a:gd name="connsiteX8" fmla="*/ 388174 w 1471341"/>
              <a:gd name="connsiteY8" fmla="*/ 2857500 h 3378707"/>
              <a:gd name="connsiteX9" fmla="*/ 1253921 w 1471341"/>
              <a:gd name="connsiteY9" fmla="*/ 1602143 h 3378707"/>
              <a:gd name="connsiteX10" fmla="*/ 867548 w 1471341"/>
              <a:gd name="connsiteY10" fmla="*/ 1602143 h 3378707"/>
              <a:gd name="connsiteX11" fmla="*/ 1083202 w 1471341"/>
              <a:gd name="connsiteY11" fmla="*/ 521208 h 3378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71341" h="3378707">
                <a:moveTo>
                  <a:pt x="167598" y="3378708"/>
                </a:moveTo>
                <a:lnTo>
                  <a:pt x="464363" y="1890865"/>
                </a:lnTo>
                <a:lnTo>
                  <a:pt x="0" y="1890865"/>
                </a:lnTo>
                <a:lnTo>
                  <a:pt x="1303744" y="0"/>
                </a:lnTo>
                <a:lnTo>
                  <a:pt x="1006979" y="1487843"/>
                </a:lnTo>
                <a:lnTo>
                  <a:pt x="1471342" y="1487843"/>
                </a:lnTo>
                <a:close/>
                <a:moveTo>
                  <a:pt x="217456" y="1776565"/>
                </a:moveTo>
                <a:lnTo>
                  <a:pt x="603828" y="1776565"/>
                </a:lnTo>
                <a:lnTo>
                  <a:pt x="388174" y="2857500"/>
                </a:lnTo>
                <a:lnTo>
                  <a:pt x="1253921" y="1602143"/>
                </a:lnTo>
                <a:lnTo>
                  <a:pt x="867548" y="1602143"/>
                </a:lnTo>
                <a:lnTo>
                  <a:pt x="1083202" y="521208"/>
                </a:lnTo>
                <a:close/>
              </a:path>
            </a:pathLst>
          </a:custGeom>
          <a:solidFill>
            <a:schemeClr val="accent1"/>
          </a:solidFill>
          <a:ln w="38100" cap="flat">
            <a:noFill/>
            <a:prstDash val="solid"/>
            <a:miter/>
          </a:ln>
        </p:spPr>
        <p:txBody>
          <a:bodyPr rtlCol="0" anchor="ctr"/>
          <a:lstStyle/>
          <a:p>
            <a:endParaRPr lang="es-PE" noProof="0"/>
          </a:p>
        </p:txBody>
      </p:sp>
      <p:pic>
        <p:nvPicPr>
          <p:cNvPr id="101" name="Gráfico 100" descr="Base de datos contorno">
            <a:extLst>
              <a:ext uri="{FF2B5EF4-FFF2-40B4-BE49-F238E27FC236}">
                <a16:creationId xmlns:a16="http://schemas.microsoft.com/office/drawing/2014/main" id="{FE0C159D-A7F8-E798-37F2-80F4ADAC2CBC}"/>
              </a:ext>
            </a:extLst>
          </p:cNvPr>
          <p:cNvPicPr>
            <a:picLocks noChangeAspect="1"/>
          </p:cNvPicPr>
          <p:nvPr/>
        </p:nvPicPr>
        <p:blipFill>
          <a:blip r:embed="rId102">
            <a:extLst>
              <a:ext uri="{96DAC541-7B7A-43D3-8B79-37D633B846F1}">
                <asvg:svgBlip xmlns:asvg="http://schemas.microsoft.com/office/drawing/2016/SVG/main" r:embed="rId103"/>
              </a:ext>
            </a:extLst>
          </a:blip>
          <a:stretch>
            <a:fillRect/>
          </a:stretch>
        </p:blipFill>
        <p:spPr>
          <a:xfrm flipH="1">
            <a:off x="10711494" y="3343784"/>
            <a:ext cx="173451" cy="173451"/>
          </a:xfrm>
          <a:prstGeom prst="rect">
            <a:avLst/>
          </a:prstGeom>
        </p:spPr>
      </p:pic>
      <p:sp>
        <p:nvSpPr>
          <p:cNvPr id="102" name="Graphic 1044">
            <a:extLst>
              <a:ext uri="{FF2B5EF4-FFF2-40B4-BE49-F238E27FC236}">
                <a16:creationId xmlns:a16="http://schemas.microsoft.com/office/drawing/2014/main" id="{7FF2E0DF-1A30-39DA-9EF4-7D1EA4B4A228}"/>
              </a:ext>
            </a:extLst>
          </p:cNvPr>
          <p:cNvSpPr>
            <a:spLocks noChangeAspect="1"/>
          </p:cNvSpPr>
          <p:nvPr>
            <p:custDataLst>
              <p:tags r:id="rId62"/>
            </p:custDataLst>
          </p:nvPr>
        </p:nvSpPr>
        <p:spPr>
          <a:xfrm>
            <a:off x="7821081" y="3663081"/>
            <a:ext cx="148095" cy="148096"/>
          </a:xfrm>
          <a:custGeom>
            <a:avLst/>
            <a:gdLst>
              <a:gd name="connsiteX0" fmla="*/ 1447942 w 3386718"/>
              <a:gd name="connsiteY0" fmla="*/ 4 h 3386730"/>
              <a:gd name="connsiteX1" fmla="*/ 1347483 w 3386718"/>
              <a:gd name="connsiteY1" fmla="*/ 72630 h 3386730"/>
              <a:gd name="connsiteX2" fmla="*/ 1246431 w 3386718"/>
              <a:gd name="connsiteY2" fmla="*/ 377579 h 3386730"/>
              <a:gd name="connsiteX3" fmla="*/ 1079149 w 3386718"/>
              <a:gd name="connsiteY3" fmla="*/ 447081 h 3386730"/>
              <a:gd name="connsiteX4" fmla="*/ 791612 w 3386718"/>
              <a:gd name="connsiteY4" fmla="*/ 302716 h 3386730"/>
              <a:gd name="connsiteX5" fmla="*/ 669277 w 3386718"/>
              <a:gd name="connsiteY5" fmla="*/ 322510 h 3386730"/>
              <a:gd name="connsiteX6" fmla="*/ 322357 w 3386718"/>
              <a:gd name="connsiteY6" fmla="*/ 669578 h 3386730"/>
              <a:gd name="connsiteX7" fmla="*/ 322506 w 3386718"/>
              <a:gd name="connsiteY7" fmla="*/ 669578 h 3386730"/>
              <a:gd name="connsiteX8" fmla="*/ 302712 w 3386718"/>
              <a:gd name="connsiteY8" fmla="*/ 791914 h 3386730"/>
              <a:gd name="connsiteX9" fmla="*/ 446928 w 3386718"/>
              <a:gd name="connsiteY9" fmla="*/ 1079302 h 3386730"/>
              <a:gd name="connsiteX10" fmla="*/ 377426 w 3386718"/>
              <a:gd name="connsiteY10" fmla="*/ 1246584 h 3386730"/>
              <a:gd name="connsiteX11" fmla="*/ 72477 w 3386718"/>
              <a:gd name="connsiteY11" fmla="*/ 1347637 h 3386730"/>
              <a:gd name="connsiteX12" fmla="*/ 72626 w 3386718"/>
              <a:gd name="connsiteY12" fmla="*/ 1347488 h 3386730"/>
              <a:gd name="connsiteX13" fmla="*/ 0 w 3386718"/>
              <a:gd name="connsiteY13" fmla="*/ 1447946 h 3386730"/>
              <a:gd name="connsiteX14" fmla="*/ 0 w 3386718"/>
              <a:gd name="connsiteY14" fmla="*/ 1938788 h 3386730"/>
              <a:gd name="connsiteX15" fmla="*/ 72626 w 3386718"/>
              <a:gd name="connsiteY15" fmla="*/ 2039247 h 3386730"/>
              <a:gd name="connsiteX16" fmla="*/ 377575 w 3386718"/>
              <a:gd name="connsiteY16" fmla="*/ 2140299 h 3386730"/>
              <a:gd name="connsiteX17" fmla="*/ 447077 w 3386718"/>
              <a:gd name="connsiteY17" fmla="*/ 2307730 h 3386730"/>
              <a:gd name="connsiteX18" fmla="*/ 302861 w 3386718"/>
              <a:gd name="connsiteY18" fmla="*/ 2595118 h 3386730"/>
              <a:gd name="connsiteX19" fmla="*/ 302712 w 3386718"/>
              <a:gd name="connsiteY19" fmla="*/ 2595118 h 3386730"/>
              <a:gd name="connsiteX20" fmla="*/ 322506 w 3386718"/>
              <a:gd name="connsiteY20" fmla="*/ 2717453 h 3386730"/>
              <a:gd name="connsiteX21" fmla="*/ 669426 w 3386718"/>
              <a:gd name="connsiteY21" fmla="*/ 3064373 h 3386730"/>
              <a:gd name="connsiteX22" fmla="*/ 669277 w 3386718"/>
              <a:gd name="connsiteY22" fmla="*/ 3064224 h 3386730"/>
              <a:gd name="connsiteX23" fmla="*/ 791612 w 3386718"/>
              <a:gd name="connsiteY23" fmla="*/ 3084018 h 3386730"/>
              <a:gd name="connsiteX24" fmla="*/ 1079149 w 3386718"/>
              <a:gd name="connsiteY24" fmla="*/ 2939653 h 3386730"/>
              <a:gd name="connsiteX25" fmla="*/ 1246431 w 3386718"/>
              <a:gd name="connsiteY25" fmla="*/ 3009156 h 3386730"/>
              <a:gd name="connsiteX26" fmla="*/ 1347483 w 3386718"/>
              <a:gd name="connsiteY26" fmla="*/ 3314104 h 3386730"/>
              <a:gd name="connsiteX27" fmla="*/ 1447942 w 3386718"/>
              <a:gd name="connsiteY27" fmla="*/ 3386730 h 3386730"/>
              <a:gd name="connsiteX28" fmla="*/ 1938479 w 3386718"/>
              <a:gd name="connsiteY28" fmla="*/ 3386730 h 3386730"/>
              <a:gd name="connsiteX29" fmla="*/ 2038938 w 3386718"/>
              <a:gd name="connsiteY29" fmla="*/ 3314104 h 3386730"/>
              <a:gd name="connsiteX30" fmla="*/ 2139990 w 3386718"/>
              <a:gd name="connsiteY30" fmla="*/ 3009156 h 3386730"/>
              <a:gd name="connsiteX31" fmla="*/ 2307272 w 3386718"/>
              <a:gd name="connsiteY31" fmla="*/ 2939653 h 3386730"/>
              <a:gd name="connsiteX32" fmla="*/ 2594809 w 3386718"/>
              <a:gd name="connsiteY32" fmla="*/ 3084018 h 3386730"/>
              <a:gd name="connsiteX33" fmla="*/ 2717144 w 3386718"/>
              <a:gd name="connsiteY33" fmla="*/ 3064224 h 3386730"/>
              <a:gd name="connsiteX34" fmla="*/ 3064064 w 3386718"/>
              <a:gd name="connsiteY34" fmla="*/ 2717304 h 3386730"/>
              <a:gd name="connsiteX35" fmla="*/ 3064064 w 3386718"/>
              <a:gd name="connsiteY35" fmla="*/ 2717453 h 3386730"/>
              <a:gd name="connsiteX36" fmla="*/ 3083858 w 3386718"/>
              <a:gd name="connsiteY36" fmla="*/ 2595118 h 3386730"/>
              <a:gd name="connsiteX37" fmla="*/ 2939642 w 3386718"/>
              <a:gd name="connsiteY37" fmla="*/ 2307730 h 3386730"/>
              <a:gd name="connsiteX38" fmla="*/ 3009144 w 3386718"/>
              <a:gd name="connsiteY38" fmla="*/ 2140448 h 3386730"/>
              <a:gd name="connsiteX39" fmla="*/ 3314390 w 3386718"/>
              <a:gd name="connsiteY39" fmla="*/ 2039247 h 3386730"/>
              <a:gd name="connsiteX40" fmla="*/ 3314241 w 3386718"/>
              <a:gd name="connsiteY40" fmla="*/ 2039247 h 3386730"/>
              <a:gd name="connsiteX41" fmla="*/ 3386718 w 3386718"/>
              <a:gd name="connsiteY41" fmla="*/ 1938788 h 3386730"/>
              <a:gd name="connsiteX42" fmla="*/ 3386718 w 3386718"/>
              <a:gd name="connsiteY42" fmla="*/ 1447946 h 3386730"/>
              <a:gd name="connsiteX43" fmla="*/ 3314092 w 3386718"/>
              <a:gd name="connsiteY43" fmla="*/ 1347488 h 3386730"/>
              <a:gd name="connsiteX44" fmla="*/ 3009589 w 3386718"/>
              <a:gd name="connsiteY44" fmla="*/ 1246435 h 3386730"/>
              <a:gd name="connsiteX45" fmla="*/ 2939790 w 3386718"/>
              <a:gd name="connsiteY45" fmla="*/ 1078258 h 3386730"/>
              <a:gd name="connsiteX46" fmla="*/ 3083705 w 3386718"/>
              <a:gd name="connsiteY46" fmla="*/ 791765 h 3386730"/>
              <a:gd name="connsiteX47" fmla="*/ 3083705 w 3386718"/>
              <a:gd name="connsiteY47" fmla="*/ 791914 h 3386730"/>
              <a:gd name="connsiteX48" fmla="*/ 3064060 w 3386718"/>
              <a:gd name="connsiteY48" fmla="*/ 669578 h 3386730"/>
              <a:gd name="connsiteX49" fmla="*/ 2717140 w 3386718"/>
              <a:gd name="connsiteY49" fmla="*/ 322510 h 3386730"/>
              <a:gd name="connsiteX50" fmla="*/ 2594805 w 3386718"/>
              <a:gd name="connsiteY50" fmla="*/ 302716 h 3386730"/>
              <a:gd name="connsiteX51" fmla="*/ 2308163 w 3386718"/>
              <a:gd name="connsiteY51" fmla="*/ 446780 h 3386730"/>
              <a:gd name="connsiteX52" fmla="*/ 2139838 w 3386718"/>
              <a:gd name="connsiteY52" fmla="*/ 377129 h 3386730"/>
              <a:gd name="connsiteX53" fmla="*/ 2038933 w 3386718"/>
              <a:gd name="connsiteY53" fmla="*/ 72626 h 3386730"/>
              <a:gd name="connsiteX54" fmla="*/ 2038933 w 3386718"/>
              <a:gd name="connsiteY54" fmla="*/ 72478 h 3386730"/>
              <a:gd name="connsiteX55" fmla="*/ 1938475 w 3386718"/>
              <a:gd name="connsiteY55" fmla="*/ 0 h 3386730"/>
              <a:gd name="connsiteX56" fmla="*/ 1524439 w 3386718"/>
              <a:gd name="connsiteY56" fmla="*/ 211638 h 3386730"/>
              <a:gd name="connsiteX57" fmla="*/ 1862131 w 3386718"/>
              <a:gd name="connsiteY57" fmla="*/ 211638 h 3386730"/>
              <a:gd name="connsiteX58" fmla="*/ 1955891 w 3386718"/>
              <a:gd name="connsiteY58" fmla="*/ 494413 h 3386730"/>
              <a:gd name="connsiteX59" fmla="*/ 1955891 w 3386718"/>
              <a:gd name="connsiteY59" fmla="*/ 494561 h 3386730"/>
              <a:gd name="connsiteX60" fmla="*/ 2026437 w 3386718"/>
              <a:gd name="connsiteY60" fmla="*/ 562726 h 3386730"/>
              <a:gd name="connsiteX61" fmla="*/ 2257270 w 3386718"/>
              <a:gd name="connsiteY61" fmla="*/ 658273 h 3386730"/>
              <a:gd name="connsiteX62" fmla="*/ 2355346 w 3386718"/>
              <a:gd name="connsiteY62" fmla="*/ 659910 h 3386730"/>
              <a:gd name="connsiteX63" fmla="*/ 2621452 w 3386718"/>
              <a:gd name="connsiteY63" fmla="*/ 526263 h 3386730"/>
              <a:gd name="connsiteX64" fmla="*/ 2860171 w 3386718"/>
              <a:gd name="connsiteY64" fmla="*/ 765131 h 3386730"/>
              <a:gd name="connsiteX65" fmla="*/ 2726376 w 3386718"/>
              <a:gd name="connsiteY65" fmla="*/ 1031237 h 3386730"/>
              <a:gd name="connsiteX66" fmla="*/ 2726525 w 3386718"/>
              <a:gd name="connsiteY66" fmla="*/ 1031237 h 3386730"/>
              <a:gd name="connsiteX67" fmla="*/ 2728162 w 3386718"/>
              <a:gd name="connsiteY67" fmla="*/ 1129462 h 3386730"/>
              <a:gd name="connsiteX68" fmla="*/ 2824006 w 3386718"/>
              <a:gd name="connsiteY68" fmla="*/ 1360147 h 3386730"/>
              <a:gd name="connsiteX69" fmla="*/ 2892171 w 3386718"/>
              <a:gd name="connsiteY69" fmla="*/ 1430544 h 3386730"/>
              <a:gd name="connsiteX70" fmla="*/ 3174945 w 3386718"/>
              <a:gd name="connsiteY70" fmla="*/ 1524304 h 3386730"/>
              <a:gd name="connsiteX71" fmla="*/ 3174945 w 3386718"/>
              <a:gd name="connsiteY71" fmla="*/ 1862145 h 3386730"/>
              <a:gd name="connsiteX72" fmla="*/ 2891577 w 3386718"/>
              <a:gd name="connsiteY72" fmla="*/ 1956053 h 3386730"/>
              <a:gd name="connsiteX73" fmla="*/ 2891577 w 3386718"/>
              <a:gd name="connsiteY73" fmla="*/ 1956351 h 3386730"/>
              <a:gd name="connsiteX74" fmla="*/ 2823263 w 3386718"/>
              <a:gd name="connsiteY74" fmla="*/ 2026748 h 3386730"/>
              <a:gd name="connsiteX75" fmla="*/ 2727865 w 3386718"/>
              <a:gd name="connsiteY75" fmla="*/ 2256690 h 3386730"/>
              <a:gd name="connsiteX76" fmla="*/ 2727865 w 3386718"/>
              <a:gd name="connsiteY76" fmla="*/ 2256541 h 3386730"/>
              <a:gd name="connsiteX77" fmla="*/ 2726376 w 3386718"/>
              <a:gd name="connsiteY77" fmla="*/ 2354766 h 3386730"/>
              <a:gd name="connsiteX78" fmla="*/ 2860321 w 3386718"/>
              <a:gd name="connsiteY78" fmla="*/ 2621763 h 3386730"/>
              <a:gd name="connsiteX79" fmla="*/ 2621601 w 3386718"/>
              <a:gd name="connsiteY79" fmla="*/ 2860483 h 3386730"/>
              <a:gd name="connsiteX80" fmla="*/ 2354456 w 3386718"/>
              <a:gd name="connsiteY80" fmla="*/ 2726390 h 3386730"/>
              <a:gd name="connsiteX81" fmla="*/ 2354307 w 3386718"/>
              <a:gd name="connsiteY81" fmla="*/ 2726390 h 3386730"/>
              <a:gd name="connsiteX82" fmla="*/ 2256081 w 3386718"/>
              <a:gd name="connsiteY82" fmla="*/ 2727878 h 3386730"/>
              <a:gd name="connsiteX83" fmla="*/ 2026140 w 3386718"/>
              <a:gd name="connsiteY83" fmla="*/ 2823426 h 3386730"/>
              <a:gd name="connsiteX84" fmla="*/ 2026289 w 3386718"/>
              <a:gd name="connsiteY84" fmla="*/ 2823574 h 3386730"/>
              <a:gd name="connsiteX85" fmla="*/ 1955891 w 3386718"/>
              <a:gd name="connsiteY85" fmla="*/ 2891739 h 3386730"/>
              <a:gd name="connsiteX86" fmla="*/ 1862131 w 3386718"/>
              <a:gd name="connsiteY86" fmla="*/ 3174959 h 3386730"/>
              <a:gd name="connsiteX87" fmla="*/ 1524439 w 3386718"/>
              <a:gd name="connsiteY87" fmla="*/ 3174959 h 3386730"/>
              <a:gd name="connsiteX88" fmla="*/ 1430679 w 3386718"/>
              <a:gd name="connsiteY88" fmla="*/ 2891739 h 3386730"/>
              <a:gd name="connsiteX89" fmla="*/ 1360282 w 3386718"/>
              <a:gd name="connsiteY89" fmla="*/ 2823574 h 3386730"/>
              <a:gd name="connsiteX90" fmla="*/ 1130340 w 3386718"/>
              <a:gd name="connsiteY90" fmla="*/ 2728027 h 3386730"/>
              <a:gd name="connsiteX91" fmla="*/ 1130340 w 3386718"/>
              <a:gd name="connsiteY91" fmla="*/ 2727878 h 3386730"/>
              <a:gd name="connsiteX92" fmla="*/ 1032115 w 3386718"/>
              <a:gd name="connsiteY92" fmla="*/ 2726390 h 3386730"/>
              <a:gd name="connsiteX93" fmla="*/ 764969 w 3386718"/>
              <a:gd name="connsiteY93" fmla="*/ 2860483 h 3386730"/>
              <a:gd name="connsiteX94" fmla="*/ 526101 w 3386718"/>
              <a:gd name="connsiteY94" fmla="*/ 2621763 h 3386730"/>
              <a:gd name="connsiteX95" fmla="*/ 660046 w 3386718"/>
              <a:gd name="connsiteY95" fmla="*/ 2354766 h 3386730"/>
              <a:gd name="connsiteX96" fmla="*/ 660194 w 3386718"/>
              <a:gd name="connsiteY96" fmla="*/ 2354766 h 3386730"/>
              <a:gd name="connsiteX97" fmla="*/ 658557 w 3386718"/>
              <a:gd name="connsiteY97" fmla="*/ 2256689 h 3386730"/>
              <a:gd name="connsiteX98" fmla="*/ 563159 w 3386718"/>
              <a:gd name="connsiteY98" fmla="*/ 2026600 h 3386730"/>
              <a:gd name="connsiteX99" fmla="*/ 494845 w 3386718"/>
              <a:gd name="connsiteY99" fmla="*/ 1956054 h 3386730"/>
              <a:gd name="connsiteX100" fmla="*/ 211625 w 3386718"/>
              <a:gd name="connsiteY100" fmla="*/ 1862293 h 3386730"/>
              <a:gd name="connsiteX101" fmla="*/ 211625 w 3386718"/>
              <a:gd name="connsiteY101" fmla="*/ 1524453 h 3386730"/>
              <a:gd name="connsiteX102" fmla="*/ 494845 w 3386718"/>
              <a:gd name="connsiteY102" fmla="*/ 1430693 h 3386730"/>
              <a:gd name="connsiteX103" fmla="*/ 563159 w 3386718"/>
              <a:gd name="connsiteY103" fmla="*/ 1360147 h 3386730"/>
              <a:gd name="connsiteX104" fmla="*/ 658557 w 3386718"/>
              <a:gd name="connsiteY104" fmla="*/ 1130206 h 3386730"/>
              <a:gd name="connsiteX105" fmla="*/ 658557 w 3386718"/>
              <a:gd name="connsiteY105" fmla="*/ 1130354 h 3386730"/>
              <a:gd name="connsiteX106" fmla="*/ 660194 w 3386718"/>
              <a:gd name="connsiteY106" fmla="*/ 1032129 h 3386730"/>
              <a:gd name="connsiteX107" fmla="*/ 526250 w 3386718"/>
              <a:gd name="connsiteY107" fmla="*/ 765132 h 3386730"/>
              <a:gd name="connsiteX108" fmla="*/ 765118 w 3386718"/>
              <a:gd name="connsiteY108" fmla="*/ 526115 h 3386730"/>
              <a:gd name="connsiteX109" fmla="*/ 1032264 w 3386718"/>
              <a:gd name="connsiteY109" fmla="*/ 660208 h 3386730"/>
              <a:gd name="connsiteX110" fmla="*/ 1032115 w 3386718"/>
              <a:gd name="connsiteY110" fmla="*/ 660357 h 3386730"/>
              <a:gd name="connsiteX111" fmla="*/ 1130340 w 3386718"/>
              <a:gd name="connsiteY111" fmla="*/ 658720 h 3386730"/>
              <a:gd name="connsiteX112" fmla="*/ 1360282 w 3386718"/>
              <a:gd name="connsiteY112" fmla="*/ 563173 h 3386730"/>
              <a:gd name="connsiteX113" fmla="*/ 1430679 w 3386718"/>
              <a:gd name="connsiteY113" fmla="*/ 495008 h 3386730"/>
              <a:gd name="connsiteX114" fmla="*/ 1693359 w 3386718"/>
              <a:gd name="connsiteY114" fmla="*/ 1038065 h 3386730"/>
              <a:gd name="connsiteX115" fmla="*/ 1038077 w 3386718"/>
              <a:gd name="connsiteY115" fmla="*/ 1693347 h 3386730"/>
              <a:gd name="connsiteX116" fmla="*/ 1693359 w 3386718"/>
              <a:gd name="connsiteY116" fmla="*/ 2348629 h 3386730"/>
              <a:gd name="connsiteX117" fmla="*/ 2348641 w 3386718"/>
              <a:gd name="connsiteY117" fmla="*/ 1693347 h 3386730"/>
              <a:gd name="connsiteX118" fmla="*/ 1693359 w 3386718"/>
              <a:gd name="connsiteY118" fmla="*/ 1038065 h 3386730"/>
              <a:gd name="connsiteX119" fmla="*/ 1693359 w 3386718"/>
              <a:gd name="connsiteY119" fmla="*/ 1249699 h 3386730"/>
              <a:gd name="connsiteX120" fmla="*/ 2137034 w 3386718"/>
              <a:gd name="connsiteY120" fmla="*/ 1693374 h 3386730"/>
              <a:gd name="connsiteX121" fmla="*/ 1693359 w 3386718"/>
              <a:gd name="connsiteY121" fmla="*/ 2137048 h 3386730"/>
              <a:gd name="connsiteX122" fmla="*/ 1249685 w 3386718"/>
              <a:gd name="connsiteY122" fmla="*/ 1693374 h 3386730"/>
              <a:gd name="connsiteX123" fmla="*/ 1693359 w 3386718"/>
              <a:gd name="connsiteY123" fmla="*/ 1249699 h 338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</a:cxnLst>
            <a:rect l="l" t="t" r="r" b="b"/>
            <a:pathLst>
              <a:path w="3386718" h="3386730">
                <a:moveTo>
                  <a:pt x="1447942" y="4"/>
                </a:moveTo>
                <a:cubicBezTo>
                  <a:pt x="1402401" y="4"/>
                  <a:pt x="1361920" y="29323"/>
                  <a:pt x="1347483" y="72630"/>
                </a:cubicBezTo>
                <a:lnTo>
                  <a:pt x="1246431" y="377579"/>
                </a:lnTo>
                <a:cubicBezTo>
                  <a:pt x="1189132" y="397075"/>
                  <a:pt x="1133320" y="420293"/>
                  <a:pt x="1079149" y="447081"/>
                </a:cubicBezTo>
                <a:lnTo>
                  <a:pt x="791612" y="302716"/>
                </a:lnTo>
                <a:cubicBezTo>
                  <a:pt x="750834" y="282327"/>
                  <a:pt x="701570" y="290215"/>
                  <a:pt x="669277" y="322510"/>
                </a:cubicBezTo>
                <a:lnTo>
                  <a:pt x="322357" y="669578"/>
                </a:lnTo>
                <a:lnTo>
                  <a:pt x="322506" y="669578"/>
                </a:lnTo>
                <a:cubicBezTo>
                  <a:pt x="290210" y="701874"/>
                  <a:pt x="282322" y="751135"/>
                  <a:pt x="302712" y="791914"/>
                </a:cubicBezTo>
                <a:lnTo>
                  <a:pt x="446928" y="1079302"/>
                </a:lnTo>
                <a:cubicBezTo>
                  <a:pt x="420139" y="1133476"/>
                  <a:pt x="396922" y="1189434"/>
                  <a:pt x="377426" y="1246584"/>
                </a:cubicBezTo>
                <a:lnTo>
                  <a:pt x="72477" y="1347637"/>
                </a:lnTo>
                <a:lnTo>
                  <a:pt x="72626" y="1347488"/>
                </a:lnTo>
                <a:cubicBezTo>
                  <a:pt x="29318" y="1361924"/>
                  <a:pt x="0" y="1402405"/>
                  <a:pt x="0" y="1447946"/>
                </a:cubicBezTo>
                <a:lnTo>
                  <a:pt x="0" y="1938788"/>
                </a:lnTo>
                <a:cubicBezTo>
                  <a:pt x="0" y="1984329"/>
                  <a:pt x="29319" y="2024810"/>
                  <a:pt x="72626" y="2039247"/>
                </a:cubicBezTo>
                <a:lnTo>
                  <a:pt x="377575" y="2140299"/>
                </a:lnTo>
                <a:cubicBezTo>
                  <a:pt x="397071" y="2197598"/>
                  <a:pt x="420289" y="2253559"/>
                  <a:pt x="447077" y="2307730"/>
                </a:cubicBezTo>
                <a:lnTo>
                  <a:pt x="302861" y="2595118"/>
                </a:lnTo>
                <a:lnTo>
                  <a:pt x="302712" y="2595118"/>
                </a:lnTo>
                <a:cubicBezTo>
                  <a:pt x="282322" y="2635896"/>
                  <a:pt x="290211" y="2685160"/>
                  <a:pt x="322506" y="2717453"/>
                </a:cubicBezTo>
                <a:lnTo>
                  <a:pt x="669426" y="3064373"/>
                </a:lnTo>
                <a:lnTo>
                  <a:pt x="669277" y="3064224"/>
                </a:lnTo>
                <a:cubicBezTo>
                  <a:pt x="701573" y="3096520"/>
                  <a:pt x="750834" y="3104408"/>
                  <a:pt x="791612" y="3084018"/>
                </a:cubicBezTo>
                <a:lnTo>
                  <a:pt x="1079149" y="2939653"/>
                </a:lnTo>
                <a:cubicBezTo>
                  <a:pt x="1133323" y="2966442"/>
                  <a:pt x="1189281" y="2989660"/>
                  <a:pt x="1246431" y="3009156"/>
                </a:cubicBezTo>
                <a:lnTo>
                  <a:pt x="1347483" y="3314104"/>
                </a:lnTo>
                <a:cubicBezTo>
                  <a:pt x="1361920" y="3357412"/>
                  <a:pt x="1402401" y="3386730"/>
                  <a:pt x="1447942" y="3386730"/>
                </a:cubicBezTo>
                <a:lnTo>
                  <a:pt x="1938479" y="3386730"/>
                </a:lnTo>
                <a:cubicBezTo>
                  <a:pt x="1984169" y="3386730"/>
                  <a:pt x="2024650" y="3357411"/>
                  <a:pt x="2038938" y="3314104"/>
                </a:cubicBezTo>
                <a:lnTo>
                  <a:pt x="2139990" y="3009156"/>
                </a:lnTo>
                <a:cubicBezTo>
                  <a:pt x="2197289" y="2989659"/>
                  <a:pt x="2253102" y="2966442"/>
                  <a:pt x="2307272" y="2939653"/>
                </a:cubicBezTo>
                <a:lnTo>
                  <a:pt x="2594809" y="3084018"/>
                </a:lnTo>
                <a:cubicBezTo>
                  <a:pt x="2635587" y="3104408"/>
                  <a:pt x="2684851" y="3096520"/>
                  <a:pt x="2717144" y="3064224"/>
                </a:cubicBezTo>
                <a:lnTo>
                  <a:pt x="3064064" y="2717304"/>
                </a:lnTo>
                <a:lnTo>
                  <a:pt x="3064064" y="2717453"/>
                </a:lnTo>
                <a:cubicBezTo>
                  <a:pt x="3096211" y="2685158"/>
                  <a:pt x="3104248" y="2635896"/>
                  <a:pt x="3083858" y="2595118"/>
                </a:cubicBezTo>
                <a:lnTo>
                  <a:pt x="2939642" y="2307730"/>
                </a:lnTo>
                <a:cubicBezTo>
                  <a:pt x="2966431" y="2253555"/>
                  <a:pt x="2989648" y="2197598"/>
                  <a:pt x="3009144" y="2140448"/>
                </a:cubicBezTo>
                <a:lnTo>
                  <a:pt x="3314390" y="2039247"/>
                </a:lnTo>
                <a:lnTo>
                  <a:pt x="3314241" y="2039247"/>
                </a:lnTo>
                <a:cubicBezTo>
                  <a:pt x="3357400" y="2024810"/>
                  <a:pt x="3386718" y="1984329"/>
                  <a:pt x="3386718" y="1938788"/>
                </a:cubicBezTo>
                <a:lnTo>
                  <a:pt x="3386718" y="1447946"/>
                </a:lnTo>
                <a:cubicBezTo>
                  <a:pt x="3386718" y="1402405"/>
                  <a:pt x="3357399" y="1361924"/>
                  <a:pt x="3314092" y="1347488"/>
                </a:cubicBezTo>
                <a:lnTo>
                  <a:pt x="3009589" y="1246435"/>
                </a:lnTo>
                <a:cubicBezTo>
                  <a:pt x="2990093" y="1188839"/>
                  <a:pt x="2966727" y="1132729"/>
                  <a:pt x="2939790" y="1078258"/>
                </a:cubicBezTo>
                <a:lnTo>
                  <a:pt x="3083705" y="791765"/>
                </a:lnTo>
                <a:lnTo>
                  <a:pt x="3083705" y="791914"/>
                </a:lnTo>
                <a:cubicBezTo>
                  <a:pt x="3104243" y="751135"/>
                  <a:pt x="3096356" y="701872"/>
                  <a:pt x="3064060" y="669578"/>
                </a:cubicBezTo>
                <a:lnTo>
                  <a:pt x="2717140" y="322510"/>
                </a:lnTo>
                <a:cubicBezTo>
                  <a:pt x="2684993" y="290214"/>
                  <a:pt x="2635583" y="282178"/>
                  <a:pt x="2594805" y="302716"/>
                </a:cubicBezTo>
                <a:lnTo>
                  <a:pt x="2308163" y="446780"/>
                </a:lnTo>
                <a:cubicBezTo>
                  <a:pt x="2253692" y="419842"/>
                  <a:pt x="2197437" y="396625"/>
                  <a:pt x="2139838" y="377129"/>
                </a:cubicBezTo>
                <a:lnTo>
                  <a:pt x="2038933" y="72626"/>
                </a:lnTo>
                <a:lnTo>
                  <a:pt x="2038933" y="72478"/>
                </a:lnTo>
                <a:cubicBezTo>
                  <a:pt x="2024646" y="29318"/>
                  <a:pt x="1984165" y="0"/>
                  <a:pt x="1938475" y="0"/>
                </a:cubicBezTo>
                <a:close/>
                <a:moveTo>
                  <a:pt x="1524439" y="211638"/>
                </a:moveTo>
                <a:lnTo>
                  <a:pt x="1862131" y="211638"/>
                </a:lnTo>
                <a:lnTo>
                  <a:pt x="1955891" y="494413"/>
                </a:lnTo>
                <a:lnTo>
                  <a:pt x="1955891" y="494561"/>
                </a:lnTo>
                <a:cubicBezTo>
                  <a:pt x="1966755" y="527452"/>
                  <a:pt x="1993098" y="552900"/>
                  <a:pt x="2026437" y="562726"/>
                </a:cubicBezTo>
                <a:cubicBezTo>
                  <a:pt x="2106508" y="586390"/>
                  <a:pt x="2183897" y="618386"/>
                  <a:pt x="2257270" y="658273"/>
                </a:cubicBezTo>
                <a:cubicBezTo>
                  <a:pt x="2287779" y="674942"/>
                  <a:pt x="2324390" y="675537"/>
                  <a:pt x="2355346" y="659910"/>
                </a:cubicBezTo>
                <a:lnTo>
                  <a:pt x="2621452" y="526263"/>
                </a:lnTo>
                <a:lnTo>
                  <a:pt x="2860171" y="765131"/>
                </a:lnTo>
                <a:lnTo>
                  <a:pt x="2726376" y="1031237"/>
                </a:lnTo>
                <a:lnTo>
                  <a:pt x="2726525" y="1031237"/>
                </a:lnTo>
                <a:cubicBezTo>
                  <a:pt x="2710897" y="1062342"/>
                  <a:pt x="2711493" y="1099101"/>
                  <a:pt x="2728162" y="1129462"/>
                </a:cubicBezTo>
                <a:cubicBezTo>
                  <a:pt x="2768197" y="1202687"/>
                  <a:pt x="2800342" y="1280076"/>
                  <a:pt x="2824006" y="1360147"/>
                </a:cubicBezTo>
                <a:cubicBezTo>
                  <a:pt x="2833829" y="1393335"/>
                  <a:pt x="2859278" y="1419678"/>
                  <a:pt x="2892171" y="1430544"/>
                </a:cubicBezTo>
                <a:lnTo>
                  <a:pt x="3174945" y="1524304"/>
                </a:lnTo>
                <a:lnTo>
                  <a:pt x="3174945" y="1862145"/>
                </a:lnTo>
                <a:lnTo>
                  <a:pt x="2891577" y="1956053"/>
                </a:lnTo>
                <a:lnTo>
                  <a:pt x="2891577" y="1956351"/>
                </a:lnTo>
                <a:cubicBezTo>
                  <a:pt x="2858685" y="1967216"/>
                  <a:pt x="2833238" y="1993558"/>
                  <a:pt x="2823263" y="2026748"/>
                </a:cubicBezTo>
                <a:cubicBezTo>
                  <a:pt x="2799600" y="2106522"/>
                  <a:pt x="2767752" y="2183614"/>
                  <a:pt x="2727865" y="2256690"/>
                </a:cubicBezTo>
                <a:lnTo>
                  <a:pt x="2727865" y="2256541"/>
                </a:lnTo>
                <a:cubicBezTo>
                  <a:pt x="2711345" y="2287050"/>
                  <a:pt x="2710749" y="2323810"/>
                  <a:pt x="2726376" y="2354766"/>
                </a:cubicBezTo>
                <a:lnTo>
                  <a:pt x="2860321" y="2621763"/>
                </a:lnTo>
                <a:lnTo>
                  <a:pt x="2621601" y="2860483"/>
                </a:lnTo>
                <a:lnTo>
                  <a:pt x="2354456" y="2726390"/>
                </a:lnTo>
                <a:lnTo>
                  <a:pt x="2354307" y="2726390"/>
                </a:lnTo>
                <a:cubicBezTo>
                  <a:pt x="2323350" y="2710763"/>
                  <a:pt x="2286592" y="2711358"/>
                  <a:pt x="2256081" y="2727878"/>
                </a:cubicBezTo>
                <a:cubicBezTo>
                  <a:pt x="2183005" y="2767765"/>
                  <a:pt x="2105914" y="2799762"/>
                  <a:pt x="2026140" y="2823426"/>
                </a:cubicBezTo>
                <a:lnTo>
                  <a:pt x="2026289" y="2823574"/>
                </a:lnTo>
                <a:cubicBezTo>
                  <a:pt x="1993100" y="2833397"/>
                  <a:pt x="1966757" y="2858846"/>
                  <a:pt x="1955891" y="2891739"/>
                </a:cubicBezTo>
                <a:lnTo>
                  <a:pt x="1862131" y="3174959"/>
                </a:lnTo>
                <a:lnTo>
                  <a:pt x="1524439" y="3174959"/>
                </a:lnTo>
                <a:lnTo>
                  <a:pt x="1430679" y="2891739"/>
                </a:lnTo>
                <a:cubicBezTo>
                  <a:pt x="1419666" y="2858848"/>
                  <a:pt x="1393472" y="2833400"/>
                  <a:pt x="1360282" y="2823574"/>
                </a:cubicBezTo>
                <a:cubicBezTo>
                  <a:pt x="1280508" y="2799911"/>
                  <a:pt x="1203416" y="2767914"/>
                  <a:pt x="1130340" y="2728027"/>
                </a:cubicBezTo>
                <a:lnTo>
                  <a:pt x="1130340" y="2727878"/>
                </a:lnTo>
                <a:cubicBezTo>
                  <a:pt x="1099831" y="2711359"/>
                  <a:pt x="1063220" y="2710763"/>
                  <a:pt x="1032115" y="2726390"/>
                </a:cubicBezTo>
                <a:lnTo>
                  <a:pt x="764969" y="2860483"/>
                </a:lnTo>
                <a:lnTo>
                  <a:pt x="526101" y="2621763"/>
                </a:lnTo>
                <a:lnTo>
                  <a:pt x="660046" y="2354766"/>
                </a:lnTo>
                <a:lnTo>
                  <a:pt x="660194" y="2354766"/>
                </a:lnTo>
                <a:cubicBezTo>
                  <a:pt x="675673" y="2323810"/>
                  <a:pt x="675077" y="2287051"/>
                  <a:pt x="658557" y="2256689"/>
                </a:cubicBezTo>
                <a:cubicBezTo>
                  <a:pt x="618670" y="2183614"/>
                  <a:pt x="586674" y="2106522"/>
                  <a:pt x="563159" y="2026600"/>
                </a:cubicBezTo>
                <a:cubicBezTo>
                  <a:pt x="553336" y="1993262"/>
                  <a:pt x="527886" y="1966920"/>
                  <a:pt x="494845" y="1956054"/>
                </a:cubicBezTo>
                <a:lnTo>
                  <a:pt x="211625" y="1862293"/>
                </a:lnTo>
                <a:lnTo>
                  <a:pt x="211625" y="1524453"/>
                </a:lnTo>
                <a:lnTo>
                  <a:pt x="494845" y="1430693"/>
                </a:lnTo>
                <a:cubicBezTo>
                  <a:pt x="527885" y="1419680"/>
                  <a:pt x="553337" y="1393486"/>
                  <a:pt x="563159" y="1360147"/>
                </a:cubicBezTo>
                <a:cubicBezTo>
                  <a:pt x="586822" y="1280373"/>
                  <a:pt x="618670" y="1203282"/>
                  <a:pt x="658557" y="1130206"/>
                </a:cubicBezTo>
                <a:lnTo>
                  <a:pt x="658557" y="1130354"/>
                </a:lnTo>
                <a:cubicBezTo>
                  <a:pt x="675077" y="1099845"/>
                  <a:pt x="675673" y="1063234"/>
                  <a:pt x="660194" y="1032129"/>
                </a:cubicBezTo>
                <a:lnTo>
                  <a:pt x="526250" y="765132"/>
                </a:lnTo>
                <a:lnTo>
                  <a:pt x="765118" y="526115"/>
                </a:lnTo>
                <a:lnTo>
                  <a:pt x="1032264" y="660208"/>
                </a:lnTo>
                <a:lnTo>
                  <a:pt x="1032115" y="660357"/>
                </a:lnTo>
                <a:cubicBezTo>
                  <a:pt x="1063071" y="675984"/>
                  <a:pt x="1099830" y="675388"/>
                  <a:pt x="1130340" y="658720"/>
                </a:cubicBezTo>
                <a:cubicBezTo>
                  <a:pt x="1203416" y="618833"/>
                  <a:pt x="1280508" y="586837"/>
                  <a:pt x="1360282" y="563173"/>
                </a:cubicBezTo>
                <a:cubicBezTo>
                  <a:pt x="1393470" y="553350"/>
                  <a:pt x="1419664" y="527900"/>
                  <a:pt x="1430679" y="495008"/>
                </a:cubicBezTo>
                <a:close/>
                <a:moveTo>
                  <a:pt x="1693359" y="1038065"/>
                </a:moveTo>
                <a:cubicBezTo>
                  <a:pt x="1332750" y="1038065"/>
                  <a:pt x="1038077" y="1332746"/>
                  <a:pt x="1038077" y="1693347"/>
                </a:cubicBezTo>
                <a:cubicBezTo>
                  <a:pt x="1038077" y="2053948"/>
                  <a:pt x="1332758" y="2348629"/>
                  <a:pt x="1693359" y="2348629"/>
                </a:cubicBezTo>
                <a:cubicBezTo>
                  <a:pt x="2053960" y="2348629"/>
                  <a:pt x="2348641" y="2053948"/>
                  <a:pt x="2348641" y="1693347"/>
                </a:cubicBezTo>
                <a:cubicBezTo>
                  <a:pt x="2348641" y="1332746"/>
                  <a:pt x="2053960" y="1038065"/>
                  <a:pt x="1693359" y="1038065"/>
                </a:cubicBezTo>
                <a:close/>
                <a:moveTo>
                  <a:pt x="1693359" y="1249699"/>
                </a:moveTo>
                <a:cubicBezTo>
                  <a:pt x="1939668" y="1249699"/>
                  <a:pt x="2137034" y="1447046"/>
                  <a:pt x="2137034" y="1693374"/>
                </a:cubicBezTo>
                <a:cubicBezTo>
                  <a:pt x="2137034" y="1939702"/>
                  <a:pt x="1939687" y="2137048"/>
                  <a:pt x="1693359" y="2137048"/>
                </a:cubicBezTo>
                <a:cubicBezTo>
                  <a:pt x="1447031" y="2137048"/>
                  <a:pt x="1249685" y="1939702"/>
                  <a:pt x="1249685" y="1693374"/>
                </a:cubicBezTo>
                <a:cubicBezTo>
                  <a:pt x="1249685" y="1447046"/>
                  <a:pt x="1447031" y="1249699"/>
                  <a:pt x="1693359" y="1249699"/>
                </a:cubicBezTo>
                <a:close/>
              </a:path>
            </a:pathLst>
          </a:custGeom>
          <a:solidFill>
            <a:schemeClr val="accent1"/>
          </a:solidFill>
          <a:ln w="38100" cap="flat">
            <a:noFill/>
            <a:prstDash val="solid"/>
            <a:miter/>
          </a:ln>
        </p:spPr>
        <p:txBody>
          <a:bodyPr rtlCol="0" anchor="ctr"/>
          <a:lstStyle/>
          <a:p>
            <a:endParaRPr lang="es-PE" noProof="0"/>
          </a:p>
        </p:txBody>
      </p:sp>
      <p:sp>
        <p:nvSpPr>
          <p:cNvPr id="103" name="Graphic 1052">
            <a:extLst>
              <a:ext uri="{FF2B5EF4-FFF2-40B4-BE49-F238E27FC236}">
                <a16:creationId xmlns:a16="http://schemas.microsoft.com/office/drawing/2014/main" id="{4DB91FC4-5984-3497-4EE1-0A09ADD8A239}"/>
              </a:ext>
            </a:extLst>
          </p:cNvPr>
          <p:cNvSpPr>
            <a:spLocks noChangeAspect="1"/>
          </p:cNvSpPr>
          <p:nvPr>
            <p:custDataLst>
              <p:tags r:id="rId63"/>
            </p:custDataLst>
          </p:nvPr>
        </p:nvSpPr>
        <p:spPr>
          <a:xfrm>
            <a:off x="7841598" y="3843629"/>
            <a:ext cx="78801" cy="180955"/>
          </a:xfrm>
          <a:custGeom>
            <a:avLst/>
            <a:gdLst>
              <a:gd name="connsiteX0" fmla="*/ 167598 w 1471341"/>
              <a:gd name="connsiteY0" fmla="*/ 3378708 h 3378707"/>
              <a:gd name="connsiteX1" fmla="*/ 464363 w 1471341"/>
              <a:gd name="connsiteY1" fmla="*/ 1890865 h 3378707"/>
              <a:gd name="connsiteX2" fmla="*/ 0 w 1471341"/>
              <a:gd name="connsiteY2" fmla="*/ 1890865 h 3378707"/>
              <a:gd name="connsiteX3" fmla="*/ 1303744 w 1471341"/>
              <a:gd name="connsiteY3" fmla="*/ 0 h 3378707"/>
              <a:gd name="connsiteX4" fmla="*/ 1006979 w 1471341"/>
              <a:gd name="connsiteY4" fmla="*/ 1487843 h 3378707"/>
              <a:gd name="connsiteX5" fmla="*/ 1471342 w 1471341"/>
              <a:gd name="connsiteY5" fmla="*/ 1487843 h 3378707"/>
              <a:gd name="connsiteX6" fmla="*/ 217456 w 1471341"/>
              <a:gd name="connsiteY6" fmla="*/ 1776565 h 3378707"/>
              <a:gd name="connsiteX7" fmla="*/ 603828 w 1471341"/>
              <a:gd name="connsiteY7" fmla="*/ 1776565 h 3378707"/>
              <a:gd name="connsiteX8" fmla="*/ 388174 w 1471341"/>
              <a:gd name="connsiteY8" fmla="*/ 2857500 h 3378707"/>
              <a:gd name="connsiteX9" fmla="*/ 1253921 w 1471341"/>
              <a:gd name="connsiteY9" fmla="*/ 1602143 h 3378707"/>
              <a:gd name="connsiteX10" fmla="*/ 867548 w 1471341"/>
              <a:gd name="connsiteY10" fmla="*/ 1602143 h 3378707"/>
              <a:gd name="connsiteX11" fmla="*/ 1083202 w 1471341"/>
              <a:gd name="connsiteY11" fmla="*/ 521208 h 3378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71341" h="3378707">
                <a:moveTo>
                  <a:pt x="167598" y="3378708"/>
                </a:moveTo>
                <a:lnTo>
                  <a:pt x="464363" y="1890865"/>
                </a:lnTo>
                <a:lnTo>
                  <a:pt x="0" y="1890865"/>
                </a:lnTo>
                <a:lnTo>
                  <a:pt x="1303744" y="0"/>
                </a:lnTo>
                <a:lnTo>
                  <a:pt x="1006979" y="1487843"/>
                </a:lnTo>
                <a:lnTo>
                  <a:pt x="1471342" y="1487843"/>
                </a:lnTo>
                <a:close/>
                <a:moveTo>
                  <a:pt x="217456" y="1776565"/>
                </a:moveTo>
                <a:lnTo>
                  <a:pt x="603828" y="1776565"/>
                </a:lnTo>
                <a:lnTo>
                  <a:pt x="388174" y="2857500"/>
                </a:lnTo>
                <a:lnTo>
                  <a:pt x="1253921" y="1602143"/>
                </a:lnTo>
                <a:lnTo>
                  <a:pt x="867548" y="1602143"/>
                </a:lnTo>
                <a:lnTo>
                  <a:pt x="1083202" y="521208"/>
                </a:lnTo>
                <a:close/>
              </a:path>
            </a:pathLst>
          </a:custGeom>
          <a:solidFill>
            <a:schemeClr val="accent1"/>
          </a:solidFill>
          <a:ln w="38100" cap="flat">
            <a:noFill/>
            <a:prstDash val="solid"/>
            <a:miter/>
          </a:ln>
        </p:spPr>
        <p:txBody>
          <a:bodyPr rtlCol="0" anchor="ctr"/>
          <a:lstStyle/>
          <a:p>
            <a:endParaRPr lang="es-PE" noProof="0"/>
          </a:p>
        </p:txBody>
      </p:sp>
      <p:pic>
        <p:nvPicPr>
          <p:cNvPr id="104" name="Gráfico 103" descr="Base de datos contorno">
            <a:extLst>
              <a:ext uri="{FF2B5EF4-FFF2-40B4-BE49-F238E27FC236}">
                <a16:creationId xmlns:a16="http://schemas.microsoft.com/office/drawing/2014/main" id="{11F04718-4B08-8B7C-0484-F10052DEC705}"/>
              </a:ext>
            </a:extLst>
          </p:cNvPr>
          <p:cNvPicPr>
            <a:picLocks noChangeAspect="1"/>
          </p:cNvPicPr>
          <p:nvPr/>
        </p:nvPicPr>
        <p:blipFill>
          <a:blip r:embed="rId102">
            <a:extLst>
              <a:ext uri="{96DAC541-7B7A-43D3-8B79-37D633B846F1}">
                <asvg:svgBlip xmlns:asvg="http://schemas.microsoft.com/office/drawing/2016/SVG/main" r:embed="rId103"/>
              </a:ext>
            </a:extLst>
          </a:blip>
          <a:stretch>
            <a:fillRect/>
          </a:stretch>
        </p:blipFill>
        <p:spPr>
          <a:xfrm flipH="1">
            <a:off x="7795725" y="4026846"/>
            <a:ext cx="173451" cy="173451"/>
          </a:xfrm>
          <a:prstGeom prst="rect">
            <a:avLst/>
          </a:prstGeom>
        </p:spPr>
      </p:pic>
      <p:sp>
        <p:nvSpPr>
          <p:cNvPr id="105" name="Graphic 1044">
            <a:extLst>
              <a:ext uri="{FF2B5EF4-FFF2-40B4-BE49-F238E27FC236}">
                <a16:creationId xmlns:a16="http://schemas.microsoft.com/office/drawing/2014/main" id="{669F3976-74D7-E30C-1586-40DB395BE5A3}"/>
              </a:ext>
            </a:extLst>
          </p:cNvPr>
          <p:cNvSpPr>
            <a:spLocks noChangeAspect="1"/>
          </p:cNvSpPr>
          <p:nvPr>
            <p:custDataLst>
              <p:tags r:id="rId64"/>
            </p:custDataLst>
          </p:nvPr>
        </p:nvSpPr>
        <p:spPr>
          <a:xfrm>
            <a:off x="10736850" y="3663081"/>
            <a:ext cx="148095" cy="148096"/>
          </a:xfrm>
          <a:custGeom>
            <a:avLst/>
            <a:gdLst>
              <a:gd name="connsiteX0" fmla="*/ 1447942 w 3386718"/>
              <a:gd name="connsiteY0" fmla="*/ 4 h 3386730"/>
              <a:gd name="connsiteX1" fmla="*/ 1347483 w 3386718"/>
              <a:gd name="connsiteY1" fmla="*/ 72630 h 3386730"/>
              <a:gd name="connsiteX2" fmla="*/ 1246431 w 3386718"/>
              <a:gd name="connsiteY2" fmla="*/ 377579 h 3386730"/>
              <a:gd name="connsiteX3" fmla="*/ 1079149 w 3386718"/>
              <a:gd name="connsiteY3" fmla="*/ 447081 h 3386730"/>
              <a:gd name="connsiteX4" fmla="*/ 791612 w 3386718"/>
              <a:gd name="connsiteY4" fmla="*/ 302716 h 3386730"/>
              <a:gd name="connsiteX5" fmla="*/ 669277 w 3386718"/>
              <a:gd name="connsiteY5" fmla="*/ 322510 h 3386730"/>
              <a:gd name="connsiteX6" fmla="*/ 322357 w 3386718"/>
              <a:gd name="connsiteY6" fmla="*/ 669578 h 3386730"/>
              <a:gd name="connsiteX7" fmla="*/ 322506 w 3386718"/>
              <a:gd name="connsiteY7" fmla="*/ 669578 h 3386730"/>
              <a:gd name="connsiteX8" fmla="*/ 302712 w 3386718"/>
              <a:gd name="connsiteY8" fmla="*/ 791914 h 3386730"/>
              <a:gd name="connsiteX9" fmla="*/ 446928 w 3386718"/>
              <a:gd name="connsiteY9" fmla="*/ 1079302 h 3386730"/>
              <a:gd name="connsiteX10" fmla="*/ 377426 w 3386718"/>
              <a:gd name="connsiteY10" fmla="*/ 1246584 h 3386730"/>
              <a:gd name="connsiteX11" fmla="*/ 72477 w 3386718"/>
              <a:gd name="connsiteY11" fmla="*/ 1347637 h 3386730"/>
              <a:gd name="connsiteX12" fmla="*/ 72626 w 3386718"/>
              <a:gd name="connsiteY12" fmla="*/ 1347488 h 3386730"/>
              <a:gd name="connsiteX13" fmla="*/ 0 w 3386718"/>
              <a:gd name="connsiteY13" fmla="*/ 1447946 h 3386730"/>
              <a:gd name="connsiteX14" fmla="*/ 0 w 3386718"/>
              <a:gd name="connsiteY14" fmla="*/ 1938788 h 3386730"/>
              <a:gd name="connsiteX15" fmla="*/ 72626 w 3386718"/>
              <a:gd name="connsiteY15" fmla="*/ 2039247 h 3386730"/>
              <a:gd name="connsiteX16" fmla="*/ 377575 w 3386718"/>
              <a:gd name="connsiteY16" fmla="*/ 2140299 h 3386730"/>
              <a:gd name="connsiteX17" fmla="*/ 447077 w 3386718"/>
              <a:gd name="connsiteY17" fmla="*/ 2307730 h 3386730"/>
              <a:gd name="connsiteX18" fmla="*/ 302861 w 3386718"/>
              <a:gd name="connsiteY18" fmla="*/ 2595118 h 3386730"/>
              <a:gd name="connsiteX19" fmla="*/ 302712 w 3386718"/>
              <a:gd name="connsiteY19" fmla="*/ 2595118 h 3386730"/>
              <a:gd name="connsiteX20" fmla="*/ 322506 w 3386718"/>
              <a:gd name="connsiteY20" fmla="*/ 2717453 h 3386730"/>
              <a:gd name="connsiteX21" fmla="*/ 669426 w 3386718"/>
              <a:gd name="connsiteY21" fmla="*/ 3064373 h 3386730"/>
              <a:gd name="connsiteX22" fmla="*/ 669277 w 3386718"/>
              <a:gd name="connsiteY22" fmla="*/ 3064224 h 3386730"/>
              <a:gd name="connsiteX23" fmla="*/ 791612 w 3386718"/>
              <a:gd name="connsiteY23" fmla="*/ 3084018 h 3386730"/>
              <a:gd name="connsiteX24" fmla="*/ 1079149 w 3386718"/>
              <a:gd name="connsiteY24" fmla="*/ 2939653 h 3386730"/>
              <a:gd name="connsiteX25" fmla="*/ 1246431 w 3386718"/>
              <a:gd name="connsiteY25" fmla="*/ 3009156 h 3386730"/>
              <a:gd name="connsiteX26" fmla="*/ 1347483 w 3386718"/>
              <a:gd name="connsiteY26" fmla="*/ 3314104 h 3386730"/>
              <a:gd name="connsiteX27" fmla="*/ 1447942 w 3386718"/>
              <a:gd name="connsiteY27" fmla="*/ 3386730 h 3386730"/>
              <a:gd name="connsiteX28" fmla="*/ 1938479 w 3386718"/>
              <a:gd name="connsiteY28" fmla="*/ 3386730 h 3386730"/>
              <a:gd name="connsiteX29" fmla="*/ 2038938 w 3386718"/>
              <a:gd name="connsiteY29" fmla="*/ 3314104 h 3386730"/>
              <a:gd name="connsiteX30" fmla="*/ 2139990 w 3386718"/>
              <a:gd name="connsiteY30" fmla="*/ 3009156 h 3386730"/>
              <a:gd name="connsiteX31" fmla="*/ 2307272 w 3386718"/>
              <a:gd name="connsiteY31" fmla="*/ 2939653 h 3386730"/>
              <a:gd name="connsiteX32" fmla="*/ 2594809 w 3386718"/>
              <a:gd name="connsiteY32" fmla="*/ 3084018 h 3386730"/>
              <a:gd name="connsiteX33" fmla="*/ 2717144 w 3386718"/>
              <a:gd name="connsiteY33" fmla="*/ 3064224 h 3386730"/>
              <a:gd name="connsiteX34" fmla="*/ 3064064 w 3386718"/>
              <a:gd name="connsiteY34" fmla="*/ 2717304 h 3386730"/>
              <a:gd name="connsiteX35" fmla="*/ 3064064 w 3386718"/>
              <a:gd name="connsiteY35" fmla="*/ 2717453 h 3386730"/>
              <a:gd name="connsiteX36" fmla="*/ 3083858 w 3386718"/>
              <a:gd name="connsiteY36" fmla="*/ 2595118 h 3386730"/>
              <a:gd name="connsiteX37" fmla="*/ 2939642 w 3386718"/>
              <a:gd name="connsiteY37" fmla="*/ 2307730 h 3386730"/>
              <a:gd name="connsiteX38" fmla="*/ 3009144 w 3386718"/>
              <a:gd name="connsiteY38" fmla="*/ 2140448 h 3386730"/>
              <a:gd name="connsiteX39" fmla="*/ 3314390 w 3386718"/>
              <a:gd name="connsiteY39" fmla="*/ 2039247 h 3386730"/>
              <a:gd name="connsiteX40" fmla="*/ 3314241 w 3386718"/>
              <a:gd name="connsiteY40" fmla="*/ 2039247 h 3386730"/>
              <a:gd name="connsiteX41" fmla="*/ 3386718 w 3386718"/>
              <a:gd name="connsiteY41" fmla="*/ 1938788 h 3386730"/>
              <a:gd name="connsiteX42" fmla="*/ 3386718 w 3386718"/>
              <a:gd name="connsiteY42" fmla="*/ 1447946 h 3386730"/>
              <a:gd name="connsiteX43" fmla="*/ 3314092 w 3386718"/>
              <a:gd name="connsiteY43" fmla="*/ 1347488 h 3386730"/>
              <a:gd name="connsiteX44" fmla="*/ 3009589 w 3386718"/>
              <a:gd name="connsiteY44" fmla="*/ 1246435 h 3386730"/>
              <a:gd name="connsiteX45" fmla="*/ 2939790 w 3386718"/>
              <a:gd name="connsiteY45" fmla="*/ 1078258 h 3386730"/>
              <a:gd name="connsiteX46" fmla="*/ 3083705 w 3386718"/>
              <a:gd name="connsiteY46" fmla="*/ 791765 h 3386730"/>
              <a:gd name="connsiteX47" fmla="*/ 3083705 w 3386718"/>
              <a:gd name="connsiteY47" fmla="*/ 791914 h 3386730"/>
              <a:gd name="connsiteX48" fmla="*/ 3064060 w 3386718"/>
              <a:gd name="connsiteY48" fmla="*/ 669578 h 3386730"/>
              <a:gd name="connsiteX49" fmla="*/ 2717140 w 3386718"/>
              <a:gd name="connsiteY49" fmla="*/ 322510 h 3386730"/>
              <a:gd name="connsiteX50" fmla="*/ 2594805 w 3386718"/>
              <a:gd name="connsiteY50" fmla="*/ 302716 h 3386730"/>
              <a:gd name="connsiteX51" fmla="*/ 2308163 w 3386718"/>
              <a:gd name="connsiteY51" fmla="*/ 446780 h 3386730"/>
              <a:gd name="connsiteX52" fmla="*/ 2139838 w 3386718"/>
              <a:gd name="connsiteY52" fmla="*/ 377129 h 3386730"/>
              <a:gd name="connsiteX53" fmla="*/ 2038933 w 3386718"/>
              <a:gd name="connsiteY53" fmla="*/ 72626 h 3386730"/>
              <a:gd name="connsiteX54" fmla="*/ 2038933 w 3386718"/>
              <a:gd name="connsiteY54" fmla="*/ 72478 h 3386730"/>
              <a:gd name="connsiteX55" fmla="*/ 1938475 w 3386718"/>
              <a:gd name="connsiteY55" fmla="*/ 0 h 3386730"/>
              <a:gd name="connsiteX56" fmla="*/ 1524439 w 3386718"/>
              <a:gd name="connsiteY56" fmla="*/ 211638 h 3386730"/>
              <a:gd name="connsiteX57" fmla="*/ 1862131 w 3386718"/>
              <a:gd name="connsiteY57" fmla="*/ 211638 h 3386730"/>
              <a:gd name="connsiteX58" fmla="*/ 1955891 w 3386718"/>
              <a:gd name="connsiteY58" fmla="*/ 494413 h 3386730"/>
              <a:gd name="connsiteX59" fmla="*/ 1955891 w 3386718"/>
              <a:gd name="connsiteY59" fmla="*/ 494561 h 3386730"/>
              <a:gd name="connsiteX60" fmla="*/ 2026437 w 3386718"/>
              <a:gd name="connsiteY60" fmla="*/ 562726 h 3386730"/>
              <a:gd name="connsiteX61" fmla="*/ 2257270 w 3386718"/>
              <a:gd name="connsiteY61" fmla="*/ 658273 h 3386730"/>
              <a:gd name="connsiteX62" fmla="*/ 2355346 w 3386718"/>
              <a:gd name="connsiteY62" fmla="*/ 659910 h 3386730"/>
              <a:gd name="connsiteX63" fmla="*/ 2621452 w 3386718"/>
              <a:gd name="connsiteY63" fmla="*/ 526263 h 3386730"/>
              <a:gd name="connsiteX64" fmla="*/ 2860171 w 3386718"/>
              <a:gd name="connsiteY64" fmla="*/ 765131 h 3386730"/>
              <a:gd name="connsiteX65" fmla="*/ 2726376 w 3386718"/>
              <a:gd name="connsiteY65" fmla="*/ 1031237 h 3386730"/>
              <a:gd name="connsiteX66" fmla="*/ 2726525 w 3386718"/>
              <a:gd name="connsiteY66" fmla="*/ 1031237 h 3386730"/>
              <a:gd name="connsiteX67" fmla="*/ 2728162 w 3386718"/>
              <a:gd name="connsiteY67" fmla="*/ 1129462 h 3386730"/>
              <a:gd name="connsiteX68" fmla="*/ 2824006 w 3386718"/>
              <a:gd name="connsiteY68" fmla="*/ 1360147 h 3386730"/>
              <a:gd name="connsiteX69" fmla="*/ 2892171 w 3386718"/>
              <a:gd name="connsiteY69" fmla="*/ 1430544 h 3386730"/>
              <a:gd name="connsiteX70" fmla="*/ 3174945 w 3386718"/>
              <a:gd name="connsiteY70" fmla="*/ 1524304 h 3386730"/>
              <a:gd name="connsiteX71" fmla="*/ 3174945 w 3386718"/>
              <a:gd name="connsiteY71" fmla="*/ 1862145 h 3386730"/>
              <a:gd name="connsiteX72" fmla="*/ 2891577 w 3386718"/>
              <a:gd name="connsiteY72" fmla="*/ 1956053 h 3386730"/>
              <a:gd name="connsiteX73" fmla="*/ 2891577 w 3386718"/>
              <a:gd name="connsiteY73" fmla="*/ 1956351 h 3386730"/>
              <a:gd name="connsiteX74" fmla="*/ 2823263 w 3386718"/>
              <a:gd name="connsiteY74" fmla="*/ 2026748 h 3386730"/>
              <a:gd name="connsiteX75" fmla="*/ 2727865 w 3386718"/>
              <a:gd name="connsiteY75" fmla="*/ 2256690 h 3386730"/>
              <a:gd name="connsiteX76" fmla="*/ 2727865 w 3386718"/>
              <a:gd name="connsiteY76" fmla="*/ 2256541 h 3386730"/>
              <a:gd name="connsiteX77" fmla="*/ 2726376 w 3386718"/>
              <a:gd name="connsiteY77" fmla="*/ 2354766 h 3386730"/>
              <a:gd name="connsiteX78" fmla="*/ 2860321 w 3386718"/>
              <a:gd name="connsiteY78" fmla="*/ 2621763 h 3386730"/>
              <a:gd name="connsiteX79" fmla="*/ 2621601 w 3386718"/>
              <a:gd name="connsiteY79" fmla="*/ 2860483 h 3386730"/>
              <a:gd name="connsiteX80" fmla="*/ 2354456 w 3386718"/>
              <a:gd name="connsiteY80" fmla="*/ 2726390 h 3386730"/>
              <a:gd name="connsiteX81" fmla="*/ 2354307 w 3386718"/>
              <a:gd name="connsiteY81" fmla="*/ 2726390 h 3386730"/>
              <a:gd name="connsiteX82" fmla="*/ 2256081 w 3386718"/>
              <a:gd name="connsiteY82" fmla="*/ 2727878 h 3386730"/>
              <a:gd name="connsiteX83" fmla="*/ 2026140 w 3386718"/>
              <a:gd name="connsiteY83" fmla="*/ 2823426 h 3386730"/>
              <a:gd name="connsiteX84" fmla="*/ 2026289 w 3386718"/>
              <a:gd name="connsiteY84" fmla="*/ 2823574 h 3386730"/>
              <a:gd name="connsiteX85" fmla="*/ 1955891 w 3386718"/>
              <a:gd name="connsiteY85" fmla="*/ 2891739 h 3386730"/>
              <a:gd name="connsiteX86" fmla="*/ 1862131 w 3386718"/>
              <a:gd name="connsiteY86" fmla="*/ 3174959 h 3386730"/>
              <a:gd name="connsiteX87" fmla="*/ 1524439 w 3386718"/>
              <a:gd name="connsiteY87" fmla="*/ 3174959 h 3386730"/>
              <a:gd name="connsiteX88" fmla="*/ 1430679 w 3386718"/>
              <a:gd name="connsiteY88" fmla="*/ 2891739 h 3386730"/>
              <a:gd name="connsiteX89" fmla="*/ 1360282 w 3386718"/>
              <a:gd name="connsiteY89" fmla="*/ 2823574 h 3386730"/>
              <a:gd name="connsiteX90" fmla="*/ 1130340 w 3386718"/>
              <a:gd name="connsiteY90" fmla="*/ 2728027 h 3386730"/>
              <a:gd name="connsiteX91" fmla="*/ 1130340 w 3386718"/>
              <a:gd name="connsiteY91" fmla="*/ 2727878 h 3386730"/>
              <a:gd name="connsiteX92" fmla="*/ 1032115 w 3386718"/>
              <a:gd name="connsiteY92" fmla="*/ 2726390 h 3386730"/>
              <a:gd name="connsiteX93" fmla="*/ 764969 w 3386718"/>
              <a:gd name="connsiteY93" fmla="*/ 2860483 h 3386730"/>
              <a:gd name="connsiteX94" fmla="*/ 526101 w 3386718"/>
              <a:gd name="connsiteY94" fmla="*/ 2621763 h 3386730"/>
              <a:gd name="connsiteX95" fmla="*/ 660046 w 3386718"/>
              <a:gd name="connsiteY95" fmla="*/ 2354766 h 3386730"/>
              <a:gd name="connsiteX96" fmla="*/ 660194 w 3386718"/>
              <a:gd name="connsiteY96" fmla="*/ 2354766 h 3386730"/>
              <a:gd name="connsiteX97" fmla="*/ 658557 w 3386718"/>
              <a:gd name="connsiteY97" fmla="*/ 2256689 h 3386730"/>
              <a:gd name="connsiteX98" fmla="*/ 563159 w 3386718"/>
              <a:gd name="connsiteY98" fmla="*/ 2026600 h 3386730"/>
              <a:gd name="connsiteX99" fmla="*/ 494845 w 3386718"/>
              <a:gd name="connsiteY99" fmla="*/ 1956054 h 3386730"/>
              <a:gd name="connsiteX100" fmla="*/ 211625 w 3386718"/>
              <a:gd name="connsiteY100" fmla="*/ 1862293 h 3386730"/>
              <a:gd name="connsiteX101" fmla="*/ 211625 w 3386718"/>
              <a:gd name="connsiteY101" fmla="*/ 1524453 h 3386730"/>
              <a:gd name="connsiteX102" fmla="*/ 494845 w 3386718"/>
              <a:gd name="connsiteY102" fmla="*/ 1430693 h 3386730"/>
              <a:gd name="connsiteX103" fmla="*/ 563159 w 3386718"/>
              <a:gd name="connsiteY103" fmla="*/ 1360147 h 3386730"/>
              <a:gd name="connsiteX104" fmla="*/ 658557 w 3386718"/>
              <a:gd name="connsiteY104" fmla="*/ 1130206 h 3386730"/>
              <a:gd name="connsiteX105" fmla="*/ 658557 w 3386718"/>
              <a:gd name="connsiteY105" fmla="*/ 1130354 h 3386730"/>
              <a:gd name="connsiteX106" fmla="*/ 660194 w 3386718"/>
              <a:gd name="connsiteY106" fmla="*/ 1032129 h 3386730"/>
              <a:gd name="connsiteX107" fmla="*/ 526250 w 3386718"/>
              <a:gd name="connsiteY107" fmla="*/ 765132 h 3386730"/>
              <a:gd name="connsiteX108" fmla="*/ 765118 w 3386718"/>
              <a:gd name="connsiteY108" fmla="*/ 526115 h 3386730"/>
              <a:gd name="connsiteX109" fmla="*/ 1032264 w 3386718"/>
              <a:gd name="connsiteY109" fmla="*/ 660208 h 3386730"/>
              <a:gd name="connsiteX110" fmla="*/ 1032115 w 3386718"/>
              <a:gd name="connsiteY110" fmla="*/ 660357 h 3386730"/>
              <a:gd name="connsiteX111" fmla="*/ 1130340 w 3386718"/>
              <a:gd name="connsiteY111" fmla="*/ 658720 h 3386730"/>
              <a:gd name="connsiteX112" fmla="*/ 1360282 w 3386718"/>
              <a:gd name="connsiteY112" fmla="*/ 563173 h 3386730"/>
              <a:gd name="connsiteX113" fmla="*/ 1430679 w 3386718"/>
              <a:gd name="connsiteY113" fmla="*/ 495008 h 3386730"/>
              <a:gd name="connsiteX114" fmla="*/ 1693359 w 3386718"/>
              <a:gd name="connsiteY114" fmla="*/ 1038065 h 3386730"/>
              <a:gd name="connsiteX115" fmla="*/ 1038077 w 3386718"/>
              <a:gd name="connsiteY115" fmla="*/ 1693347 h 3386730"/>
              <a:gd name="connsiteX116" fmla="*/ 1693359 w 3386718"/>
              <a:gd name="connsiteY116" fmla="*/ 2348629 h 3386730"/>
              <a:gd name="connsiteX117" fmla="*/ 2348641 w 3386718"/>
              <a:gd name="connsiteY117" fmla="*/ 1693347 h 3386730"/>
              <a:gd name="connsiteX118" fmla="*/ 1693359 w 3386718"/>
              <a:gd name="connsiteY118" fmla="*/ 1038065 h 3386730"/>
              <a:gd name="connsiteX119" fmla="*/ 1693359 w 3386718"/>
              <a:gd name="connsiteY119" fmla="*/ 1249699 h 3386730"/>
              <a:gd name="connsiteX120" fmla="*/ 2137034 w 3386718"/>
              <a:gd name="connsiteY120" fmla="*/ 1693374 h 3386730"/>
              <a:gd name="connsiteX121" fmla="*/ 1693359 w 3386718"/>
              <a:gd name="connsiteY121" fmla="*/ 2137048 h 3386730"/>
              <a:gd name="connsiteX122" fmla="*/ 1249685 w 3386718"/>
              <a:gd name="connsiteY122" fmla="*/ 1693374 h 3386730"/>
              <a:gd name="connsiteX123" fmla="*/ 1693359 w 3386718"/>
              <a:gd name="connsiteY123" fmla="*/ 1249699 h 338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</a:cxnLst>
            <a:rect l="l" t="t" r="r" b="b"/>
            <a:pathLst>
              <a:path w="3386718" h="3386730">
                <a:moveTo>
                  <a:pt x="1447942" y="4"/>
                </a:moveTo>
                <a:cubicBezTo>
                  <a:pt x="1402401" y="4"/>
                  <a:pt x="1361920" y="29323"/>
                  <a:pt x="1347483" y="72630"/>
                </a:cubicBezTo>
                <a:lnTo>
                  <a:pt x="1246431" y="377579"/>
                </a:lnTo>
                <a:cubicBezTo>
                  <a:pt x="1189132" y="397075"/>
                  <a:pt x="1133320" y="420293"/>
                  <a:pt x="1079149" y="447081"/>
                </a:cubicBezTo>
                <a:lnTo>
                  <a:pt x="791612" y="302716"/>
                </a:lnTo>
                <a:cubicBezTo>
                  <a:pt x="750834" y="282327"/>
                  <a:pt x="701570" y="290215"/>
                  <a:pt x="669277" y="322510"/>
                </a:cubicBezTo>
                <a:lnTo>
                  <a:pt x="322357" y="669578"/>
                </a:lnTo>
                <a:lnTo>
                  <a:pt x="322506" y="669578"/>
                </a:lnTo>
                <a:cubicBezTo>
                  <a:pt x="290210" y="701874"/>
                  <a:pt x="282322" y="751135"/>
                  <a:pt x="302712" y="791914"/>
                </a:cubicBezTo>
                <a:lnTo>
                  <a:pt x="446928" y="1079302"/>
                </a:lnTo>
                <a:cubicBezTo>
                  <a:pt x="420139" y="1133476"/>
                  <a:pt x="396922" y="1189434"/>
                  <a:pt x="377426" y="1246584"/>
                </a:cubicBezTo>
                <a:lnTo>
                  <a:pt x="72477" y="1347637"/>
                </a:lnTo>
                <a:lnTo>
                  <a:pt x="72626" y="1347488"/>
                </a:lnTo>
                <a:cubicBezTo>
                  <a:pt x="29318" y="1361924"/>
                  <a:pt x="0" y="1402405"/>
                  <a:pt x="0" y="1447946"/>
                </a:cubicBezTo>
                <a:lnTo>
                  <a:pt x="0" y="1938788"/>
                </a:lnTo>
                <a:cubicBezTo>
                  <a:pt x="0" y="1984329"/>
                  <a:pt x="29319" y="2024810"/>
                  <a:pt x="72626" y="2039247"/>
                </a:cubicBezTo>
                <a:lnTo>
                  <a:pt x="377575" y="2140299"/>
                </a:lnTo>
                <a:cubicBezTo>
                  <a:pt x="397071" y="2197598"/>
                  <a:pt x="420289" y="2253559"/>
                  <a:pt x="447077" y="2307730"/>
                </a:cubicBezTo>
                <a:lnTo>
                  <a:pt x="302861" y="2595118"/>
                </a:lnTo>
                <a:lnTo>
                  <a:pt x="302712" y="2595118"/>
                </a:lnTo>
                <a:cubicBezTo>
                  <a:pt x="282322" y="2635896"/>
                  <a:pt x="290211" y="2685160"/>
                  <a:pt x="322506" y="2717453"/>
                </a:cubicBezTo>
                <a:lnTo>
                  <a:pt x="669426" y="3064373"/>
                </a:lnTo>
                <a:lnTo>
                  <a:pt x="669277" y="3064224"/>
                </a:lnTo>
                <a:cubicBezTo>
                  <a:pt x="701573" y="3096520"/>
                  <a:pt x="750834" y="3104408"/>
                  <a:pt x="791612" y="3084018"/>
                </a:cubicBezTo>
                <a:lnTo>
                  <a:pt x="1079149" y="2939653"/>
                </a:lnTo>
                <a:cubicBezTo>
                  <a:pt x="1133323" y="2966442"/>
                  <a:pt x="1189281" y="2989660"/>
                  <a:pt x="1246431" y="3009156"/>
                </a:cubicBezTo>
                <a:lnTo>
                  <a:pt x="1347483" y="3314104"/>
                </a:lnTo>
                <a:cubicBezTo>
                  <a:pt x="1361920" y="3357412"/>
                  <a:pt x="1402401" y="3386730"/>
                  <a:pt x="1447942" y="3386730"/>
                </a:cubicBezTo>
                <a:lnTo>
                  <a:pt x="1938479" y="3386730"/>
                </a:lnTo>
                <a:cubicBezTo>
                  <a:pt x="1984169" y="3386730"/>
                  <a:pt x="2024650" y="3357411"/>
                  <a:pt x="2038938" y="3314104"/>
                </a:cubicBezTo>
                <a:lnTo>
                  <a:pt x="2139990" y="3009156"/>
                </a:lnTo>
                <a:cubicBezTo>
                  <a:pt x="2197289" y="2989659"/>
                  <a:pt x="2253102" y="2966442"/>
                  <a:pt x="2307272" y="2939653"/>
                </a:cubicBezTo>
                <a:lnTo>
                  <a:pt x="2594809" y="3084018"/>
                </a:lnTo>
                <a:cubicBezTo>
                  <a:pt x="2635587" y="3104408"/>
                  <a:pt x="2684851" y="3096520"/>
                  <a:pt x="2717144" y="3064224"/>
                </a:cubicBezTo>
                <a:lnTo>
                  <a:pt x="3064064" y="2717304"/>
                </a:lnTo>
                <a:lnTo>
                  <a:pt x="3064064" y="2717453"/>
                </a:lnTo>
                <a:cubicBezTo>
                  <a:pt x="3096211" y="2685158"/>
                  <a:pt x="3104248" y="2635896"/>
                  <a:pt x="3083858" y="2595118"/>
                </a:cubicBezTo>
                <a:lnTo>
                  <a:pt x="2939642" y="2307730"/>
                </a:lnTo>
                <a:cubicBezTo>
                  <a:pt x="2966431" y="2253555"/>
                  <a:pt x="2989648" y="2197598"/>
                  <a:pt x="3009144" y="2140448"/>
                </a:cubicBezTo>
                <a:lnTo>
                  <a:pt x="3314390" y="2039247"/>
                </a:lnTo>
                <a:lnTo>
                  <a:pt x="3314241" y="2039247"/>
                </a:lnTo>
                <a:cubicBezTo>
                  <a:pt x="3357400" y="2024810"/>
                  <a:pt x="3386718" y="1984329"/>
                  <a:pt x="3386718" y="1938788"/>
                </a:cubicBezTo>
                <a:lnTo>
                  <a:pt x="3386718" y="1447946"/>
                </a:lnTo>
                <a:cubicBezTo>
                  <a:pt x="3386718" y="1402405"/>
                  <a:pt x="3357399" y="1361924"/>
                  <a:pt x="3314092" y="1347488"/>
                </a:cubicBezTo>
                <a:lnTo>
                  <a:pt x="3009589" y="1246435"/>
                </a:lnTo>
                <a:cubicBezTo>
                  <a:pt x="2990093" y="1188839"/>
                  <a:pt x="2966727" y="1132729"/>
                  <a:pt x="2939790" y="1078258"/>
                </a:cubicBezTo>
                <a:lnTo>
                  <a:pt x="3083705" y="791765"/>
                </a:lnTo>
                <a:lnTo>
                  <a:pt x="3083705" y="791914"/>
                </a:lnTo>
                <a:cubicBezTo>
                  <a:pt x="3104243" y="751135"/>
                  <a:pt x="3096356" y="701872"/>
                  <a:pt x="3064060" y="669578"/>
                </a:cubicBezTo>
                <a:lnTo>
                  <a:pt x="2717140" y="322510"/>
                </a:lnTo>
                <a:cubicBezTo>
                  <a:pt x="2684993" y="290214"/>
                  <a:pt x="2635583" y="282178"/>
                  <a:pt x="2594805" y="302716"/>
                </a:cubicBezTo>
                <a:lnTo>
                  <a:pt x="2308163" y="446780"/>
                </a:lnTo>
                <a:cubicBezTo>
                  <a:pt x="2253692" y="419842"/>
                  <a:pt x="2197437" y="396625"/>
                  <a:pt x="2139838" y="377129"/>
                </a:cubicBezTo>
                <a:lnTo>
                  <a:pt x="2038933" y="72626"/>
                </a:lnTo>
                <a:lnTo>
                  <a:pt x="2038933" y="72478"/>
                </a:lnTo>
                <a:cubicBezTo>
                  <a:pt x="2024646" y="29318"/>
                  <a:pt x="1984165" y="0"/>
                  <a:pt x="1938475" y="0"/>
                </a:cubicBezTo>
                <a:close/>
                <a:moveTo>
                  <a:pt x="1524439" y="211638"/>
                </a:moveTo>
                <a:lnTo>
                  <a:pt x="1862131" y="211638"/>
                </a:lnTo>
                <a:lnTo>
                  <a:pt x="1955891" y="494413"/>
                </a:lnTo>
                <a:lnTo>
                  <a:pt x="1955891" y="494561"/>
                </a:lnTo>
                <a:cubicBezTo>
                  <a:pt x="1966755" y="527452"/>
                  <a:pt x="1993098" y="552900"/>
                  <a:pt x="2026437" y="562726"/>
                </a:cubicBezTo>
                <a:cubicBezTo>
                  <a:pt x="2106508" y="586390"/>
                  <a:pt x="2183897" y="618386"/>
                  <a:pt x="2257270" y="658273"/>
                </a:cubicBezTo>
                <a:cubicBezTo>
                  <a:pt x="2287779" y="674942"/>
                  <a:pt x="2324390" y="675537"/>
                  <a:pt x="2355346" y="659910"/>
                </a:cubicBezTo>
                <a:lnTo>
                  <a:pt x="2621452" y="526263"/>
                </a:lnTo>
                <a:lnTo>
                  <a:pt x="2860171" y="765131"/>
                </a:lnTo>
                <a:lnTo>
                  <a:pt x="2726376" y="1031237"/>
                </a:lnTo>
                <a:lnTo>
                  <a:pt x="2726525" y="1031237"/>
                </a:lnTo>
                <a:cubicBezTo>
                  <a:pt x="2710897" y="1062342"/>
                  <a:pt x="2711493" y="1099101"/>
                  <a:pt x="2728162" y="1129462"/>
                </a:cubicBezTo>
                <a:cubicBezTo>
                  <a:pt x="2768197" y="1202687"/>
                  <a:pt x="2800342" y="1280076"/>
                  <a:pt x="2824006" y="1360147"/>
                </a:cubicBezTo>
                <a:cubicBezTo>
                  <a:pt x="2833829" y="1393335"/>
                  <a:pt x="2859278" y="1419678"/>
                  <a:pt x="2892171" y="1430544"/>
                </a:cubicBezTo>
                <a:lnTo>
                  <a:pt x="3174945" y="1524304"/>
                </a:lnTo>
                <a:lnTo>
                  <a:pt x="3174945" y="1862145"/>
                </a:lnTo>
                <a:lnTo>
                  <a:pt x="2891577" y="1956053"/>
                </a:lnTo>
                <a:lnTo>
                  <a:pt x="2891577" y="1956351"/>
                </a:lnTo>
                <a:cubicBezTo>
                  <a:pt x="2858685" y="1967216"/>
                  <a:pt x="2833238" y="1993558"/>
                  <a:pt x="2823263" y="2026748"/>
                </a:cubicBezTo>
                <a:cubicBezTo>
                  <a:pt x="2799600" y="2106522"/>
                  <a:pt x="2767752" y="2183614"/>
                  <a:pt x="2727865" y="2256690"/>
                </a:cubicBezTo>
                <a:lnTo>
                  <a:pt x="2727865" y="2256541"/>
                </a:lnTo>
                <a:cubicBezTo>
                  <a:pt x="2711345" y="2287050"/>
                  <a:pt x="2710749" y="2323810"/>
                  <a:pt x="2726376" y="2354766"/>
                </a:cubicBezTo>
                <a:lnTo>
                  <a:pt x="2860321" y="2621763"/>
                </a:lnTo>
                <a:lnTo>
                  <a:pt x="2621601" y="2860483"/>
                </a:lnTo>
                <a:lnTo>
                  <a:pt x="2354456" y="2726390"/>
                </a:lnTo>
                <a:lnTo>
                  <a:pt x="2354307" y="2726390"/>
                </a:lnTo>
                <a:cubicBezTo>
                  <a:pt x="2323350" y="2710763"/>
                  <a:pt x="2286592" y="2711358"/>
                  <a:pt x="2256081" y="2727878"/>
                </a:cubicBezTo>
                <a:cubicBezTo>
                  <a:pt x="2183005" y="2767765"/>
                  <a:pt x="2105914" y="2799762"/>
                  <a:pt x="2026140" y="2823426"/>
                </a:cubicBezTo>
                <a:lnTo>
                  <a:pt x="2026289" y="2823574"/>
                </a:lnTo>
                <a:cubicBezTo>
                  <a:pt x="1993100" y="2833397"/>
                  <a:pt x="1966757" y="2858846"/>
                  <a:pt x="1955891" y="2891739"/>
                </a:cubicBezTo>
                <a:lnTo>
                  <a:pt x="1862131" y="3174959"/>
                </a:lnTo>
                <a:lnTo>
                  <a:pt x="1524439" y="3174959"/>
                </a:lnTo>
                <a:lnTo>
                  <a:pt x="1430679" y="2891739"/>
                </a:lnTo>
                <a:cubicBezTo>
                  <a:pt x="1419666" y="2858848"/>
                  <a:pt x="1393472" y="2833400"/>
                  <a:pt x="1360282" y="2823574"/>
                </a:cubicBezTo>
                <a:cubicBezTo>
                  <a:pt x="1280508" y="2799911"/>
                  <a:pt x="1203416" y="2767914"/>
                  <a:pt x="1130340" y="2728027"/>
                </a:cubicBezTo>
                <a:lnTo>
                  <a:pt x="1130340" y="2727878"/>
                </a:lnTo>
                <a:cubicBezTo>
                  <a:pt x="1099831" y="2711359"/>
                  <a:pt x="1063220" y="2710763"/>
                  <a:pt x="1032115" y="2726390"/>
                </a:cubicBezTo>
                <a:lnTo>
                  <a:pt x="764969" y="2860483"/>
                </a:lnTo>
                <a:lnTo>
                  <a:pt x="526101" y="2621763"/>
                </a:lnTo>
                <a:lnTo>
                  <a:pt x="660046" y="2354766"/>
                </a:lnTo>
                <a:lnTo>
                  <a:pt x="660194" y="2354766"/>
                </a:lnTo>
                <a:cubicBezTo>
                  <a:pt x="675673" y="2323810"/>
                  <a:pt x="675077" y="2287051"/>
                  <a:pt x="658557" y="2256689"/>
                </a:cubicBezTo>
                <a:cubicBezTo>
                  <a:pt x="618670" y="2183614"/>
                  <a:pt x="586674" y="2106522"/>
                  <a:pt x="563159" y="2026600"/>
                </a:cubicBezTo>
                <a:cubicBezTo>
                  <a:pt x="553336" y="1993262"/>
                  <a:pt x="527886" y="1966920"/>
                  <a:pt x="494845" y="1956054"/>
                </a:cubicBezTo>
                <a:lnTo>
                  <a:pt x="211625" y="1862293"/>
                </a:lnTo>
                <a:lnTo>
                  <a:pt x="211625" y="1524453"/>
                </a:lnTo>
                <a:lnTo>
                  <a:pt x="494845" y="1430693"/>
                </a:lnTo>
                <a:cubicBezTo>
                  <a:pt x="527885" y="1419680"/>
                  <a:pt x="553337" y="1393486"/>
                  <a:pt x="563159" y="1360147"/>
                </a:cubicBezTo>
                <a:cubicBezTo>
                  <a:pt x="586822" y="1280373"/>
                  <a:pt x="618670" y="1203282"/>
                  <a:pt x="658557" y="1130206"/>
                </a:cubicBezTo>
                <a:lnTo>
                  <a:pt x="658557" y="1130354"/>
                </a:lnTo>
                <a:cubicBezTo>
                  <a:pt x="675077" y="1099845"/>
                  <a:pt x="675673" y="1063234"/>
                  <a:pt x="660194" y="1032129"/>
                </a:cubicBezTo>
                <a:lnTo>
                  <a:pt x="526250" y="765132"/>
                </a:lnTo>
                <a:lnTo>
                  <a:pt x="765118" y="526115"/>
                </a:lnTo>
                <a:lnTo>
                  <a:pt x="1032264" y="660208"/>
                </a:lnTo>
                <a:lnTo>
                  <a:pt x="1032115" y="660357"/>
                </a:lnTo>
                <a:cubicBezTo>
                  <a:pt x="1063071" y="675984"/>
                  <a:pt x="1099830" y="675388"/>
                  <a:pt x="1130340" y="658720"/>
                </a:cubicBezTo>
                <a:cubicBezTo>
                  <a:pt x="1203416" y="618833"/>
                  <a:pt x="1280508" y="586837"/>
                  <a:pt x="1360282" y="563173"/>
                </a:cubicBezTo>
                <a:cubicBezTo>
                  <a:pt x="1393470" y="553350"/>
                  <a:pt x="1419664" y="527900"/>
                  <a:pt x="1430679" y="495008"/>
                </a:cubicBezTo>
                <a:close/>
                <a:moveTo>
                  <a:pt x="1693359" y="1038065"/>
                </a:moveTo>
                <a:cubicBezTo>
                  <a:pt x="1332750" y="1038065"/>
                  <a:pt x="1038077" y="1332746"/>
                  <a:pt x="1038077" y="1693347"/>
                </a:cubicBezTo>
                <a:cubicBezTo>
                  <a:pt x="1038077" y="2053948"/>
                  <a:pt x="1332758" y="2348629"/>
                  <a:pt x="1693359" y="2348629"/>
                </a:cubicBezTo>
                <a:cubicBezTo>
                  <a:pt x="2053960" y="2348629"/>
                  <a:pt x="2348641" y="2053948"/>
                  <a:pt x="2348641" y="1693347"/>
                </a:cubicBezTo>
                <a:cubicBezTo>
                  <a:pt x="2348641" y="1332746"/>
                  <a:pt x="2053960" y="1038065"/>
                  <a:pt x="1693359" y="1038065"/>
                </a:cubicBezTo>
                <a:close/>
                <a:moveTo>
                  <a:pt x="1693359" y="1249699"/>
                </a:moveTo>
                <a:cubicBezTo>
                  <a:pt x="1939668" y="1249699"/>
                  <a:pt x="2137034" y="1447046"/>
                  <a:pt x="2137034" y="1693374"/>
                </a:cubicBezTo>
                <a:cubicBezTo>
                  <a:pt x="2137034" y="1939702"/>
                  <a:pt x="1939687" y="2137048"/>
                  <a:pt x="1693359" y="2137048"/>
                </a:cubicBezTo>
                <a:cubicBezTo>
                  <a:pt x="1447031" y="2137048"/>
                  <a:pt x="1249685" y="1939702"/>
                  <a:pt x="1249685" y="1693374"/>
                </a:cubicBezTo>
                <a:cubicBezTo>
                  <a:pt x="1249685" y="1447046"/>
                  <a:pt x="1447031" y="1249699"/>
                  <a:pt x="1693359" y="1249699"/>
                </a:cubicBezTo>
                <a:close/>
              </a:path>
            </a:pathLst>
          </a:custGeom>
          <a:solidFill>
            <a:schemeClr val="accent1"/>
          </a:solidFill>
          <a:ln w="38100" cap="flat">
            <a:noFill/>
            <a:prstDash val="solid"/>
            <a:miter/>
          </a:ln>
        </p:spPr>
        <p:txBody>
          <a:bodyPr rtlCol="0" anchor="ctr"/>
          <a:lstStyle/>
          <a:p>
            <a:endParaRPr lang="es-PE" noProof="0"/>
          </a:p>
        </p:txBody>
      </p:sp>
      <p:sp>
        <p:nvSpPr>
          <p:cNvPr id="106" name="Graphic 1052">
            <a:extLst>
              <a:ext uri="{FF2B5EF4-FFF2-40B4-BE49-F238E27FC236}">
                <a16:creationId xmlns:a16="http://schemas.microsoft.com/office/drawing/2014/main" id="{F173E27D-1D22-A8F4-E51F-C76F28207617}"/>
              </a:ext>
            </a:extLst>
          </p:cNvPr>
          <p:cNvSpPr>
            <a:spLocks noChangeAspect="1"/>
          </p:cNvSpPr>
          <p:nvPr>
            <p:custDataLst>
              <p:tags r:id="rId65"/>
            </p:custDataLst>
          </p:nvPr>
        </p:nvSpPr>
        <p:spPr>
          <a:xfrm>
            <a:off x="10757367" y="3843629"/>
            <a:ext cx="78801" cy="180955"/>
          </a:xfrm>
          <a:custGeom>
            <a:avLst/>
            <a:gdLst>
              <a:gd name="connsiteX0" fmla="*/ 167598 w 1471341"/>
              <a:gd name="connsiteY0" fmla="*/ 3378708 h 3378707"/>
              <a:gd name="connsiteX1" fmla="*/ 464363 w 1471341"/>
              <a:gd name="connsiteY1" fmla="*/ 1890865 h 3378707"/>
              <a:gd name="connsiteX2" fmla="*/ 0 w 1471341"/>
              <a:gd name="connsiteY2" fmla="*/ 1890865 h 3378707"/>
              <a:gd name="connsiteX3" fmla="*/ 1303744 w 1471341"/>
              <a:gd name="connsiteY3" fmla="*/ 0 h 3378707"/>
              <a:gd name="connsiteX4" fmla="*/ 1006979 w 1471341"/>
              <a:gd name="connsiteY4" fmla="*/ 1487843 h 3378707"/>
              <a:gd name="connsiteX5" fmla="*/ 1471342 w 1471341"/>
              <a:gd name="connsiteY5" fmla="*/ 1487843 h 3378707"/>
              <a:gd name="connsiteX6" fmla="*/ 217456 w 1471341"/>
              <a:gd name="connsiteY6" fmla="*/ 1776565 h 3378707"/>
              <a:gd name="connsiteX7" fmla="*/ 603828 w 1471341"/>
              <a:gd name="connsiteY7" fmla="*/ 1776565 h 3378707"/>
              <a:gd name="connsiteX8" fmla="*/ 388174 w 1471341"/>
              <a:gd name="connsiteY8" fmla="*/ 2857500 h 3378707"/>
              <a:gd name="connsiteX9" fmla="*/ 1253921 w 1471341"/>
              <a:gd name="connsiteY9" fmla="*/ 1602143 h 3378707"/>
              <a:gd name="connsiteX10" fmla="*/ 867548 w 1471341"/>
              <a:gd name="connsiteY10" fmla="*/ 1602143 h 3378707"/>
              <a:gd name="connsiteX11" fmla="*/ 1083202 w 1471341"/>
              <a:gd name="connsiteY11" fmla="*/ 521208 h 3378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71341" h="3378707">
                <a:moveTo>
                  <a:pt x="167598" y="3378708"/>
                </a:moveTo>
                <a:lnTo>
                  <a:pt x="464363" y="1890865"/>
                </a:lnTo>
                <a:lnTo>
                  <a:pt x="0" y="1890865"/>
                </a:lnTo>
                <a:lnTo>
                  <a:pt x="1303744" y="0"/>
                </a:lnTo>
                <a:lnTo>
                  <a:pt x="1006979" y="1487843"/>
                </a:lnTo>
                <a:lnTo>
                  <a:pt x="1471342" y="1487843"/>
                </a:lnTo>
                <a:close/>
                <a:moveTo>
                  <a:pt x="217456" y="1776565"/>
                </a:moveTo>
                <a:lnTo>
                  <a:pt x="603828" y="1776565"/>
                </a:lnTo>
                <a:lnTo>
                  <a:pt x="388174" y="2857500"/>
                </a:lnTo>
                <a:lnTo>
                  <a:pt x="1253921" y="1602143"/>
                </a:lnTo>
                <a:lnTo>
                  <a:pt x="867548" y="1602143"/>
                </a:lnTo>
                <a:lnTo>
                  <a:pt x="1083202" y="521208"/>
                </a:lnTo>
                <a:close/>
              </a:path>
            </a:pathLst>
          </a:custGeom>
          <a:solidFill>
            <a:schemeClr val="accent1"/>
          </a:solidFill>
          <a:ln w="38100" cap="flat">
            <a:noFill/>
            <a:prstDash val="solid"/>
            <a:miter/>
          </a:ln>
        </p:spPr>
        <p:txBody>
          <a:bodyPr rtlCol="0" anchor="ctr"/>
          <a:lstStyle/>
          <a:p>
            <a:endParaRPr lang="es-PE" noProof="0"/>
          </a:p>
        </p:txBody>
      </p:sp>
      <p:pic>
        <p:nvPicPr>
          <p:cNvPr id="107" name="Gráfico 106" descr="Base de datos contorno">
            <a:extLst>
              <a:ext uri="{FF2B5EF4-FFF2-40B4-BE49-F238E27FC236}">
                <a16:creationId xmlns:a16="http://schemas.microsoft.com/office/drawing/2014/main" id="{DA429D50-61B6-9EE0-323B-36AC302DE0D7}"/>
              </a:ext>
            </a:extLst>
          </p:cNvPr>
          <p:cNvPicPr>
            <a:picLocks noChangeAspect="1"/>
          </p:cNvPicPr>
          <p:nvPr/>
        </p:nvPicPr>
        <p:blipFill>
          <a:blip r:embed="rId102">
            <a:extLst>
              <a:ext uri="{96DAC541-7B7A-43D3-8B79-37D633B846F1}">
                <asvg:svgBlip xmlns:asvg="http://schemas.microsoft.com/office/drawing/2016/SVG/main" r:embed="rId103"/>
              </a:ext>
            </a:extLst>
          </a:blip>
          <a:stretch>
            <a:fillRect/>
          </a:stretch>
        </p:blipFill>
        <p:spPr>
          <a:xfrm flipH="1">
            <a:off x="10711494" y="4026846"/>
            <a:ext cx="173451" cy="173451"/>
          </a:xfrm>
          <a:prstGeom prst="rect">
            <a:avLst/>
          </a:prstGeom>
        </p:spPr>
      </p:pic>
      <p:sp>
        <p:nvSpPr>
          <p:cNvPr id="108" name="Graphic 1044">
            <a:extLst>
              <a:ext uri="{FF2B5EF4-FFF2-40B4-BE49-F238E27FC236}">
                <a16:creationId xmlns:a16="http://schemas.microsoft.com/office/drawing/2014/main" id="{DCDAB252-1C23-AB99-F31F-C8E18514DBF8}"/>
              </a:ext>
            </a:extLst>
          </p:cNvPr>
          <p:cNvSpPr>
            <a:spLocks noChangeAspect="1"/>
          </p:cNvSpPr>
          <p:nvPr>
            <p:custDataLst>
              <p:tags r:id="rId66"/>
            </p:custDataLst>
          </p:nvPr>
        </p:nvSpPr>
        <p:spPr>
          <a:xfrm>
            <a:off x="7821081" y="4363809"/>
            <a:ext cx="148095" cy="148096"/>
          </a:xfrm>
          <a:custGeom>
            <a:avLst/>
            <a:gdLst>
              <a:gd name="connsiteX0" fmla="*/ 1447942 w 3386718"/>
              <a:gd name="connsiteY0" fmla="*/ 4 h 3386730"/>
              <a:gd name="connsiteX1" fmla="*/ 1347483 w 3386718"/>
              <a:gd name="connsiteY1" fmla="*/ 72630 h 3386730"/>
              <a:gd name="connsiteX2" fmla="*/ 1246431 w 3386718"/>
              <a:gd name="connsiteY2" fmla="*/ 377579 h 3386730"/>
              <a:gd name="connsiteX3" fmla="*/ 1079149 w 3386718"/>
              <a:gd name="connsiteY3" fmla="*/ 447081 h 3386730"/>
              <a:gd name="connsiteX4" fmla="*/ 791612 w 3386718"/>
              <a:gd name="connsiteY4" fmla="*/ 302716 h 3386730"/>
              <a:gd name="connsiteX5" fmla="*/ 669277 w 3386718"/>
              <a:gd name="connsiteY5" fmla="*/ 322510 h 3386730"/>
              <a:gd name="connsiteX6" fmla="*/ 322357 w 3386718"/>
              <a:gd name="connsiteY6" fmla="*/ 669578 h 3386730"/>
              <a:gd name="connsiteX7" fmla="*/ 322506 w 3386718"/>
              <a:gd name="connsiteY7" fmla="*/ 669578 h 3386730"/>
              <a:gd name="connsiteX8" fmla="*/ 302712 w 3386718"/>
              <a:gd name="connsiteY8" fmla="*/ 791914 h 3386730"/>
              <a:gd name="connsiteX9" fmla="*/ 446928 w 3386718"/>
              <a:gd name="connsiteY9" fmla="*/ 1079302 h 3386730"/>
              <a:gd name="connsiteX10" fmla="*/ 377426 w 3386718"/>
              <a:gd name="connsiteY10" fmla="*/ 1246584 h 3386730"/>
              <a:gd name="connsiteX11" fmla="*/ 72477 w 3386718"/>
              <a:gd name="connsiteY11" fmla="*/ 1347637 h 3386730"/>
              <a:gd name="connsiteX12" fmla="*/ 72626 w 3386718"/>
              <a:gd name="connsiteY12" fmla="*/ 1347488 h 3386730"/>
              <a:gd name="connsiteX13" fmla="*/ 0 w 3386718"/>
              <a:gd name="connsiteY13" fmla="*/ 1447946 h 3386730"/>
              <a:gd name="connsiteX14" fmla="*/ 0 w 3386718"/>
              <a:gd name="connsiteY14" fmla="*/ 1938788 h 3386730"/>
              <a:gd name="connsiteX15" fmla="*/ 72626 w 3386718"/>
              <a:gd name="connsiteY15" fmla="*/ 2039247 h 3386730"/>
              <a:gd name="connsiteX16" fmla="*/ 377575 w 3386718"/>
              <a:gd name="connsiteY16" fmla="*/ 2140299 h 3386730"/>
              <a:gd name="connsiteX17" fmla="*/ 447077 w 3386718"/>
              <a:gd name="connsiteY17" fmla="*/ 2307730 h 3386730"/>
              <a:gd name="connsiteX18" fmla="*/ 302861 w 3386718"/>
              <a:gd name="connsiteY18" fmla="*/ 2595118 h 3386730"/>
              <a:gd name="connsiteX19" fmla="*/ 302712 w 3386718"/>
              <a:gd name="connsiteY19" fmla="*/ 2595118 h 3386730"/>
              <a:gd name="connsiteX20" fmla="*/ 322506 w 3386718"/>
              <a:gd name="connsiteY20" fmla="*/ 2717453 h 3386730"/>
              <a:gd name="connsiteX21" fmla="*/ 669426 w 3386718"/>
              <a:gd name="connsiteY21" fmla="*/ 3064373 h 3386730"/>
              <a:gd name="connsiteX22" fmla="*/ 669277 w 3386718"/>
              <a:gd name="connsiteY22" fmla="*/ 3064224 h 3386730"/>
              <a:gd name="connsiteX23" fmla="*/ 791612 w 3386718"/>
              <a:gd name="connsiteY23" fmla="*/ 3084018 h 3386730"/>
              <a:gd name="connsiteX24" fmla="*/ 1079149 w 3386718"/>
              <a:gd name="connsiteY24" fmla="*/ 2939653 h 3386730"/>
              <a:gd name="connsiteX25" fmla="*/ 1246431 w 3386718"/>
              <a:gd name="connsiteY25" fmla="*/ 3009156 h 3386730"/>
              <a:gd name="connsiteX26" fmla="*/ 1347483 w 3386718"/>
              <a:gd name="connsiteY26" fmla="*/ 3314104 h 3386730"/>
              <a:gd name="connsiteX27" fmla="*/ 1447942 w 3386718"/>
              <a:gd name="connsiteY27" fmla="*/ 3386730 h 3386730"/>
              <a:gd name="connsiteX28" fmla="*/ 1938479 w 3386718"/>
              <a:gd name="connsiteY28" fmla="*/ 3386730 h 3386730"/>
              <a:gd name="connsiteX29" fmla="*/ 2038938 w 3386718"/>
              <a:gd name="connsiteY29" fmla="*/ 3314104 h 3386730"/>
              <a:gd name="connsiteX30" fmla="*/ 2139990 w 3386718"/>
              <a:gd name="connsiteY30" fmla="*/ 3009156 h 3386730"/>
              <a:gd name="connsiteX31" fmla="*/ 2307272 w 3386718"/>
              <a:gd name="connsiteY31" fmla="*/ 2939653 h 3386730"/>
              <a:gd name="connsiteX32" fmla="*/ 2594809 w 3386718"/>
              <a:gd name="connsiteY32" fmla="*/ 3084018 h 3386730"/>
              <a:gd name="connsiteX33" fmla="*/ 2717144 w 3386718"/>
              <a:gd name="connsiteY33" fmla="*/ 3064224 h 3386730"/>
              <a:gd name="connsiteX34" fmla="*/ 3064064 w 3386718"/>
              <a:gd name="connsiteY34" fmla="*/ 2717304 h 3386730"/>
              <a:gd name="connsiteX35" fmla="*/ 3064064 w 3386718"/>
              <a:gd name="connsiteY35" fmla="*/ 2717453 h 3386730"/>
              <a:gd name="connsiteX36" fmla="*/ 3083858 w 3386718"/>
              <a:gd name="connsiteY36" fmla="*/ 2595118 h 3386730"/>
              <a:gd name="connsiteX37" fmla="*/ 2939642 w 3386718"/>
              <a:gd name="connsiteY37" fmla="*/ 2307730 h 3386730"/>
              <a:gd name="connsiteX38" fmla="*/ 3009144 w 3386718"/>
              <a:gd name="connsiteY38" fmla="*/ 2140448 h 3386730"/>
              <a:gd name="connsiteX39" fmla="*/ 3314390 w 3386718"/>
              <a:gd name="connsiteY39" fmla="*/ 2039247 h 3386730"/>
              <a:gd name="connsiteX40" fmla="*/ 3314241 w 3386718"/>
              <a:gd name="connsiteY40" fmla="*/ 2039247 h 3386730"/>
              <a:gd name="connsiteX41" fmla="*/ 3386718 w 3386718"/>
              <a:gd name="connsiteY41" fmla="*/ 1938788 h 3386730"/>
              <a:gd name="connsiteX42" fmla="*/ 3386718 w 3386718"/>
              <a:gd name="connsiteY42" fmla="*/ 1447946 h 3386730"/>
              <a:gd name="connsiteX43" fmla="*/ 3314092 w 3386718"/>
              <a:gd name="connsiteY43" fmla="*/ 1347488 h 3386730"/>
              <a:gd name="connsiteX44" fmla="*/ 3009589 w 3386718"/>
              <a:gd name="connsiteY44" fmla="*/ 1246435 h 3386730"/>
              <a:gd name="connsiteX45" fmla="*/ 2939790 w 3386718"/>
              <a:gd name="connsiteY45" fmla="*/ 1078258 h 3386730"/>
              <a:gd name="connsiteX46" fmla="*/ 3083705 w 3386718"/>
              <a:gd name="connsiteY46" fmla="*/ 791765 h 3386730"/>
              <a:gd name="connsiteX47" fmla="*/ 3083705 w 3386718"/>
              <a:gd name="connsiteY47" fmla="*/ 791914 h 3386730"/>
              <a:gd name="connsiteX48" fmla="*/ 3064060 w 3386718"/>
              <a:gd name="connsiteY48" fmla="*/ 669578 h 3386730"/>
              <a:gd name="connsiteX49" fmla="*/ 2717140 w 3386718"/>
              <a:gd name="connsiteY49" fmla="*/ 322510 h 3386730"/>
              <a:gd name="connsiteX50" fmla="*/ 2594805 w 3386718"/>
              <a:gd name="connsiteY50" fmla="*/ 302716 h 3386730"/>
              <a:gd name="connsiteX51" fmla="*/ 2308163 w 3386718"/>
              <a:gd name="connsiteY51" fmla="*/ 446780 h 3386730"/>
              <a:gd name="connsiteX52" fmla="*/ 2139838 w 3386718"/>
              <a:gd name="connsiteY52" fmla="*/ 377129 h 3386730"/>
              <a:gd name="connsiteX53" fmla="*/ 2038933 w 3386718"/>
              <a:gd name="connsiteY53" fmla="*/ 72626 h 3386730"/>
              <a:gd name="connsiteX54" fmla="*/ 2038933 w 3386718"/>
              <a:gd name="connsiteY54" fmla="*/ 72478 h 3386730"/>
              <a:gd name="connsiteX55" fmla="*/ 1938475 w 3386718"/>
              <a:gd name="connsiteY55" fmla="*/ 0 h 3386730"/>
              <a:gd name="connsiteX56" fmla="*/ 1524439 w 3386718"/>
              <a:gd name="connsiteY56" fmla="*/ 211638 h 3386730"/>
              <a:gd name="connsiteX57" fmla="*/ 1862131 w 3386718"/>
              <a:gd name="connsiteY57" fmla="*/ 211638 h 3386730"/>
              <a:gd name="connsiteX58" fmla="*/ 1955891 w 3386718"/>
              <a:gd name="connsiteY58" fmla="*/ 494413 h 3386730"/>
              <a:gd name="connsiteX59" fmla="*/ 1955891 w 3386718"/>
              <a:gd name="connsiteY59" fmla="*/ 494561 h 3386730"/>
              <a:gd name="connsiteX60" fmla="*/ 2026437 w 3386718"/>
              <a:gd name="connsiteY60" fmla="*/ 562726 h 3386730"/>
              <a:gd name="connsiteX61" fmla="*/ 2257270 w 3386718"/>
              <a:gd name="connsiteY61" fmla="*/ 658273 h 3386730"/>
              <a:gd name="connsiteX62" fmla="*/ 2355346 w 3386718"/>
              <a:gd name="connsiteY62" fmla="*/ 659910 h 3386730"/>
              <a:gd name="connsiteX63" fmla="*/ 2621452 w 3386718"/>
              <a:gd name="connsiteY63" fmla="*/ 526263 h 3386730"/>
              <a:gd name="connsiteX64" fmla="*/ 2860171 w 3386718"/>
              <a:gd name="connsiteY64" fmla="*/ 765131 h 3386730"/>
              <a:gd name="connsiteX65" fmla="*/ 2726376 w 3386718"/>
              <a:gd name="connsiteY65" fmla="*/ 1031237 h 3386730"/>
              <a:gd name="connsiteX66" fmla="*/ 2726525 w 3386718"/>
              <a:gd name="connsiteY66" fmla="*/ 1031237 h 3386730"/>
              <a:gd name="connsiteX67" fmla="*/ 2728162 w 3386718"/>
              <a:gd name="connsiteY67" fmla="*/ 1129462 h 3386730"/>
              <a:gd name="connsiteX68" fmla="*/ 2824006 w 3386718"/>
              <a:gd name="connsiteY68" fmla="*/ 1360147 h 3386730"/>
              <a:gd name="connsiteX69" fmla="*/ 2892171 w 3386718"/>
              <a:gd name="connsiteY69" fmla="*/ 1430544 h 3386730"/>
              <a:gd name="connsiteX70" fmla="*/ 3174945 w 3386718"/>
              <a:gd name="connsiteY70" fmla="*/ 1524304 h 3386730"/>
              <a:gd name="connsiteX71" fmla="*/ 3174945 w 3386718"/>
              <a:gd name="connsiteY71" fmla="*/ 1862145 h 3386730"/>
              <a:gd name="connsiteX72" fmla="*/ 2891577 w 3386718"/>
              <a:gd name="connsiteY72" fmla="*/ 1956053 h 3386730"/>
              <a:gd name="connsiteX73" fmla="*/ 2891577 w 3386718"/>
              <a:gd name="connsiteY73" fmla="*/ 1956351 h 3386730"/>
              <a:gd name="connsiteX74" fmla="*/ 2823263 w 3386718"/>
              <a:gd name="connsiteY74" fmla="*/ 2026748 h 3386730"/>
              <a:gd name="connsiteX75" fmla="*/ 2727865 w 3386718"/>
              <a:gd name="connsiteY75" fmla="*/ 2256690 h 3386730"/>
              <a:gd name="connsiteX76" fmla="*/ 2727865 w 3386718"/>
              <a:gd name="connsiteY76" fmla="*/ 2256541 h 3386730"/>
              <a:gd name="connsiteX77" fmla="*/ 2726376 w 3386718"/>
              <a:gd name="connsiteY77" fmla="*/ 2354766 h 3386730"/>
              <a:gd name="connsiteX78" fmla="*/ 2860321 w 3386718"/>
              <a:gd name="connsiteY78" fmla="*/ 2621763 h 3386730"/>
              <a:gd name="connsiteX79" fmla="*/ 2621601 w 3386718"/>
              <a:gd name="connsiteY79" fmla="*/ 2860483 h 3386730"/>
              <a:gd name="connsiteX80" fmla="*/ 2354456 w 3386718"/>
              <a:gd name="connsiteY80" fmla="*/ 2726390 h 3386730"/>
              <a:gd name="connsiteX81" fmla="*/ 2354307 w 3386718"/>
              <a:gd name="connsiteY81" fmla="*/ 2726390 h 3386730"/>
              <a:gd name="connsiteX82" fmla="*/ 2256081 w 3386718"/>
              <a:gd name="connsiteY82" fmla="*/ 2727878 h 3386730"/>
              <a:gd name="connsiteX83" fmla="*/ 2026140 w 3386718"/>
              <a:gd name="connsiteY83" fmla="*/ 2823426 h 3386730"/>
              <a:gd name="connsiteX84" fmla="*/ 2026289 w 3386718"/>
              <a:gd name="connsiteY84" fmla="*/ 2823574 h 3386730"/>
              <a:gd name="connsiteX85" fmla="*/ 1955891 w 3386718"/>
              <a:gd name="connsiteY85" fmla="*/ 2891739 h 3386730"/>
              <a:gd name="connsiteX86" fmla="*/ 1862131 w 3386718"/>
              <a:gd name="connsiteY86" fmla="*/ 3174959 h 3386730"/>
              <a:gd name="connsiteX87" fmla="*/ 1524439 w 3386718"/>
              <a:gd name="connsiteY87" fmla="*/ 3174959 h 3386730"/>
              <a:gd name="connsiteX88" fmla="*/ 1430679 w 3386718"/>
              <a:gd name="connsiteY88" fmla="*/ 2891739 h 3386730"/>
              <a:gd name="connsiteX89" fmla="*/ 1360282 w 3386718"/>
              <a:gd name="connsiteY89" fmla="*/ 2823574 h 3386730"/>
              <a:gd name="connsiteX90" fmla="*/ 1130340 w 3386718"/>
              <a:gd name="connsiteY90" fmla="*/ 2728027 h 3386730"/>
              <a:gd name="connsiteX91" fmla="*/ 1130340 w 3386718"/>
              <a:gd name="connsiteY91" fmla="*/ 2727878 h 3386730"/>
              <a:gd name="connsiteX92" fmla="*/ 1032115 w 3386718"/>
              <a:gd name="connsiteY92" fmla="*/ 2726390 h 3386730"/>
              <a:gd name="connsiteX93" fmla="*/ 764969 w 3386718"/>
              <a:gd name="connsiteY93" fmla="*/ 2860483 h 3386730"/>
              <a:gd name="connsiteX94" fmla="*/ 526101 w 3386718"/>
              <a:gd name="connsiteY94" fmla="*/ 2621763 h 3386730"/>
              <a:gd name="connsiteX95" fmla="*/ 660046 w 3386718"/>
              <a:gd name="connsiteY95" fmla="*/ 2354766 h 3386730"/>
              <a:gd name="connsiteX96" fmla="*/ 660194 w 3386718"/>
              <a:gd name="connsiteY96" fmla="*/ 2354766 h 3386730"/>
              <a:gd name="connsiteX97" fmla="*/ 658557 w 3386718"/>
              <a:gd name="connsiteY97" fmla="*/ 2256689 h 3386730"/>
              <a:gd name="connsiteX98" fmla="*/ 563159 w 3386718"/>
              <a:gd name="connsiteY98" fmla="*/ 2026600 h 3386730"/>
              <a:gd name="connsiteX99" fmla="*/ 494845 w 3386718"/>
              <a:gd name="connsiteY99" fmla="*/ 1956054 h 3386730"/>
              <a:gd name="connsiteX100" fmla="*/ 211625 w 3386718"/>
              <a:gd name="connsiteY100" fmla="*/ 1862293 h 3386730"/>
              <a:gd name="connsiteX101" fmla="*/ 211625 w 3386718"/>
              <a:gd name="connsiteY101" fmla="*/ 1524453 h 3386730"/>
              <a:gd name="connsiteX102" fmla="*/ 494845 w 3386718"/>
              <a:gd name="connsiteY102" fmla="*/ 1430693 h 3386730"/>
              <a:gd name="connsiteX103" fmla="*/ 563159 w 3386718"/>
              <a:gd name="connsiteY103" fmla="*/ 1360147 h 3386730"/>
              <a:gd name="connsiteX104" fmla="*/ 658557 w 3386718"/>
              <a:gd name="connsiteY104" fmla="*/ 1130206 h 3386730"/>
              <a:gd name="connsiteX105" fmla="*/ 658557 w 3386718"/>
              <a:gd name="connsiteY105" fmla="*/ 1130354 h 3386730"/>
              <a:gd name="connsiteX106" fmla="*/ 660194 w 3386718"/>
              <a:gd name="connsiteY106" fmla="*/ 1032129 h 3386730"/>
              <a:gd name="connsiteX107" fmla="*/ 526250 w 3386718"/>
              <a:gd name="connsiteY107" fmla="*/ 765132 h 3386730"/>
              <a:gd name="connsiteX108" fmla="*/ 765118 w 3386718"/>
              <a:gd name="connsiteY108" fmla="*/ 526115 h 3386730"/>
              <a:gd name="connsiteX109" fmla="*/ 1032264 w 3386718"/>
              <a:gd name="connsiteY109" fmla="*/ 660208 h 3386730"/>
              <a:gd name="connsiteX110" fmla="*/ 1032115 w 3386718"/>
              <a:gd name="connsiteY110" fmla="*/ 660357 h 3386730"/>
              <a:gd name="connsiteX111" fmla="*/ 1130340 w 3386718"/>
              <a:gd name="connsiteY111" fmla="*/ 658720 h 3386730"/>
              <a:gd name="connsiteX112" fmla="*/ 1360282 w 3386718"/>
              <a:gd name="connsiteY112" fmla="*/ 563173 h 3386730"/>
              <a:gd name="connsiteX113" fmla="*/ 1430679 w 3386718"/>
              <a:gd name="connsiteY113" fmla="*/ 495008 h 3386730"/>
              <a:gd name="connsiteX114" fmla="*/ 1693359 w 3386718"/>
              <a:gd name="connsiteY114" fmla="*/ 1038065 h 3386730"/>
              <a:gd name="connsiteX115" fmla="*/ 1038077 w 3386718"/>
              <a:gd name="connsiteY115" fmla="*/ 1693347 h 3386730"/>
              <a:gd name="connsiteX116" fmla="*/ 1693359 w 3386718"/>
              <a:gd name="connsiteY116" fmla="*/ 2348629 h 3386730"/>
              <a:gd name="connsiteX117" fmla="*/ 2348641 w 3386718"/>
              <a:gd name="connsiteY117" fmla="*/ 1693347 h 3386730"/>
              <a:gd name="connsiteX118" fmla="*/ 1693359 w 3386718"/>
              <a:gd name="connsiteY118" fmla="*/ 1038065 h 3386730"/>
              <a:gd name="connsiteX119" fmla="*/ 1693359 w 3386718"/>
              <a:gd name="connsiteY119" fmla="*/ 1249699 h 3386730"/>
              <a:gd name="connsiteX120" fmla="*/ 2137034 w 3386718"/>
              <a:gd name="connsiteY120" fmla="*/ 1693374 h 3386730"/>
              <a:gd name="connsiteX121" fmla="*/ 1693359 w 3386718"/>
              <a:gd name="connsiteY121" fmla="*/ 2137048 h 3386730"/>
              <a:gd name="connsiteX122" fmla="*/ 1249685 w 3386718"/>
              <a:gd name="connsiteY122" fmla="*/ 1693374 h 3386730"/>
              <a:gd name="connsiteX123" fmla="*/ 1693359 w 3386718"/>
              <a:gd name="connsiteY123" fmla="*/ 1249699 h 338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</a:cxnLst>
            <a:rect l="l" t="t" r="r" b="b"/>
            <a:pathLst>
              <a:path w="3386718" h="3386730">
                <a:moveTo>
                  <a:pt x="1447942" y="4"/>
                </a:moveTo>
                <a:cubicBezTo>
                  <a:pt x="1402401" y="4"/>
                  <a:pt x="1361920" y="29323"/>
                  <a:pt x="1347483" y="72630"/>
                </a:cubicBezTo>
                <a:lnTo>
                  <a:pt x="1246431" y="377579"/>
                </a:lnTo>
                <a:cubicBezTo>
                  <a:pt x="1189132" y="397075"/>
                  <a:pt x="1133320" y="420293"/>
                  <a:pt x="1079149" y="447081"/>
                </a:cubicBezTo>
                <a:lnTo>
                  <a:pt x="791612" y="302716"/>
                </a:lnTo>
                <a:cubicBezTo>
                  <a:pt x="750834" y="282327"/>
                  <a:pt x="701570" y="290215"/>
                  <a:pt x="669277" y="322510"/>
                </a:cubicBezTo>
                <a:lnTo>
                  <a:pt x="322357" y="669578"/>
                </a:lnTo>
                <a:lnTo>
                  <a:pt x="322506" y="669578"/>
                </a:lnTo>
                <a:cubicBezTo>
                  <a:pt x="290210" y="701874"/>
                  <a:pt x="282322" y="751135"/>
                  <a:pt x="302712" y="791914"/>
                </a:cubicBezTo>
                <a:lnTo>
                  <a:pt x="446928" y="1079302"/>
                </a:lnTo>
                <a:cubicBezTo>
                  <a:pt x="420139" y="1133476"/>
                  <a:pt x="396922" y="1189434"/>
                  <a:pt x="377426" y="1246584"/>
                </a:cubicBezTo>
                <a:lnTo>
                  <a:pt x="72477" y="1347637"/>
                </a:lnTo>
                <a:lnTo>
                  <a:pt x="72626" y="1347488"/>
                </a:lnTo>
                <a:cubicBezTo>
                  <a:pt x="29318" y="1361924"/>
                  <a:pt x="0" y="1402405"/>
                  <a:pt x="0" y="1447946"/>
                </a:cubicBezTo>
                <a:lnTo>
                  <a:pt x="0" y="1938788"/>
                </a:lnTo>
                <a:cubicBezTo>
                  <a:pt x="0" y="1984329"/>
                  <a:pt x="29319" y="2024810"/>
                  <a:pt x="72626" y="2039247"/>
                </a:cubicBezTo>
                <a:lnTo>
                  <a:pt x="377575" y="2140299"/>
                </a:lnTo>
                <a:cubicBezTo>
                  <a:pt x="397071" y="2197598"/>
                  <a:pt x="420289" y="2253559"/>
                  <a:pt x="447077" y="2307730"/>
                </a:cubicBezTo>
                <a:lnTo>
                  <a:pt x="302861" y="2595118"/>
                </a:lnTo>
                <a:lnTo>
                  <a:pt x="302712" y="2595118"/>
                </a:lnTo>
                <a:cubicBezTo>
                  <a:pt x="282322" y="2635896"/>
                  <a:pt x="290211" y="2685160"/>
                  <a:pt x="322506" y="2717453"/>
                </a:cubicBezTo>
                <a:lnTo>
                  <a:pt x="669426" y="3064373"/>
                </a:lnTo>
                <a:lnTo>
                  <a:pt x="669277" y="3064224"/>
                </a:lnTo>
                <a:cubicBezTo>
                  <a:pt x="701573" y="3096520"/>
                  <a:pt x="750834" y="3104408"/>
                  <a:pt x="791612" y="3084018"/>
                </a:cubicBezTo>
                <a:lnTo>
                  <a:pt x="1079149" y="2939653"/>
                </a:lnTo>
                <a:cubicBezTo>
                  <a:pt x="1133323" y="2966442"/>
                  <a:pt x="1189281" y="2989660"/>
                  <a:pt x="1246431" y="3009156"/>
                </a:cubicBezTo>
                <a:lnTo>
                  <a:pt x="1347483" y="3314104"/>
                </a:lnTo>
                <a:cubicBezTo>
                  <a:pt x="1361920" y="3357412"/>
                  <a:pt x="1402401" y="3386730"/>
                  <a:pt x="1447942" y="3386730"/>
                </a:cubicBezTo>
                <a:lnTo>
                  <a:pt x="1938479" y="3386730"/>
                </a:lnTo>
                <a:cubicBezTo>
                  <a:pt x="1984169" y="3386730"/>
                  <a:pt x="2024650" y="3357411"/>
                  <a:pt x="2038938" y="3314104"/>
                </a:cubicBezTo>
                <a:lnTo>
                  <a:pt x="2139990" y="3009156"/>
                </a:lnTo>
                <a:cubicBezTo>
                  <a:pt x="2197289" y="2989659"/>
                  <a:pt x="2253102" y="2966442"/>
                  <a:pt x="2307272" y="2939653"/>
                </a:cubicBezTo>
                <a:lnTo>
                  <a:pt x="2594809" y="3084018"/>
                </a:lnTo>
                <a:cubicBezTo>
                  <a:pt x="2635587" y="3104408"/>
                  <a:pt x="2684851" y="3096520"/>
                  <a:pt x="2717144" y="3064224"/>
                </a:cubicBezTo>
                <a:lnTo>
                  <a:pt x="3064064" y="2717304"/>
                </a:lnTo>
                <a:lnTo>
                  <a:pt x="3064064" y="2717453"/>
                </a:lnTo>
                <a:cubicBezTo>
                  <a:pt x="3096211" y="2685158"/>
                  <a:pt x="3104248" y="2635896"/>
                  <a:pt x="3083858" y="2595118"/>
                </a:cubicBezTo>
                <a:lnTo>
                  <a:pt x="2939642" y="2307730"/>
                </a:lnTo>
                <a:cubicBezTo>
                  <a:pt x="2966431" y="2253555"/>
                  <a:pt x="2989648" y="2197598"/>
                  <a:pt x="3009144" y="2140448"/>
                </a:cubicBezTo>
                <a:lnTo>
                  <a:pt x="3314390" y="2039247"/>
                </a:lnTo>
                <a:lnTo>
                  <a:pt x="3314241" y="2039247"/>
                </a:lnTo>
                <a:cubicBezTo>
                  <a:pt x="3357400" y="2024810"/>
                  <a:pt x="3386718" y="1984329"/>
                  <a:pt x="3386718" y="1938788"/>
                </a:cubicBezTo>
                <a:lnTo>
                  <a:pt x="3386718" y="1447946"/>
                </a:lnTo>
                <a:cubicBezTo>
                  <a:pt x="3386718" y="1402405"/>
                  <a:pt x="3357399" y="1361924"/>
                  <a:pt x="3314092" y="1347488"/>
                </a:cubicBezTo>
                <a:lnTo>
                  <a:pt x="3009589" y="1246435"/>
                </a:lnTo>
                <a:cubicBezTo>
                  <a:pt x="2990093" y="1188839"/>
                  <a:pt x="2966727" y="1132729"/>
                  <a:pt x="2939790" y="1078258"/>
                </a:cubicBezTo>
                <a:lnTo>
                  <a:pt x="3083705" y="791765"/>
                </a:lnTo>
                <a:lnTo>
                  <a:pt x="3083705" y="791914"/>
                </a:lnTo>
                <a:cubicBezTo>
                  <a:pt x="3104243" y="751135"/>
                  <a:pt x="3096356" y="701872"/>
                  <a:pt x="3064060" y="669578"/>
                </a:cubicBezTo>
                <a:lnTo>
                  <a:pt x="2717140" y="322510"/>
                </a:lnTo>
                <a:cubicBezTo>
                  <a:pt x="2684993" y="290214"/>
                  <a:pt x="2635583" y="282178"/>
                  <a:pt x="2594805" y="302716"/>
                </a:cubicBezTo>
                <a:lnTo>
                  <a:pt x="2308163" y="446780"/>
                </a:lnTo>
                <a:cubicBezTo>
                  <a:pt x="2253692" y="419842"/>
                  <a:pt x="2197437" y="396625"/>
                  <a:pt x="2139838" y="377129"/>
                </a:cubicBezTo>
                <a:lnTo>
                  <a:pt x="2038933" y="72626"/>
                </a:lnTo>
                <a:lnTo>
                  <a:pt x="2038933" y="72478"/>
                </a:lnTo>
                <a:cubicBezTo>
                  <a:pt x="2024646" y="29318"/>
                  <a:pt x="1984165" y="0"/>
                  <a:pt x="1938475" y="0"/>
                </a:cubicBezTo>
                <a:close/>
                <a:moveTo>
                  <a:pt x="1524439" y="211638"/>
                </a:moveTo>
                <a:lnTo>
                  <a:pt x="1862131" y="211638"/>
                </a:lnTo>
                <a:lnTo>
                  <a:pt x="1955891" y="494413"/>
                </a:lnTo>
                <a:lnTo>
                  <a:pt x="1955891" y="494561"/>
                </a:lnTo>
                <a:cubicBezTo>
                  <a:pt x="1966755" y="527452"/>
                  <a:pt x="1993098" y="552900"/>
                  <a:pt x="2026437" y="562726"/>
                </a:cubicBezTo>
                <a:cubicBezTo>
                  <a:pt x="2106508" y="586390"/>
                  <a:pt x="2183897" y="618386"/>
                  <a:pt x="2257270" y="658273"/>
                </a:cubicBezTo>
                <a:cubicBezTo>
                  <a:pt x="2287779" y="674942"/>
                  <a:pt x="2324390" y="675537"/>
                  <a:pt x="2355346" y="659910"/>
                </a:cubicBezTo>
                <a:lnTo>
                  <a:pt x="2621452" y="526263"/>
                </a:lnTo>
                <a:lnTo>
                  <a:pt x="2860171" y="765131"/>
                </a:lnTo>
                <a:lnTo>
                  <a:pt x="2726376" y="1031237"/>
                </a:lnTo>
                <a:lnTo>
                  <a:pt x="2726525" y="1031237"/>
                </a:lnTo>
                <a:cubicBezTo>
                  <a:pt x="2710897" y="1062342"/>
                  <a:pt x="2711493" y="1099101"/>
                  <a:pt x="2728162" y="1129462"/>
                </a:cubicBezTo>
                <a:cubicBezTo>
                  <a:pt x="2768197" y="1202687"/>
                  <a:pt x="2800342" y="1280076"/>
                  <a:pt x="2824006" y="1360147"/>
                </a:cubicBezTo>
                <a:cubicBezTo>
                  <a:pt x="2833829" y="1393335"/>
                  <a:pt x="2859278" y="1419678"/>
                  <a:pt x="2892171" y="1430544"/>
                </a:cubicBezTo>
                <a:lnTo>
                  <a:pt x="3174945" y="1524304"/>
                </a:lnTo>
                <a:lnTo>
                  <a:pt x="3174945" y="1862145"/>
                </a:lnTo>
                <a:lnTo>
                  <a:pt x="2891577" y="1956053"/>
                </a:lnTo>
                <a:lnTo>
                  <a:pt x="2891577" y="1956351"/>
                </a:lnTo>
                <a:cubicBezTo>
                  <a:pt x="2858685" y="1967216"/>
                  <a:pt x="2833238" y="1993558"/>
                  <a:pt x="2823263" y="2026748"/>
                </a:cubicBezTo>
                <a:cubicBezTo>
                  <a:pt x="2799600" y="2106522"/>
                  <a:pt x="2767752" y="2183614"/>
                  <a:pt x="2727865" y="2256690"/>
                </a:cubicBezTo>
                <a:lnTo>
                  <a:pt x="2727865" y="2256541"/>
                </a:lnTo>
                <a:cubicBezTo>
                  <a:pt x="2711345" y="2287050"/>
                  <a:pt x="2710749" y="2323810"/>
                  <a:pt x="2726376" y="2354766"/>
                </a:cubicBezTo>
                <a:lnTo>
                  <a:pt x="2860321" y="2621763"/>
                </a:lnTo>
                <a:lnTo>
                  <a:pt x="2621601" y="2860483"/>
                </a:lnTo>
                <a:lnTo>
                  <a:pt x="2354456" y="2726390"/>
                </a:lnTo>
                <a:lnTo>
                  <a:pt x="2354307" y="2726390"/>
                </a:lnTo>
                <a:cubicBezTo>
                  <a:pt x="2323350" y="2710763"/>
                  <a:pt x="2286592" y="2711358"/>
                  <a:pt x="2256081" y="2727878"/>
                </a:cubicBezTo>
                <a:cubicBezTo>
                  <a:pt x="2183005" y="2767765"/>
                  <a:pt x="2105914" y="2799762"/>
                  <a:pt x="2026140" y="2823426"/>
                </a:cubicBezTo>
                <a:lnTo>
                  <a:pt x="2026289" y="2823574"/>
                </a:lnTo>
                <a:cubicBezTo>
                  <a:pt x="1993100" y="2833397"/>
                  <a:pt x="1966757" y="2858846"/>
                  <a:pt x="1955891" y="2891739"/>
                </a:cubicBezTo>
                <a:lnTo>
                  <a:pt x="1862131" y="3174959"/>
                </a:lnTo>
                <a:lnTo>
                  <a:pt x="1524439" y="3174959"/>
                </a:lnTo>
                <a:lnTo>
                  <a:pt x="1430679" y="2891739"/>
                </a:lnTo>
                <a:cubicBezTo>
                  <a:pt x="1419666" y="2858848"/>
                  <a:pt x="1393472" y="2833400"/>
                  <a:pt x="1360282" y="2823574"/>
                </a:cubicBezTo>
                <a:cubicBezTo>
                  <a:pt x="1280508" y="2799911"/>
                  <a:pt x="1203416" y="2767914"/>
                  <a:pt x="1130340" y="2728027"/>
                </a:cubicBezTo>
                <a:lnTo>
                  <a:pt x="1130340" y="2727878"/>
                </a:lnTo>
                <a:cubicBezTo>
                  <a:pt x="1099831" y="2711359"/>
                  <a:pt x="1063220" y="2710763"/>
                  <a:pt x="1032115" y="2726390"/>
                </a:cubicBezTo>
                <a:lnTo>
                  <a:pt x="764969" y="2860483"/>
                </a:lnTo>
                <a:lnTo>
                  <a:pt x="526101" y="2621763"/>
                </a:lnTo>
                <a:lnTo>
                  <a:pt x="660046" y="2354766"/>
                </a:lnTo>
                <a:lnTo>
                  <a:pt x="660194" y="2354766"/>
                </a:lnTo>
                <a:cubicBezTo>
                  <a:pt x="675673" y="2323810"/>
                  <a:pt x="675077" y="2287051"/>
                  <a:pt x="658557" y="2256689"/>
                </a:cubicBezTo>
                <a:cubicBezTo>
                  <a:pt x="618670" y="2183614"/>
                  <a:pt x="586674" y="2106522"/>
                  <a:pt x="563159" y="2026600"/>
                </a:cubicBezTo>
                <a:cubicBezTo>
                  <a:pt x="553336" y="1993262"/>
                  <a:pt x="527886" y="1966920"/>
                  <a:pt x="494845" y="1956054"/>
                </a:cubicBezTo>
                <a:lnTo>
                  <a:pt x="211625" y="1862293"/>
                </a:lnTo>
                <a:lnTo>
                  <a:pt x="211625" y="1524453"/>
                </a:lnTo>
                <a:lnTo>
                  <a:pt x="494845" y="1430693"/>
                </a:lnTo>
                <a:cubicBezTo>
                  <a:pt x="527885" y="1419680"/>
                  <a:pt x="553337" y="1393486"/>
                  <a:pt x="563159" y="1360147"/>
                </a:cubicBezTo>
                <a:cubicBezTo>
                  <a:pt x="586822" y="1280373"/>
                  <a:pt x="618670" y="1203282"/>
                  <a:pt x="658557" y="1130206"/>
                </a:cubicBezTo>
                <a:lnTo>
                  <a:pt x="658557" y="1130354"/>
                </a:lnTo>
                <a:cubicBezTo>
                  <a:pt x="675077" y="1099845"/>
                  <a:pt x="675673" y="1063234"/>
                  <a:pt x="660194" y="1032129"/>
                </a:cubicBezTo>
                <a:lnTo>
                  <a:pt x="526250" y="765132"/>
                </a:lnTo>
                <a:lnTo>
                  <a:pt x="765118" y="526115"/>
                </a:lnTo>
                <a:lnTo>
                  <a:pt x="1032264" y="660208"/>
                </a:lnTo>
                <a:lnTo>
                  <a:pt x="1032115" y="660357"/>
                </a:lnTo>
                <a:cubicBezTo>
                  <a:pt x="1063071" y="675984"/>
                  <a:pt x="1099830" y="675388"/>
                  <a:pt x="1130340" y="658720"/>
                </a:cubicBezTo>
                <a:cubicBezTo>
                  <a:pt x="1203416" y="618833"/>
                  <a:pt x="1280508" y="586837"/>
                  <a:pt x="1360282" y="563173"/>
                </a:cubicBezTo>
                <a:cubicBezTo>
                  <a:pt x="1393470" y="553350"/>
                  <a:pt x="1419664" y="527900"/>
                  <a:pt x="1430679" y="495008"/>
                </a:cubicBezTo>
                <a:close/>
                <a:moveTo>
                  <a:pt x="1693359" y="1038065"/>
                </a:moveTo>
                <a:cubicBezTo>
                  <a:pt x="1332750" y="1038065"/>
                  <a:pt x="1038077" y="1332746"/>
                  <a:pt x="1038077" y="1693347"/>
                </a:cubicBezTo>
                <a:cubicBezTo>
                  <a:pt x="1038077" y="2053948"/>
                  <a:pt x="1332758" y="2348629"/>
                  <a:pt x="1693359" y="2348629"/>
                </a:cubicBezTo>
                <a:cubicBezTo>
                  <a:pt x="2053960" y="2348629"/>
                  <a:pt x="2348641" y="2053948"/>
                  <a:pt x="2348641" y="1693347"/>
                </a:cubicBezTo>
                <a:cubicBezTo>
                  <a:pt x="2348641" y="1332746"/>
                  <a:pt x="2053960" y="1038065"/>
                  <a:pt x="1693359" y="1038065"/>
                </a:cubicBezTo>
                <a:close/>
                <a:moveTo>
                  <a:pt x="1693359" y="1249699"/>
                </a:moveTo>
                <a:cubicBezTo>
                  <a:pt x="1939668" y="1249699"/>
                  <a:pt x="2137034" y="1447046"/>
                  <a:pt x="2137034" y="1693374"/>
                </a:cubicBezTo>
                <a:cubicBezTo>
                  <a:pt x="2137034" y="1939702"/>
                  <a:pt x="1939687" y="2137048"/>
                  <a:pt x="1693359" y="2137048"/>
                </a:cubicBezTo>
                <a:cubicBezTo>
                  <a:pt x="1447031" y="2137048"/>
                  <a:pt x="1249685" y="1939702"/>
                  <a:pt x="1249685" y="1693374"/>
                </a:cubicBezTo>
                <a:cubicBezTo>
                  <a:pt x="1249685" y="1447046"/>
                  <a:pt x="1447031" y="1249699"/>
                  <a:pt x="1693359" y="1249699"/>
                </a:cubicBezTo>
                <a:close/>
              </a:path>
            </a:pathLst>
          </a:custGeom>
          <a:solidFill>
            <a:schemeClr val="accent1"/>
          </a:solidFill>
          <a:ln w="38100" cap="flat">
            <a:noFill/>
            <a:prstDash val="solid"/>
            <a:miter/>
          </a:ln>
        </p:spPr>
        <p:txBody>
          <a:bodyPr rtlCol="0" anchor="ctr"/>
          <a:lstStyle/>
          <a:p>
            <a:endParaRPr lang="es-PE" noProof="0"/>
          </a:p>
        </p:txBody>
      </p:sp>
      <p:sp>
        <p:nvSpPr>
          <p:cNvPr id="109" name="Graphic 1052">
            <a:extLst>
              <a:ext uri="{FF2B5EF4-FFF2-40B4-BE49-F238E27FC236}">
                <a16:creationId xmlns:a16="http://schemas.microsoft.com/office/drawing/2014/main" id="{01CCD570-8C88-DB7A-ABFB-D485C10E413A}"/>
              </a:ext>
            </a:extLst>
          </p:cNvPr>
          <p:cNvSpPr>
            <a:spLocks noChangeAspect="1"/>
          </p:cNvSpPr>
          <p:nvPr>
            <p:custDataLst>
              <p:tags r:id="rId67"/>
            </p:custDataLst>
          </p:nvPr>
        </p:nvSpPr>
        <p:spPr>
          <a:xfrm>
            <a:off x="7841598" y="4544357"/>
            <a:ext cx="78801" cy="180955"/>
          </a:xfrm>
          <a:custGeom>
            <a:avLst/>
            <a:gdLst>
              <a:gd name="connsiteX0" fmla="*/ 167598 w 1471341"/>
              <a:gd name="connsiteY0" fmla="*/ 3378708 h 3378707"/>
              <a:gd name="connsiteX1" fmla="*/ 464363 w 1471341"/>
              <a:gd name="connsiteY1" fmla="*/ 1890865 h 3378707"/>
              <a:gd name="connsiteX2" fmla="*/ 0 w 1471341"/>
              <a:gd name="connsiteY2" fmla="*/ 1890865 h 3378707"/>
              <a:gd name="connsiteX3" fmla="*/ 1303744 w 1471341"/>
              <a:gd name="connsiteY3" fmla="*/ 0 h 3378707"/>
              <a:gd name="connsiteX4" fmla="*/ 1006979 w 1471341"/>
              <a:gd name="connsiteY4" fmla="*/ 1487843 h 3378707"/>
              <a:gd name="connsiteX5" fmla="*/ 1471342 w 1471341"/>
              <a:gd name="connsiteY5" fmla="*/ 1487843 h 3378707"/>
              <a:gd name="connsiteX6" fmla="*/ 217456 w 1471341"/>
              <a:gd name="connsiteY6" fmla="*/ 1776565 h 3378707"/>
              <a:gd name="connsiteX7" fmla="*/ 603828 w 1471341"/>
              <a:gd name="connsiteY7" fmla="*/ 1776565 h 3378707"/>
              <a:gd name="connsiteX8" fmla="*/ 388174 w 1471341"/>
              <a:gd name="connsiteY8" fmla="*/ 2857500 h 3378707"/>
              <a:gd name="connsiteX9" fmla="*/ 1253921 w 1471341"/>
              <a:gd name="connsiteY9" fmla="*/ 1602143 h 3378707"/>
              <a:gd name="connsiteX10" fmla="*/ 867548 w 1471341"/>
              <a:gd name="connsiteY10" fmla="*/ 1602143 h 3378707"/>
              <a:gd name="connsiteX11" fmla="*/ 1083202 w 1471341"/>
              <a:gd name="connsiteY11" fmla="*/ 521208 h 3378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71341" h="3378707">
                <a:moveTo>
                  <a:pt x="167598" y="3378708"/>
                </a:moveTo>
                <a:lnTo>
                  <a:pt x="464363" y="1890865"/>
                </a:lnTo>
                <a:lnTo>
                  <a:pt x="0" y="1890865"/>
                </a:lnTo>
                <a:lnTo>
                  <a:pt x="1303744" y="0"/>
                </a:lnTo>
                <a:lnTo>
                  <a:pt x="1006979" y="1487843"/>
                </a:lnTo>
                <a:lnTo>
                  <a:pt x="1471342" y="1487843"/>
                </a:lnTo>
                <a:close/>
                <a:moveTo>
                  <a:pt x="217456" y="1776565"/>
                </a:moveTo>
                <a:lnTo>
                  <a:pt x="603828" y="1776565"/>
                </a:lnTo>
                <a:lnTo>
                  <a:pt x="388174" y="2857500"/>
                </a:lnTo>
                <a:lnTo>
                  <a:pt x="1253921" y="1602143"/>
                </a:lnTo>
                <a:lnTo>
                  <a:pt x="867548" y="1602143"/>
                </a:lnTo>
                <a:lnTo>
                  <a:pt x="1083202" y="521208"/>
                </a:lnTo>
                <a:close/>
              </a:path>
            </a:pathLst>
          </a:custGeom>
          <a:solidFill>
            <a:schemeClr val="accent1"/>
          </a:solidFill>
          <a:ln w="38100" cap="flat">
            <a:noFill/>
            <a:prstDash val="solid"/>
            <a:miter/>
          </a:ln>
        </p:spPr>
        <p:txBody>
          <a:bodyPr rtlCol="0" anchor="ctr"/>
          <a:lstStyle/>
          <a:p>
            <a:endParaRPr lang="es-PE" noProof="0"/>
          </a:p>
        </p:txBody>
      </p:sp>
      <p:pic>
        <p:nvPicPr>
          <p:cNvPr id="110" name="Gráfico 109" descr="Base de datos contorno">
            <a:extLst>
              <a:ext uri="{FF2B5EF4-FFF2-40B4-BE49-F238E27FC236}">
                <a16:creationId xmlns:a16="http://schemas.microsoft.com/office/drawing/2014/main" id="{B3B48143-C5F4-C42C-E1E6-9EC620A8485A}"/>
              </a:ext>
            </a:extLst>
          </p:cNvPr>
          <p:cNvPicPr>
            <a:picLocks noChangeAspect="1"/>
          </p:cNvPicPr>
          <p:nvPr/>
        </p:nvPicPr>
        <p:blipFill>
          <a:blip r:embed="rId102">
            <a:extLst>
              <a:ext uri="{96DAC541-7B7A-43D3-8B79-37D633B846F1}">
                <asvg:svgBlip xmlns:asvg="http://schemas.microsoft.com/office/drawing/2016/SVG/main" r:embed="rId103"/>
              </a:ext>
            </a:extLst>
          </a:blip>
          <a:stretch>
            <a:fillRect/>
          </a:stretch>
        </p:blipFill>
        <p:spPr>
          <a:xfrm flipH="1">
            <a:off x="7795725" y="4727574"/>
            <a:ext cx="173451" cy="173451"/>
          </a:xfrm>
          <a:prstGeom prst="rect">
            <a:avLst/>
          </a:prstGeom>
        </p:spPr>
      </p:pic>
      <p:sp>
        <p:nvSpPr>
          <p:cNvPr id="111" name="Graphic 1044">
            <a:extLst>
              <a:ext uri="{FF2B5EF4-FFF2-40B4-BE49-F238E27FC236}">
                <a16:creationId xmlns:a16="http://schemas.microsoft.com/office/drawing/2014/main" id="{2E679F24-CBF7-9A4B-461A-3F8F91EF5CF2}"/>
              </a:ext>
            </a:extLst>
          </p:cNvPr>
          <p:cNvSpPr>
            <a:spLocks noChangeAspect="1"/>
          </p:cNvSpPr>
          <p:nvPr>
            <p:custDataLst>
              <p:tags r:id="rId68"/>
            </p:custDataLst>
          </p:nvPr>
        </p:nvSpPr>
        <p:spPr>
          <a:xfrm>
            <a:off x="10736850" y="4363809"/>
            <a:ext cx="148095" cy="148096"/>
          </a:xfrm>
          <a:custGeom>
            <a:avLst/>
            <a:gdLst>
              <a:gd name="connsiteX0" fmla="*/ 1447942 w 3386718"/>
              <a:gd name="connsiteY0" fmla="*/ 4 h 3386730"/>
              <a:gd name="connsiteX1" fmla="*/ 1347483 w 3386718"/>
              <a:gd name="connsiteY1" fmla="*/ 72630 h 3386730"/>
              <a:gd name="connsiteX2" fmla="*/ 1246431 w 3386718"/>
              <a:gd name="connsiteY2" fmla="*/ 377579 h 3386730"/>
              <a:gd name="connsiteX3" fmla="*/ 1079149 w 3386718"/>
              <a:gd name="connsiteY3" fmla="*/ 447081 h 3386730"/>
              <a:gd name="connsiteX4" fmla="*/ 791612 w 3386718"/>
              <a:gd name="connsiteY4" fmla="*/ 302716 h 3386730"/>
              <a:gd name="connsiteX5" fmla="*/ 669277 w 3386718"/>
              <a:gd name="connsiteY5" fmla="*/ 322510 h 3386730"/>
              <a:gd name="connsiteX6" fmla="*/ 322357 w 3386718"/>
              <a:gd name="connsiteY6" fmla="*/ 669578 h 3386730"/>
              <a:gd name="connsiteX7" fmla="*/ 322506 w 3386718"/>
              <a:gd name="connsiteY7" fmla="*/ 669578 h 3386730"/>
              <a:gd name="connsiteX8" fmla="*/ 302712 w 3386718"/>
              <a:gd name="connsiteY8" fmla="*/ 791914 h 3386730"/>
              <a:gd name="connsiteX9" fmla="*/ 446928 w 3386718"/>
              <a:gd name="connsiteY9" fmla="*/ 1079302 h 3386730"/>
              <a:gd name="connsiteX10" fmla="*/ 377426 w 3386718"/>
              <a:gd name="connsiteY10" fmla="*/ 1246584 h 3386730"/>
              <a:gd name="connsiteX11" fmla="*/ 72477 w 3386718"/>
              <a:gd name="connsiteY11" fmla="*/ 1347637 h 3386730"/>
              <a:gd name="connsiteX12" fmla="*/ 72626 w 3386718"/>
              <a:gd name="connsiteY12" fmla="*/ 1347488 h 3386730"/>
              <a:gd name="connsiteX13" fmla="*/ 0 w 3386718"/>
              <a:gd name="connsiteY13" fmla="*/ 1447946 h 3386730"/>
              <a:gd name="connsiteX14" fmla="*/ 0 w 3386718"/>
              <a:gd name="connsiteY14" fmla="*/ 1938788 h 3386730"/>
              <a:gd name="connsiteX15" fmla="*/ 72626 w 3386718"/>
              <a:gd name="connsiteY15" fmla="*/ 2039247 h 3386730"/>
              <a:gd name="connsiteX16" fmla="*/ 377575 w 3386718"/>
              <a:gd name="connsiteY16" fmla="*/ 2140299 h 3386730"/>
              <a:gd name="connsiteX17" fmla="*/ 447077 w 3386718"/>
              <a:gd name="connsiteY17" fmla="*/ 2307730 h 3386730"/>
              <a:gd name="connsiteX18" fmla="*/ 302861 w 3386718"/>
              <a:gd name="connsiteY18" fmla="*/ 2595118 h 3386730"/>
              <a:gd name="connsiteX19" fmla="*/ 302712 w 3386718"/>
              <a:gd name="connsiteY19" fmla="*/ 2595118 h 3386730"/>
              <a:gd name="connsiteX20" fmla="*/ 322506 w 3386718"/>
              <a:gd name="connsiteY20" fmla="*/ 2717453 h 3386730"/>
              <a:gd name="connsiteX21" fmla="*/ 669426 w 3386718"/>
              <a:gd name="connsiteY21" fmla="*/ 3064373 h 3386730"/>
              <a:gd name="connsiteX22" fmla="*/ 669277 w 3386718"/>
              <a:gd name="connsiteY22" fmla="*/ 3064224 h 3386730"/>
              <a:gd name="connsiteX23" fmla="*/ 791612 w 3386718"/>
              <a:gd name="connsiteY23" fmla="*/ 3084018 h 3386730"/>
              <a:gd name="connsiteX24" fmla="*/ 1079149 w 3386718"/>
              <a:gd name="connsiteY24" fmla="*/ 2939653 h 3386730"/>
              <a:gd name="connsiteX25" fmla="*/ 1246431 w 3386718"/>
              <a:gd name="connsiteY25" fmla="*/ 3009156 h 3386730"/>
              <a:gd name="connsiteX26" fmla="*/ 1347483 w 3386718"/>
              <a:gd name="connsiteY26" fmla="*/ 3314104 h 3386730"/>
              <a:gd name="connsiteX27" fmla="*/ 1447942 w 3386718"/>
              <a:gd name="connsiteY27" fmla="*/ 3386730 h 3386730"/>
              <a:gd name="connsiteX28" fmla="*/ 1938479 w 3386718"/>
              <a:gd name="connsiteY28" fmla="*/ 3386730 h 3386730"/>
              <a:gd name="connsiteX29" fmla="*/ 2038938 w 3386718"/>
              <a:gd name="connsiteY29" fmla="*/ 3314104 h 3386730"/>
              <a:gd name="connsiteX30" fmla="*/ 2139990 w 3386718"/>
              <a:gd name="connsiteY30" fmla="*/ 3009156 h 3386730"/>
              <a:gd name="connsiteX31" fmla="*/ 2307272 w 3386718"/>
              <a:gd name="connsiteY31" fmla="*/ 2939653 h 3386730"/>
              <a:gd name="connsiteX32" fmla="*/ 2594809 w 3386718"/>
              <a:gd name="connsiteY32" fmla="*/ 3084018 h 3386730"/>
              <a:gd name="connsiteX33" fmla="*/ 2717144 w 3386718"/>
              <a:gd name="connsiteY33" fmla="*/ 3064224 h 3386730"/>
              <a:gd name="connsiteX34" fmla="*/ 3064064 w 3386718"/>
              <a:gd name="connsiteY34" fmla="*/ 2717304 h 3386730"/>
              <a:gd name="connsiteX35" fmla="*/ 3064064 w 3386718"/>
              <a:gd name="connsiteY35" fmla="*/ 2717453 h 3386730"/>
              <a:gd name="connsiteX36" fmla="*/ 3083858 w 3386718"/>
              <a:gd name="connsiteY36" fmla="*/ 2595118 h 3386730"/>
              <a:gd name="connsiteX37" fmla="*/ 2939642 w 3386718"/>
              <a:gd name="connsiteY37" fmla="*/ 2307730 h 3386730"/>
              <a:gd name="connsiteX38" fmla="*/ 3009144 w 3386718"/>
              <a:gd name="connsiteY38" fmla="*/ 2140448 h 3386730"/>
              <a:gd name="connsiteX39" fmla="*/ 3314390 w 3386718"/>
              <a:gd name="connsiteY39" fmla="*/ 2039247 h 3386730"/>
              <a:gd name="connsiteX40" fmla="*/ 3314241 w 3386718"/>
              <a:gd name="connsiteY40" fmla="*/ 2039247 h 3386730"/>
              <a:gd name="connsiteX41" fmla="*/ 3386718 w 3386718"/>
              <a:gd name="connsiteY41" fmla="*/ 1938788 h 3386730"/>
              <a:gd name="connsiteX42" fmla="*/ 3386718 w 3386718"/>
              <a:gd name="connsiteY42" fmla="*/ 1447946 h 3386730"/>
              <a:gd name="connsiteX43" fmla="*/ 3314092 w 3386718"/>
              <a:gd name="connsiteY43" fmla="*/ 1347488 h 3386730"/>
              <a:gd name="connsiteX44" fmla="*/ 3009589 w 3386718"/>
              <a:gd name="connsiteY44" fmla="*/ 1246435 h 3386730"/>
              <a:gd name="connsiteX45" fmla="*/ 2939790 w 3386718"/>
              <a:gd name="connsiteY45" fmla="*/ 1078258 h 3386730"/>
              <a:gd name="connsiteX46" fmla="*/ 3083705 w 3386718"/>
              <a:gd name="connsiteY46" fmla="*/ 791765 h 3386730"/>
              <a:gd name="connsiteX47" fmla="*/ 3083705 w 3386718"/>
              <a:gd name="connsiteY47" fmla="*/ 791914 h 3386730"/>
              <a:gd name="connsiteX48" fmla="*/ 3064060 w 3386718"/>
              <a:gd name="connsiteY48" fmla="*/ 669578 h 3386730"/>
              <a:gd name="connsiteX49" fmla="*/ 2717140 w 3386718"/>
              <a:gd name="connsiteY49" fmla="*/ 322510 h 3386730"/>
              <a:gd name="connsiteX50" fmla="*/ 2594805 w 3386718"/>
              <a:gd name="connsiteY50" fmla="*/ 302716 h 3386730"/>
              <a:gd name="connsiteX51" fmla="*/ 2308163 w 3386718"/>
              <a:gd name="connsiteY51" fmla="*/ 446780 h 3386730"/>
              <a:gd name="connsiteX52" fmla="*/ 2139838 w 3386718"/>
              <a:gd name="connsiteY52" fmla="*/ 377129 h 3386730"/>
              <a:gd name="connsiteX53" fmla="*/ 2038933 w 3386718"/>
              <a:gd name="connsiteY53" fmla="*/ 72626 h 3386730"/>
              <a:gd name="connsiteX54" fmla="*/ 2038933 w 3386718"/>
              <a:gd name="connsiteY54" fmla="*/ 72478 h 3386730"/>
              <a:gd name="connsiteX55" fmla="*/ 1938475 w 3386718"/>
              <a:gd name="connsiteY55" fmla="*/ 0 h 3386730"/>
              <a:gd name="connsiteX56" fmla="*/ 1524439 w 3386718"/>
              <a:gd name="connsiteY56" fmla="*/ 211638 h 3386730"/>
              <a:gd name="connsiteX57" fmla="*/ 1862131 w 3386718"/>
              <a:gd name="connsiteY57" fmla="*/ 211638 h 3386730"/>
              <a:gd name="connsiteX58" fmla="*/ 1955891 w 3386718"/>
              <a:gd name="connsiteY58" fmla="*/ 494413 h 3386730"/>
              <a:gd name="connsiteX59" fmla="*/ 1955891 w 3386718"/>
              <a:gd name="connsiteY59" fmla="*/ 494561 h 3386730"/>
              <a:gd name="connsiteX60" fmla="*/ 2026437 w 3386718"/>
              <a:gd name="connsiteY60" fmla="*/ 562726 h 3386730"/>
              <a:gd name="connsiteX61" fmla="*/ 2257270 w 3386718"/>
              <a:gd name="connsiteY61" fmla="*/ 658273 h 3386730"/>
              <a:gd name="connsiteX62" fmla="*/ 2355346 w 3386718"/>
              <a:gd name="connsiteY62" fmla="*/ 659910 h 3386730"/>
              <a:gd name="connsiteX63" fmla="*/ 2621452 w 3386718"/>
              <a:gd name="connsiteY63" fmla="*/ 526263 h 3386730"/>
              <a:gd name="connsiteX64" fmla="*/ 2860171 w 3386718"/>
              <a:gd name="connsiteY64" fmla="*/ 765131 h 3386730"/>
              <a:gd name="connsiteX65" fmla="*/ 2726376 w 3386718"/>
              <a:gd name="connsiteY65" fmla="*/ 1031237 h 3386730"/>
              <a:gd name="connsiteX66" fmla="*/ 2726525 w 3386718"/>
              <a:gd name="connsiteY66" fmla="*/ 1031237 h 3386730"/>
              <a:gd name="connsiteX67" fmla="*/ 2728162 w 3386718"/>
              <a:gd name="connsiteY67" fmla="*/ 1129462 h 3386730"/>
              <a:gd name="connsiteX68" fmla="*/ 2824006 w 3386718"/>
              <a:gd name="connsiteY68" fmla="*/ 1360147 h 3386730"/>
              <a:gd name="connsiteX69" fmla="*/ 2892171 w 3386718"/>
              <a:gd name="connsiteY69" fmla="*/ 1430544 h 3386730"/>
              <a:gd name="connsiteX70" fmla="*/ 3174945 w 3386718"/>
              <a:gd name="connsiteY70" fmla="*/ 1524304 h 3386730"/>
              <a:gd name="connsiteX71" fmla="*/ 3174945 w 3386718"/>
              <a:gd name="connsiteY71" fmla="*/ 1862145 h 3386730"/>
              <a:gd name="connsiteX72" fmla="*/ 2891577 w 3386718"/>
              <a:gd name="connsiteY72" fmla="*/ 1956053 h 3386730"/>
              <a:gd name="connsiteX73" fmla="*/ 2891577 w 3386718"/>
              <a:gd name="connsiteY73" fmla="*/ 1956351 h 3386730"/>
              <a:gd name="connsiteX74" fmla="*/ 2823263 w 3386718"/>
              <a:gd name="connsiteY74" fmla="*/ 2026748 h 3386730"/>
              <a:gd name="connsiteX75" fmla="*/ 2727865 w 3386718"/>
              <a:gd name="connsiteY75" fmla="*/ 2256690 h 3386730"/>
              <a:gd name="connsiteX76" fmla="*/ 2727865 w 3386718"/>
              <a:gd name="connsiteY76" fmla="*/ 2256541 h 3386730"/>
              <a:gd name="connsiteX77" fmla="*/ 2726376 w 3386718"/>
              <a:gd name="connsiteY77" fmla="*/ 2354766 h 3386730"/>
              <a:gd name="connsiteX78" fmla="*/ 2860321 w 3386718"/>
              <a:gd name="connsiteY78" fmla="*/ 2621763 h 3386730"/>
              <a:gd name="connsiteX79" fmla="*/ 2621601 w 3386718"/>
              <a:gd name="connsiteY79" fmla="*/ 2860483 h 3386730"/>
              <a:gd name="connsiteX80" fmla="*/ 2354456 w 3386718"/>
              <a:gd name="connsiteY80" fmla="*/ 2726390 h 3386730"/>
              <a:gd name="connsiteX81" fmla="*/ 2354307 w 3386718"/>
              <a:gd name="connsiteY81" fmla="*/ 2726390 h 3386730"/>
              <a:gd name="connsiteX82" fmla="*/ 2256081 w 3386718"/>
              <a:gd name="connsiteY82" fmla="*/ 2727878 h 3386730"/>
              <a:gd name="connsiteX83" fmla="*/ 2026140 w 3386718"/>
              <a:gd name="connsiteY83" fmla="*/ 2823426 h 3386730"/>
              <a:gd name="connsiteX84" fmla="*/ 2026289 w 3386718"/>
              <a:gd name="connsiteY84" fmla="*/ 2823574 h 3386730"/>
              <a:gd name="connsiteX85" fmla="*/ 1955891 w 3386718"/>
              <a:gd name="connsiteY85" fmla="*/ 2891739 h 3386730"/>
              <a:gd name="connsiteX86" fmla="*/ 1862131 w 3386718"/>
              <a:gd name="connsiteY86" fmla="*/ 3174959 h 3386730"/>
              <a:gd name="connsiteX87" fmla="*/ 1524439 w 3386718"/>
              <a:gd name="connsiteY87" fmla="*/ 3174959 h 3386730"/>
              <a:gd name="connsiteX88" fmla="*/ 1430679 w 3386718"/>
              <a:gd name="connsiteY88" fmla="*/ 2891739 h 3386730"/>
              <a:gd name="connsiteX89" fmla="*/ 1360282 w 3386718"/>
              <a:gd name="connsiteY89" fmla="*/ 2823574 h 3386730"/>
              <a:gd name="connsiteX90" fmla="*/ 1130340 w 3386718"/>
              <a:gd name="connsiteY90" fmla="*/ 2728027 h 3386730"/>
              <a:gd name="connsiteX91" fmla="*/ 1130340 w 3386718"/>
              <a:gd name="connsiteY91" fmla="*/ 2727878 h 3386730"/>
              <a:gd name="connsiteX92" fmla="*/ 1032115 w 3386718"/>
              <a:gd name="connsiteY92" fmla="*/ 2726390 h 3386730"/>
              <a:gd name="connsiteX93" fmla="*/ 764969 w 3386718"/>
              <a:gd name="connsiteY93" fmla="*/ 2860483 h 3386730"/>
              <a:gd name="connsiteX94" fmla="*/ 526101 w 3386718"/>
              <a:gd name="connsiteY94" fmla="*/ 2621763 h 3386730"/>
              <a:gd name="connsiteX95" fmla="*/ 660046 w 3386718"/>
              <a:gd name="connsiteY95" fmla="*/ 2354766 h 3386730"/>
              <a:gd name="connsiteX96" fmla="*/ 660194 w 3386718"/>
              <a:gd name="connsiteY96" fmla="*/ 2354766 h 3386730"/>
              <a:gd name="connsiteX97" fmla="*/ 658557 w 3386718"/>
              <a:gd name="connsiteY97" fmla="*/ 2256689 h 3386730"/>
              <a:gd name="connsiteX98" fmla="*/ 563159 w 3386718"/>
              <a:gd name="connsiteY98" fmla="*/ 2026600 h 3386730"/>
              <a:gd name="connsiteX99" fmla="*/ 494845 w 3386718"/>
              <a:gd name="connsiteY99" fmla="*/ 1956054 h 3386730"/>
              <a:gd name="connsiteX100" fmla="*/ 211625 w 3386718"/>
              <a:gd name="connsiteY100" fmla="*/ 1862293 h 3386730"/>
              <a:gd name="connsiteX101" fmla="*/ 211625 w 3386718"/>
              <a:gd name="connsiteY101" fmla="*/ 1524453 h 3386730"/>
              <a:gd name="connsiteX102" fmla="*/ 494845 w 3386718"/>
              <a:gd name="connsiteY102" fmla="*/ 1430693 h 3386730"/>
              <a:gd name="connsiteX103" fmla="*/ 563159 w 3386718"/>
              <a:gd name="connsiteY103" fmla="*/ 1360147 h 3386730"/>
              <a:gd name="connsiteX104" fmla="*/ 658557 w 3386718"/>
              <a:gd name="connsiteY104" fmla="*/ 1130206 h 3386730"/>
              <a:gd name="connsiteX105" fmla="*/ 658557 w 3386718"/>
              <a:gd name="connsiteY105" fmla="*/ 1130354 h 3386730"/>
              <a:gd name="connsiteX106" fmla="*/ 660194 w 3386718"/>
              <a:gd name="connsiteY106" fmla="*/ 1032129 h 3386730"/>
              <a:gd name="connsiteX107" fmla="*/ 526250 w 3386718"/>
              <a:gd name="connsiteY107" fmla="*/ 765132 h 3386730"/>
              <a:gd name="connsiteX108" fmla="*/ 765118 w 3386718"/>
              <a:gd name="connsiteY108" fmla="*/ 526115 h 3386730"/>
              <a:gd name="connsiteX109" fmla="*/ 1032264 w 3386718"/>
              <a:gd name="connsiteY109" fmla="*/ 660208 h 3386730"/>
              <a:gd name="connsiteX110" fmla="*/ 1032115 w 3386718"/>
              <a:gd name="connsiteY110" fmla="*/ 660357 h 3386730"/>
              <a:gd name="connsiteX111" fmla="*/ 1130340 w 3386718"/>
              <a:gd name="connsiteY111" fmla="*/ 658720 h 3386730"/>
              <a:gd name="connsiteX112" fmla="*/ 1360282 w 3386718"/>
              <a:gd name="connsiteY112" fmla="*/ 563173 h 3386730"/>
              <a:gd name="connsiteX113" fmla="*/ 1430679 w 3386718"/>
              <a:gd name="connsiteY113" fmla="*/ 495008 h 3386730"/>
              <a:gd name="connsiteX114" fmla="*/ 1693359 w 3386718"/>
              <a:gd name="connsiteY114" fmla="*/ 1038065 h 3386730"/>
              <a:gd name="connsiteX115" fmla="*/ 1038077 w 3386718"/>
              <a:gd name="connsiteY115" fmla="*/ 1693347 h 3386730"/>
              <a:gd name="connsiteX116" fmla="*/ 1693359 w 3386718"/>
              <a:gd name="connsiteY116" fmla="*/ 2348629 h 3386730"/>
              <a:gd name="connsiteX117" fmla="*/ 2348641 w 3386718"/>
              <a:gd name="connsiteY117" fmla="*/ 1693347 h 3386730"/>
              <a:gd name="connsiteX118" fmla="*/ 1693359 w 3386718"/>
              <a:gd name="connsiteY118" fmla="*/ 1038065 h 3386730"/>
              <a:gd name="connsiteX119" fmla="*/ 1693359 w 3386718"/>
              <a:gd name="connsiteY119" fmla="*/ 1249699 h 3386730"/>
              <a:gd name="connsiteX120" fmla="*/ 2137034 w 3386718"/>
              <a:gd name="connsiteY120" fmla="*/ 1693374 h 3386730"/>
              <a:gd name="connsiteX121" fmla="*/ 1693359 w 3386718"/>
              <a:gd name="connsiteY121" fmla="*/ 2137048 h 3386730"/>
              <a:gd name="connsiteX122" fmla="*/ 1249685 w 3386718"/>
              <a:gd name="connsiteY122" fmla="*/ 1693374 h 3386730"/>
              <a:gd name="connsiteX123" fmla="*/ 1693359 w 3386718"/>
              <a:gd name="connsiteY123" fmla="*/ 1249699 h 338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</a:cxnLst>
            <a:rect l="l" t="t" r="r" b="b"/>
            <a:pathLst>
              <a:path w="3386718" h="3386730">
                <a:moveTo>
                  <a:pt x="1447942" y="4"/>
                </a:moveTo>
                <a:cubicBezTo>
                  <a:pt x="1402401" y="4"/>
                  <a:pt x="1361920" y="29323"/>
                  <a:pt x="1347483" y="72630"/>
                </a:cubicBezTo>
                <a:lnTo>
                  <a:pt x="1246431" y="377579"/>
                </a:lnTo>
                <a:cubicBezTo>
                  <a:pt x="1189132" y="397075"/>
                  <a:pt x="1133320" y="420293"/>
                  <a:pt x="1079149" y="447081"/>
                </a:cubicBezTo>
                <a:lnTo>
                  <a:pt x="791612" y="302716"/>
                </a:lnTo>
                <a:cubicBezTo>
                  <a:pt x="750834" y="282327"/>
                  <a:pt x="701570" y="290215"/>
                  <a:pt x="669277" y="322510"/>
                </a:cubicBezTo>
                <a:lnTo>
                  <a:pt x="322357" y="669578"/>
                </a:lnTo>
                <a:lnTo>
                  <a:pt x="322506" y="669578"/>
                </a:lnTo>
                <a:cubicBezTo>
                  <a:pt x="290210" y="701874"/>
                  <a:pt x="282322" y="751135"/>
                  <a:pt x="302712" y="791914"/>
                </a:cubicBezTo>
                <a:lnTo>
                  <a:pt x="446928" y="1079302"/>
                </a:lnTo>
                <a:cubicBezTo>
                  <a:pt x="420139" y="1133476"/>
                  <a:pt x="396922" y="1189434"/>
                  <a:pt x="377426" y="1246584"/>
                </a:cubicBezTo>
                <a:lnTo>
                  <a:pt x="72477" y="1347637"/>
                </a:lnTo>
                <a:lnTo>
                  <a:pt x="72626" y="1347488"/>
                </a:lnTo>
                <a:cubicBezTo>
                  <a:pt x="29318" y="1361924"/>
                  <a:pt x="0" y="1402405"/>
                  <a:pt x="0" y="1447946"/>
                </a:cubicBezTo>
                <a:lnTo>
                  <a:pt x="0" y="1938788"/>
                </a:lnTo>
                <a:cubicBezTo>
                  <a:pt x="0" y="1984329"/>
                  <a:pt x="29319" y="2024810"/>
                  <a:pt x="72626" y="2039247"/>
                </a:cubicBezTo>
                <a:lnTo>
                  <a:pt x="377575" y="2140299"/>
                </a:lnTo>
                <a:cubicBezTo>
                  <a:pt x="397071" y="2197598"/>
                  <a:pt x="420289" y="2253559"/>
                  <a:pt x="447077" y="2307730"/>
                </a:cubicBezTo>
                <a:lnTo>
                  <a:pt x="302861" y="2595118"/>
                </a:lnTo>
                <a:lnTo>
                  <a:pt x="302712" y="2595118"/>
                </a:lnTo>
                <a:cubicBezTo>
                  <a:pt x="282322" y="2635896"/>
                  <a:pt x="290211" y="2685160"/>
                  <a:pt x="322506" y="2717453"/>
                </a:cubicBezTo>
                <a:lnTo>
                  <a:pt x="669426" y="3064373"/>
                </a:lnTo>
                <a:lnTo>
                  <a:pt x="669277" y="3064224"/>
                </a:lnTo>
                <a:cubicBezTo>
                  <a:pt x="701573" y="3096520"/>
                  <a:pt x="750834" y="3104408"/>
                  <a:pt x="791612" y="3084018"/>
                </a:cubicBezTo>
                <a:lnTo>
                  <a:pt x="1079149" y="2939653"/>
                </a:lnTo>
                <a:cubicBezTo>
                  <a:pt x="1133323" y="2966442"/>
                  <a:pt x="1189281" y="2989660"/>
                  <a:pt x="1246431" y="3009156"/>
                </a:cubicBezTo>
                <a:lnTo>
                  <a:pt x="1347483" y="3314104"/>
                </a:lnTo>
                <a:cubicBezTo>
                  <a:pt x="1361920" y="3357412"/>
                  <a:pt x="1402401" y="3386730"/>
                  <a:pt x="1447942" y="3386730"/>
                </a:cubicBezTo>
                <a:lnTo>
                  <a:pt x="1938479" y="3386730"/>
                </a:lnTo>
                <a:cubicBezTo>
                  <a:pt x="1984169" y="3386730"/>
                  <a:pt x="2024650" y="3357411"/>
                  <a:pt x="2038938" y="3314104"/>
                </a:cubicBezTo>
                <a:lnTo>
                  <a:pt x="2139990" y="3009156"/>
                </a:lnTo>
                <a:cubicBezTo>
                  <a:pt x="2197289" y="2989659"/>
                  <a:pt x="2253102" y="2966442"/>
                  <a:pt x="2307272" y="2939653"/>
                </a:cubicBezTo>
                <a:lnTo>
                  <a:pt x="2594809" y="3084018"/>
                </a:lnTo>
                <a:cubicBezTo>
                  <a:pt x="2635587" y="3104408"/>
                  <a:pt x="2684851" y="3096520"/>
                  <a:pt x="2717144" y="3064224"/>
                </a:cubicBezTo>
                <a:lnTo>
                  <a:pt x="3064064" y="2717304"/>
                </a:lnTo>
                <a:lnTo>
                  <a:pt x="3064064" y="2717453"/>
                </a:lnTo>
                <a:cubicBezTo>
                  <a:pt x="3096211" y="2685158"/>
                  <a:pt x="3104248" y="2635896"/>
                  <a:pt x="3083858" y="2595118"/>
                </a:cubicBezTo>
                <a:lnTo>
                  <a:pt x="2939642" y="2307730"/>
                </a:lnTo>
                <a:cubicBezTo>
                  <a:pt x="2966431" y="2253555"/>
                  <a:pt x="2989648" y="2197598"/>
                  <a:pt x="3009144" y="2140448"/>
                </a:cubicBezTo>
                <a:lnTo>
                  <a:pt x="3314390" y="2039247"/>
                </a:lnTo>
                <a:lnTo>
                  <a:pt x="3314241" y="2039247"/>
                </a:lnTo>
                <a:cubicBezTo>
                  <a:pt x="3357400" y="2024810"/>
                  <a:pt x="3386718" y="1984329"/>
                  <a:pt x="3386718" y="1938788"/>
                </a:cubicBezTo>
                <a:lnTo>
                  <a:pt x="3386718" y="1447946"/>
                </a:lnTo>
                <a:cubicBezTo>
                  <a:pt x="3386718" y="1402405"/>
                  <a:pt x="3357399" y="1361924"/>
                  <a:pt x="3314092" y="1347488"/>
                </a:cubicBezTo>
                <a:lnTo>
                  <a:pt x="3009589" y="1246435"/>
                </a:lnTo>
                <a:cubicBezTo>
                  <a:pt x="2990093" y="1188839"/>
                  <a:pt x="2966727" y="1132729"/>
                  <a:pt x="2939790" y="1078258"/>
                </a:cubicBezTo>
                <a:lnTo>
                  <a:pt x="3083705" y="791765"/>
                </a:lnTo>
                <a:lnTo>
                  <a:pt x="3083705" y="791914"/>
                </a:lnTo>
                <a:cubicBezTo>
                  <a:pt x="3104243" y="751135"/>
                  <a:pt x="3096356" y="701872"/>
                  <a:pt x="3064060" y="669578"/>
                </a:cubicBezTo>
                <a:lnTo>
                  <a:pt x="2717140" y="322510"/>
                </a:lnTo>
                <a:cubicBezTo>
                  <a:pt x="2684993" y="290214"/>
                  <a:pt x="2635583" y="282178"/>
                  <a:pt x="2594805" y="302716"/>
                </a:cubicBezTo>
                <a:lnTo>
                  <a:pt x="2308163" y="446780"/>
                </a:lnTo>
                <a:cubicBezTo>
                  <a:pt x="2253692" y="419842"/>
                  <a:pt x="2197437" y="396625"/>
                  <a:pt x="2139838" y="377129"/>
                </a:cubicBezTo>
                <a:lnTo>
                  <a:pt x="2038933" y="72626"/>
                </a:lnTo>
                <a:lnTo>
                  <a:pt x="2038933" y="72478"/>
                </a:lnTo>
                <a:cubicBezTo>
                  <a:pt x="2024646" y="29318"/>
                  <a:pt x="1984165" y="0"/>
                  <a:pt x="1938475" y="0"/>
                </a:cubicBezTo>
                <a:close/>
                <a:moveTo>
                  <a:pt x="1524439" y="211638"/>
                </a:moveTo>
                <a:lnTo>
                  <a:pt x="1862131" y="211638"/>
                </a:lnTo>
                <a:lnTo>
                  <a:pt x="1955891" y="494413"/>
                </a:lnTo>
                <a:lnTo>
                  <a:pt x="1955891" y="494561"/>
                </a:lnTo>
                <a:cubicBezTo>
                  <a:pt x="1966755" y="527452"/>
                  <a:pt x="1993098" y="552900"/>
                  <a:pt x="2026437" y="562726"/>
                </a:cubicBezTo>
                <a:cubicBezTo>
                  <a:pt x="2106508" y="586390"/>
                  <a:pt x="2183897" y="618386"/>
                  <a:pt x="2257270" y="658273"/>
                </a:cubicBezTo>
                <a:cubicBezTo>
                  <a:pt x="2287779" y="674942"/>
                  <a:pt x="2324390" y="675537"/>
                  <a:pt x="2355346" y="659910"/>
                </a:cubicBezTo>
                <a:lnTo>
                  <a:pt x="2621452" y="526263"/>
                </a:lnTo>
                <a:lnTo>
                  <a:pt x="2860171" y="765131"/>
                </a:lnTo>
                <a:lnTo>
                  <a:pt x="2726376" y="1031237"/>
                </a:lnTo>
                <a:lnTo>
                  <a:pt x="2726525" y="1031237"/>
                </a:lnTo>
                <a:cubicBezTo>
                  <a:pt x="2710897" y="1062342"/>
                  <a:pt x="2711493" y="1099101"/>
                  <a:pt x="2728162" y="1129462"/>
                </a:cubicBezTo>
                <a:cubicBezTo>
                  <a:pt x="2768197" y="1202687"/>
                  <a:pt x="2800342" y="1280076"/>
                  <a:pt x="2824006" y="1360147"/>
                </a:cubicBezTo>
                <a:cubicBezTo>
                  <a:pt x="2833829" y="1393335"/>
                  <a:pt x="2859278" y="1419678"/>
                  <a:pt x="2892171" y="1430544"/>
                </a:cubicBezTo>
                <a:lnTo>
                  <a:pt x="3174945" y="1524304"/>
                </a:lnTo>
                <a:lnTo>
                  <a:pt x="3174945" y="1862145"/>
                </a:lnTo>
                <a:lnTo>
                  <a:pt x="2891577" y="1956053"/>
                </a:lnTo>
                <a:lnTo>
                  <a:pt x="2891577" y="1956351"/>
                </a:lnTo>
                <a:cubicBezTo>
                  <a:pt x="2858685" y="1967216"/>
                  <a:pt x="2833238" y="1993558"/>
                  <a:pt x="2823263" y="2026748"/>
                </a:cubicBezTo>
                <a:cubicBezTo>
                  <a:pt x="2799600" y="2106522"/>
                  <a:pt x="2767752" y="2183614"/>
                  <a:pt x="2727865" y="2256690"/>
                </a:cubicBezTo>
                <a:lnTo>
                  <a:pt x="2727865" y="2256541"/>
                </a:lnTo>
                <a:cubicBezTo>
                  <a:pt x="2711345" y="2287050"/>
                  <a:pt x="2710749" y="2323810"/>
                  <a:pt x="2726376" y="2354766"/>
                </a:cubicBezTo>
                <a:lnTo>
                  <a:pt x="2860321" y="2621763"/>
                </a:lnTo>
                <a:lnTo>
                  <a:pt x="2621601" y="2860483"/>
                </a:lnTo>
                <a:lnTo>
                  <a:pt x="2354456" y="2726390"/>
                </a:lnTo>
                <a:lnTo>
                  <a:pt x="2354307" y="2726390"/>
                </a:lnTo>
                <a:cubicBezTo>
                  <a:pt x="2323350" y="2710763"/>
                  <a:pt x="2286592" y="2711358"/>
                  <a:pt x="2256081" y="2727878"/>
                </a:cubicBezTo>
                <a:cubicBezTo>
                  <a:pt x="2183005" y="2767765"/>
                  <a:pt x="2105914" y="2799762"/>
                  <a:pt x="2026140" y="2823426"/>
                </a:cubicBezTo>
                <a:lnTo>
                  <a:pt x="2026289" y="2823574"/>
                </a:lnTo>
                <a:cubicBezTo>
                  <a:pt x="1993100" y="2833397"/>
                  <a:pt x="1966757" y="2858846"/>
                  <a:pt x="1955891" y="2891739"/>
                </a:cubicBezTo>
                <a:lnTo>
                  <a:pt x="1862131" y="3174959"/>
                </a:lnTo>
                <a:lnTo>
                  <a:pt x="1524439" y="3174959"/>
                </a:lnTo>
                <a:lnTo>
                  <a:pt x="1430679" y="2891739"/>
                </a:lnTo>
                <a:cubicBezTo>
                  <a:pt x="1419666" y="2858848"/>
                  <a:pt x="1393472" y="2833400"/>
                  <a:pt x="1360282" y="2823574"/>
                </a:cubicBezTo>
                <a:cubicBezTo>
                  <a:pt x="1280508" y="2799911"/>
                  <a:pt x="1203416" y="2767914"/>
                  <a:pt x="1130340" y="2728027"/>
                </a:cubicBezTo>
                <a:lnTo>
                  <a:pt x="1130340" y="2727878"/>
                </a:lnTo>
                <a:cubicBezTo>
                  <a:pt x="1099831" y="2711359"/>
                  <a:pt x="1063220" y="2710763"/>
                  <a:pt x="1032115" y="2726390"/>
                </a:cubicBezTo>
                <a:lnTo>
                  <a:pt x="764969" y="2860483"/>
                </a:lnTo>
                <a:lnTo>
                  <a:pt x="526101" y="2621763"/>
                </a:lnTo>
                <a:lnTo>
                  <a:pt x="660046" y="2354766"/>
                </a:lnTo>
                <a:lnTo>
                  <a:pt x="660194" y="2354766"/>
                </a:lnTo>
                <a:cubicBezTo>
                  <a:pt x="675673" y="2323810"/>
                  <a:pt x="675077" y="2287051"/>
                  <a:pt x="658557" y="2256689"/>
                </a:cubicBezTo>
                <a:cubicBezTo>
                  <a:pt x="618670" y="2183614"/>
                  <a:pt x="586674" y="2106522"/>
                  <a:pt x="563159" y="2026600"/>
                </a:cubicBezTo>
                <a:cubicBezTo>
                  <a:pt x="553336" y="1993262"/>
                  <a:pt x="527886" y="1966920"/>
                  <a:pt x="494845" y="1956054"/>
                </a:cubicBezTo>
                <a:lnTo>
                  <a:pt x="211625" y="1862293"/>
                </a:lnTo>
                <a:lnTo>
                  <a:pt x="211625" y="1524453"/>
                </a:lnTo>
                <a:lnTo>
                  <a:pt x="494845" y="1430693"/>
                </a:lnTo>
                <a:cubicBezTo>
                  <a:pt x="527885" y="1419680"/>
                  <a:pt x="553337" y="1393486"/>
                  <a:pt x="563159" y="1360147"/>
                </a:cubicBezTo>
                <a:cubicBezTo>
                  <a:pt x="586822" y="1280373"/>
                  <a:pt x="618670" y="1203282"/>
                  <a:pt x="658557" y="1130206"/>
                </a:cubicBezTo>
                <a:lnTo>
                  <a:pt x="658557" y="1130354"/>
                </a:lnTo>
                <a:cubicBezTo>
                  <a:pt x="675077" y="1099845"/>
                  <a:pt x="675673" y="1063234"/>
                  <a:pt x="660194" y="1032129"/>
                </a:cubicBezTo>
                <a:lnTo>
                  <a:pt x="526250" y="765132"/>
                </a:lnTo>
                <a:lnTo>
                  <a:pt x="765118" y="526115"/>
                </a:lnTo>
                <a:lnTo>
                  <a:pt x="1032264" y="660208"/>
                </a:lnTo>
                <a:lnTo>
                  <a:pt x="1032115" y="660357"/>
                </a:lnTo>
                <a:cubicBezTo>
                  <a:pt x="1063071" y="675984"/>
                  <a:pt x="1099830" y="675388"/>
                  <a:pt x="1130340" y="658720"/>
                </a:cubicBezTo>
                <a:cubicBezTo>
                  <a:pt x="1203416" y="618833"/>
                  <a:pt x="1280508" y="586837"/>
                  <a:pt x="1360282" y="563173"/>
                </a:cubicBezTo>
                <a:cubicBezTo>
                  <a:pt x="1393470" y="553350"/>
                  <a:pt x="1419664" y="527900"/>
                  <a:pt x="1430679" y="495008"/>
                </a:cubicBezTo>
                <a:close/>
                <a:moveTo>
                  <a:pt x="1693359" y="1038065"/>
                </a:moveTo>
                <a:cubicBezTo>
                  <a:pt x="1332750" y="1038065"/>
                  <a:pt x="1038077" y="1332746"/>
                  <a:pt x="1038077" y="1693347"/>
                </a:cubicBezTo>
                <a:cubicBezTo>
                  <a:pt x="1038077" y="2053948"/>
                  <a:pt x="1332758" y="2348629"/>
                  <a:pt x="1693359" y="2348629"/>
                </a:cubicBezTo>
                <a:cubicBezTo>
                  <a:pt x="2053960" y="2348629"/>
                  <a:pt x="2348641" y="2053948"/>
                  <a:pt x="2348641" y="1693347"/>
                </a:cubicBezTo>
                <a:cubicBezTo>
                  <a:pt x="2348641" y="1332746"/>
                  <a:pt x="2053960" y="1038065"/>
                  <a:pt x="1693359" y="1038065"/>
                </a:cubicBezTo>
                <a:close/>
                <a:moveTo>
                  <a:pt x="1693359" y="1249699"/>
                </a:moveTo>
                <a:cubicBezTo>
                  <a:pt x="1939668" y="1249699"/>
                  <a:pt x="2137034" y="1447046"/>
                  <a:pt x="2137034" y="1693374"/>
                </a:cubicBezTo>
                <a:cubicBezTo>
                  <a:pt x="2137034" y="1939702"/>
                  <a:pt x="1939687" y="2137048"/>
                  <a:pt x="1693359" y="2137048"/>
                </a:cubicBezTo>
                <a:cubicBezTo>
                  <a:pt x="1447031" y="2137048"/>
                  <a:pt x="1249685" y="1939702"/>
                  <a:pt x="1249685" y="1693374"/>
                </a:cubicBezTo>
                <a:cubicBezTo>
                  <a:pt x="1249685" y="1447046"/>
                  <a:pt x="1447031" y="1249699"/>
                  <a:pt x="1693359" y="1249699"/>
                </a:cubicBezTo>
                <a:close/>
              </a:path>
            </a:pathLst>
          </a:custGeom>
          <a:solidFill>
            <a:schemeClr val="accent1"/>
          </a:solidFill>
          <a:ln w="38100" cap="flat">
            <a:noFill/>
            <a:prstDash val="solid"/>
            <a:miter/>
          </a:ln>
        </p:spPr>
        <p:txBody>
          <a:bodyPr rtlCol="0" anchor="ctr"/>
          <a:lstStyle/>
          <a:p>
            <a:endParaRPr lang="es-PE" noProof="0"/>
          </a:p>
        </p:txBody>
      </p:sp>
      <p:sp>
        <p:nvSpPr>
          <p:cNvPr id="112" name="Graphic 1052">
            <a:extLst>
              <a:ext uri="{FF2B5EF4-FFF2-40B4-BE49-F238E27FC236}">
                <a16:creationId xmlns:a16="http://schemas.microsoft.com/office/drawing/2014/main" id="{2501A4E0-B340-D337-E1BE-08E114E648E8}"/>
              </a:ext>
            </a:extLst>
          </p:cNvPr>
          <p:cNvSpPr>
            <a:spLocks noChangeAspect="1"/>
          </p:cNvSpPr>
          <p:nvPr>
            <p:custDataLst>
              <p:tags r:id="rId69"/>
            </p:custDataLst>
          </p:nvPr>
        </p:nvSpPr>
        <p:spPr>
          <a:xfrm>
            <a:off x="10757367" y="4544357"/>
            <a:ext cx="78801" cy="180955"/>
          </a:xfrm>
          <a:custGeom>
            <a:avLst/>
            <a:gdLst>
              <a:gd name="connsiteX0" fmla="*/ 167598 w 1471341"/>
              <a:gd name="connsiteY0" fmla="*/ 3378708 h 3378707"/>
              <a:gd name="connsiteX1" fmla="*/ 464363 w 1471341"/>
              <a:gd name="connsiteY1" fmla="*/ 1890865 h 3378707"/>
              <a:gd name="connsiteX2" fmla="*/ 0 w 1471341"/>
              <a:gd name="connsiteY2" fmla="*/ 1890865 h 3378707"/>
              <a:gd name="connsiteX3" fmla="*/ 1303744 w 1471341"/>
              <a:gd name="connsiteY3" fmla="*/ 0 h 3378707"/>
              <a:gd name="connsiteX4" fmla="*/ 1006979 w 1471341"/>
              <a:gd name="connsiteY4" fmla="*/ 1487843 h 3378707"/>
              <a:gd name="connsiteX5" fmla="*/ 1471342 w 1471341"/>
              <a:gd name="connsiteY5" fmla="*/ 1487843 h 3378707"/>
              <a:gd name="connsiteX6" fmla="*/ 217456 w 1471341"/>
              <a:gd name="connsiteY6" fmla="*/ 1776565 h 3378707"/>
              <a:gd name="connsiteX7" fmla="*/ 603828 w 1471341"/>
              <a:gd name="connsiteY7" fmla="*/ 1776565 h 3378707"/>
              <a:gd name="connsiteX8" fmla="*/ 388174 w 1471341"/>
              <a:gd name="connsiteY8" fmla="*/ 2857500 h 3378707"/>
              <a:gd name="connsiteX9" fmla="*/ 1253921 w 1471341"/>
              <a:gd name="connsiteY9" fmla="*/ 1602143 h 3378707"/>
              <a:gd name="connsiteX10" fmla="*/ 867548 w 1471341"/>
              <a:gd name="connsiteY10" fmla="*/ 1602143 h 3378707"/>
              <a:gd name="connsiteX11" fmla="*/ 1083202 w 1471341"/>
              <a:gd name="connsiteY11" fmla="*/ 521208 h 3378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71341" h="3378707">
                <a:moveTo>
                  <a:pt x="167598" y="3378708"/>
                </a:moveTo>
                <a:lnTo>
                  <a:pt x="464363" y="1890865"/>
                </a:lnTo>
                <a:lnTo>
                  <a:pt x="0" y="1890865"/>
                </a:lnTo>
                <a:lnTo>
                  <a:pt x="1303744" y="0"/>
                </a:lnTo>
                <a:lnTo>
                  <a:pt x="1006979" y="1487843"/>
                </a:lnTo>
                <a:lnTo>
                  <a:pt x="1471342" y="1487843"/>
                </a:lnTo>
                <a:close/>
                <a:moveTo>
                  <a:pt x="217456" y="1776565"/>
                </a:moveTo>
                <a:lnTo>
                  <a:pt x="603828" y="1776565"/>
                </a:lnTo>
                <a:lnTo>
                  <a:pt x="388174" y="2857500"/>
                </a:lnTo>
                <a:lnTo>
                  <a:pt x="1253921" y="1602143"/>
                </a:lnTo>
                <a:lnTo>
                  <a:pt x="867548" y="1602143"/>
                </a:lnTo>
                <a:lnTo>
                  <a:pt x="1083202" y="521208"/>
                </a:lnTo>
                <a:close/>
              </a:path>
            </a:pathLst>
          </a:custGeom>
          <a:solidFill>
            <a:schemeClr val="accent1"/>
          </a:solidFill>
          <a:ln w="38100" cap="flat">
            <a:noFill/>
            <a:prstDash val="solid"/>
            <a:miter/>
          </a:ln>
        </p:spPr>
        <p:txBody>
          <a:bodyPr rtlCol="0" anchor="ctr"/>
          <a:lstStyle/>
          <a:p>
            <a:endParaRPr lang="es-PE" noProof="0"/>
          </a:p>
        </p:txBody>
      </p:sp>
      <p:pic>
        <p:nvPicPr>
          <p:cNvPr id="113" name="Gráfico 112" descr="Base de datos contorno">
            <a:extLst>
              <a:ext uri="{FF2B5EF4-FFF2-40B4-BE49-F238E27FC236}">
                <a16:creationId xmlns:a16="http://schemas.microsoft.com/office/drawing/2014/main" id="{CCB16E10-D4A6-EA53-A4F4-BEBE9B27B51D}"/>
              </a:ext>
            </a:extLst>
          </p:cNvPr>
          <p:cNvPicPr>
            <a:picLocks noChangeAspect="1"/>
          </p:cNvPicPr>
          <p:nvPr/>
        </p:nvPicPr>
        <p:blipFill>
          <a:blip r:embed="rId102">
            <a:extLst>
              <a:ext uri="{96DAC541-7B7A-43D3-8B79-37D633B846F1}">
                <asvg:svgBlip xmlns:asvg="http://schemas.microsoft.com/office/drawing/2016/SVG/main" r:embed="rId103"/>
              </a:ext>
            </a:extLst>
          </a:blip>
          <a:stretch>
            <a:fillRect/>
          </a:stretch>
        </p:blipFill>
        <p:spPr>
          <a:xfrm flipH="1">
            <a:off x="10711494" y="4727574"/>
            <a:ext cx="173451" cy="173451"/>
          </a:xfrm>
          <a:prstGeom prst="rect">
            <a:avLst/>
          </a:prstGeom>
        </p:spPr>
      </p:pic>
      <p:sp>
        <p:nvSpPr>
          <p:cNvPr id="114" name="Graphic 1044">
            <a:extLst>
              <a:ext uri="{FF2B5EF4-FFF2-40B4-BE49-F238E27FC236}">
                <a16:creationId xmlns:a16="http://schemas.microsoft.com/office/drawing/2014/main" id="{D5AA91DD-EB94-0D6B-C5DC-19BEF1F020D3}"/>
              </a:ext>
            </a:extLst>
          </p:cNvPr>
          <p:cNvSpPr>
            <a:spLocks noChangeAspect="1"/>
          </p:cNvSpPr>
          <p:nvPr>
            <p:custDataLst>
              <p:tags r:id="rId70"/>
            </p:custDataLst>
          </p:nvPr>
        </p:nvSpPr>
        <p:spPr>
          <a:xfrm>
            <a:off x="7821081" y="5051898"/>
            <a:ext cx="148095" cy="148096"/>
          </a:xfrm>
          <a:custGeom>
            <a:avLst/>
            <a:gdLst>
              <a:gd name="connsiteX0" fmla="*/ 1447942 w 3386718"/>
              <a:gd name="connsiteY0" fmla="*/ 4 h 3386730"/>
              <a:gd name="connsiteX1" fmla="*/ 1347483 w 3386718"/>
              <a:gd name="connsiteY1" fmla="*/ 72630 h 3386730"/>
              <a:gd name="connsiteX2" fmla="*/ 1246431 w 3386718"/>
              <a:gd name="connsiteY2" fmla="*/ 377579 h 3386730"/>
              <a:gd name="connsiteX3" fmla="*/ 1079149 w 3386718"/>
              <a:gd name="connsiteY3" fmla="*/ 447081 h 3386730"/>
              <a:gd name="connsiteX4" fmla="*/ 791612 w 3386718"/>
              <a:gd name="connsiteY4" fmla="*/ 302716 h 3386730"/>
              <a:gd name="connsiteX5" fmla="*/ 669277 w 3386718"/>
              <a:gd name="connsiteY5" fmla="*/ 322510 h 3386730"/>
              <a:gd name="connsiteX6" fmla="*/ 322357 w 3386718"/>
              <a:gd name="connsiteY6" fmla="*/ 669578 h 3386730"/>
              <a:gd name="connsiteX7" fmla="*/ 322506 w 3386718"/>
              <a:gd name="connsiteY7" fmla="*/ 669578 h 3386730"/>
              <a:gd name="connsiteX8" fmla="*/ 302712 w 3386718"/>
              <a:gd name="connsiteY8" fmla="*/ 791914 h 3386730"/>
              <a:gd name="connsiteX9" fmla="*/ 446928 w 3386718"/>
              <a:gd name="connsiteY9" fmla="*/ 1079302 h 3386730"/>
              <a:gd name="connsiteX10" fmla="*/ 377426 w 3386718"/>
              <a:gd name="connsiteY10" fmla="*/ 1246584 h 3386730"/>
              <a:gd name="connsiteX11" fmla="*/ 72477 w 3386718"/>
              <a:gd name="connsiteY11" fmla="*/ 1347637 h 3386730"/>
              <a:gd name="connsiteX12" fmla="*/ 72626 w 3386718"/>
              <a:gd name="connsiteY12" fmla="*/ 1347488 h 3386730"/>
              <a:gd name="connsiteX13" fmla="*/ 0 w 3386718"/>
              <a:gd name="connsiteY13" fmla="*/ 1447946 h 3386730"/>
              <a:gd name="connsiteX14" fmla="*/ 0 w 3386718"/>
              <a:gd name="connsiteY14" fmla="*/ 1938788 h 3386730"/>
              <a:gd name="connsiteX15" fmla="*/ 72626 w 3386718"/>
              <a:gd name="connsiteY15" fmla="*/ 2039247 h 3386730"/>
              <a:gd name="connsiteX16" fmla="*/ 377575 w 3386718"/>
              <a:gd name="connsiteY16" fmla="*/ 2140299 h 3386730"/>
              <a:gd name="connsiteX17" fmla="*/ 447077 w 3386718"/>
              <a:gd name="connsiteY17" fmla="*/ 2307730 h 3386730"/>
              <a:gd name="connsiteX18" fmla="*/ 302861 w 3386718"/>
              <a:gd name="connsiteY18" fmla="*/ 2595118 h 3386730"/>
              <a:gd name="connsiteX19" fmla="*/ 302712 w 3386718"/>
              <a:gd name="connsiteY19" fmla="*/ 2595118 h 3386730"/>
              <a:gd name="connsiteX20" fmla="*/ 322506 w 3386718"/>
              <a:gd name="connsiteY20" fmla="*/ 2717453 h 3386730"/>
              <a:gd name="connsiteX21" fmla="*/ 669426 w 3386718"/>
              <a:gd name="connsiteY21" fmla="*/ 3064373 h 3386730"/>
              <a:gd name="connsiteX22" fmla="*/ 669277 w 3386718"/>
              <a:gd name="connsiteY22" fmla="*/ 3064224 h 3386730"/>
              <a:gd name="connsiteX23" fmla="*/ 791612 w 3386718"/>
              <a:gd name="connsiteY23" fmla="*/ 3084018 h 3386730"/>
              <a:gd name="connsiteX24" fmla="*/ 1079149 w 3386718"/>
              <a:gd name="connsiteY24" fmla="*/ 2939653 h 3386730"/>
              <a:gd name="connsiteX25" fmla="*/ 1246431 w 3386718"/>
              <a:gd name="connsiteY25" fmla="*/ 3009156 h 3386730"/>
              <a:gd name="connsiteX26" fmla="*/ 1347483 w 3386718"/>
              <a:gd name="connsiteY26" fmla="*/ 3314104 h 3386730"/>
              <a:gd name="connsiteX27" fmla="*/ 1447942 w 3386718"/>
              <a:gd name="connsiteY27" fmla="*/ 3386730 h 3386730"/>
              <a:gd name="connsiteX28" fmla="*/ 1938479 w 3386718"/>
              <a:gd name="connsiteY28" fmla="*/ 3386730 h 3386730"/>
              <a:gd name="connsiteX29" fmla="*/ 2038938 w 3386718"/>
              <a:gd name="connsiteY29" fmla="*/ 3314104 h 3386730"/>
              <a:gd name="connsiteX30" fmla="*/ 2139990 w 3386718"/>
              <a:gd name="connsiteY30" fmla="*/ 3009156 h 3386730"/>
              <a:gd name="connsiteX31" fmla="*/ 2307272 w 3386718"/>
              <a:gd name="connsiteY31" fmla="*/ 2939653 h 3386730"/>
              <a:gd name="connsiteX32" fmla="*/ 2594809 w 3386718"/>
              <a:gd name="connsiteY32" fmla="*/ 3084018 h 3386730"/>
              <a:gd name="connsiteX33" fmla="*/ 2717144 w 3386718"/>
              <a:gd name="connsiteY33" fmla="*/ 3064224 h 3386730"/>
              <a:gd name="connsiteX34" fmla="*/ 3064064 w 3386718"/>
              <a:gd name="connsiteY34" fmla="*/ 2717304 h 3386730"/>
              <a:gd name="connsiteX35" fmla="*/ 3064064 w 3386718"/>
              <a:gd name="connsiteY35" fmla="*/ 2717453 h 3386730"/>
              <a:gd name="connsiteX36" fmla="*/ 3083858 w 3386718"/>
              <a:gd name="connsiteY36" fmla="*/ 2595118 h 3386730"/>
              <a:gd name="connsiteX37" fmla="*/ 2939642 w 3386718"/>
              <a:gd name="connsiteY37" fmla="*/ 2307730 h 3386730"/>
              <a:gd name="connsiteX38" fmla="*/ 3009144 w 3386718"/>
              <a:gd name="connsiteY38" fmla="*/ 2140448 h 3386730"/>
              <a:gd name="connsiteX39" fmla="*/ 3314390 w 3386718"/>
              <a:gd name="connsiteY39" fmla="*/ 2039247 h 3386730"/>
              <a:gd name="connsiteX40" fmla="*/ 3314241 w 3386718"/>
              <a:gd name="connsiteY40" fmla="*/ 2039247 h 3386730"/>
              <a:gd name="connsiteX41" fmla="*/ 3386718 w 3386718"/>
              <a:gd name="connsiteY41" fmla="*/ 1938788 h 3386730"/>
              <a:gd name="connsiteX42" fmla="*/ 3386718 w 3386718"/>
              <a:gd name="connsiteY42" fmla="*/ 1447946 h 3386730"/>
              <a:gd name="connsiteX43" fmla="*/ 3314092 w 3386718"/>
              <a:gd name="connsiteY43" fmla="*/ 1347488 h 3386730"/>
              <a:gd name="connsiteX44" fmla="*/ 3009589 w 3386718"/>
              <a:gd name="connsiteY44" fmla="*/ 1246435 h 3386730"/>
              <a:gd name="connsiteX45" fmla="*/ 2939790 w 3386718"/>
              <a:gd name="connsiteY45" fmla="*/ 1078258 h 3386730"/>
              <a:gd name="connsiteX46" fmla="*/ 3083705 w 3386718"/>
              <a:gd name="connsiteY46" fmla="*/ 791765 h 3386730"/>
              <a:gd name="connsiteX47" fmla="*/ 3083705 w 3386718"/>
              <a:gd name="connsiteY47" fmla="*/ 791914 h 3386730"/>
              <a:gd name="connsiteX48" fmla="*/ 3064060 w 3386718"/>
              <a:gd name="connsiteY48" fmla="*/ 669578 h 3386730"/>
              <a:gd name="connsiteX49" fmla="*/ 2717140 w 3386718"/>
              <a:gd name="connsiteY49" fmla="*/ 322510 h 3386730"/>
              <a:gd name="connsiteX50" fmla="*/ 2594805 w 3386718"/>
              <a:gd name="connsiteY50" fmla="*/ 302716 h 3386730"/>
              <a:gd name="connsiteX51" fmla="*/ 2308163 w 3386718"/>
              <a:gd name="connsiteY51" fmla="*/ 446780 h 3386730"/>
              <a:gd name="connsiteX52" fmla="*/ 2139838 w 3386718"/>
              <a:gd name="connsiteY52" fmla="*/ 377129 h 3386730"/>
              <a:gd name="connsiteX53" fmla="*/ 2038933 w 3386718"/>
              <a:gd name="connsiteY53" fmla="*/ 72626 h 3386730"/>
              <a:gd name="connsiteX54" fmla="*/ 2038933 w 3386718"/>
              <a:gd name="connsiteY54" fmla="*/ 72478 h 3386730"/>
              <a:gd name="connsiteX55" fmla="*/ 1938475 w 3386718"/>
              <a:gd name="connsiteY55" fmla="*/ 0 h 3386730"/>
              <a:gd name="connsiteX56" fmla="*/ 1524439 w 3386718"/>
              <a:gd name="connsiteY56" fmla="*/ 211638 h 3386730"/>
              <a:gd name="connsiteX57" fmla="*/ 1862131 w 3386718"/>
              <a:gd name="connsiteY57" fmla="*/ 211638 h 3386730"/>
              <a:gd name="connsiteX58" fmla="*/ 1955891 w 3386718"/>
              <a:gd name="connsiteY58" fmla="*/ 494413 h 3386730"/>
              <a:gd name="connsiteX59" fmla="*/ 1955891 w 3386718"/>
              <a:gd name="connsiteY59" fmla="*/ 494561 h 3386730"/>
              <a:gd name="connsiteX60" fmla="*/ 2026437 w 3386718"/>
              <a:gd name="connsiteY60" fmla="*/ 562726 h 3386730"/>
              <a:gd name="connsiteX61" fmla="*/ 2257270 w 3386718"/>
              <a:gd name="connsiteY61" fmla="*/ 658273 h 3386730"/>
              <a:gd name="connsiteX62" fmla="*/ 2355346 w 3386718"/>
              <a:gd name="connsiteY62" fmla="*/ 659910 h 3386730"/>
              <a:gd name="connsiteX63" fmla="*/ 2621452 w 3386718"/>
              <a:gd name="connsiteY63" fmla="*/ 526263 h 3386730"/>
              <a:gd name="connsiteX64" fmla="*/ 2860171 w 3386718"/>
              <a:gd name="connsiteY64" fmla="*/ 765131 h 3386730"/>
              <a:gd name="connsiteX65" fmla="*/ 2726376 w 3386718"/>
              <a:gd name="connsiteY65" fmla="*/ 1031237 h 3386730"/>
              <a:gd name="connsiteX66" fmla="*/ 2726525 w 3386718"/>
              <a:gd name="connsiteY66" fmla="*/ 1031237 h 3386730"/>
              <a:gd name="connsiteX67" fmla="*/ 2728162 w 3386718"/>
              <a:gd name="connsiteY67" fmla="*/ 1129462 h 3386730"/>
              <a:gd name="connsiteX68" fmla="*/ 2824006 w 3386718"/>
              <a:gd name="connsiteY68" fmla="*/ 1360147 h 3386730"/>
              <a:gd name="connsiteX69" fmla="*/ 2892171 w 3386718"/>
              <a:gd name="connsiteY69" fmla="*/ 1430544 h 3386730"/>
              <a:gd name="connsiteX70" fmla="*/ 3174945 w 3386718"/>
              <a:gd name="connsiteY70" fmla="*/ 1524304 h 3386730"/>
              <a:gd name="connsiteX71" fmla="*/ 3174945 w 3386718"/>
              <a:gd name="connsiteY71" fmla="*/ 1862145 h 3386730"/>
              <a:gd name="connsiteX72" fmla="*/ 2891577 w 3386718"/>
              <a:gd name="connsiteY72" fmla="*/ 1956053 h 3386730"/>
              <a:gd name="connsiteX73" fmla="*/ 2891577 w 3386718"/>
              <a:gd name="connsiteY73" fmla="*/ 1956351 h 3386730"/>
              <a:gd name="connsiteX74" fmla="*/ 2823263 w 3386718"/>
              <a:gd name="connsiteY74" fmla="*/ 2026748 h 3386730"/>
              <a:gd name="connsiteX75" fmla="*/ 2727865 w 3386718"/>
              <a:gd name="connsiteY75" fmla="*/ 2256690 h 3386730"/>
              <a:gd name="connsiteX76" fmla="*/ 2727865 w 3386718"/>
              <a:gd name="connsiteY76" fmla="*/ 2256541 h 3386730"/>
              <a:gd name="connsiteX77" fmla="*/ 2726376 w 3386718"/>
              <a:gd name="connsiteY77" fmla="*/ 2354766 h 3386730"/>
              <a:gd name="connsiteX78" fmla="*/ 2860321 w 3386718"/>
              <a:gd name="connsiteY78" fmla="*/ 2621763 h 3386730"/>
              <a:gd name="connsiteX79" fmla="*/ 2621601 w 3386718"/>
              <a:gd name="connsiteY79" fmla="*/ 2860483 h 3386730"/>
              <a:gd name="connsiteX80" fmla="*/ 2354456 w 3386718"/>
              <a:gd name="connsiteY80" fmla="*/ 2726390 h 3386730"/>
              <a:gd name="connsiteX81" fmla="*/ 2354307 w 3386718"/>
              <a:gd name="connsiteY81" fmla="*/ 2726390 h 3386730"/>
              <a:gd name="connsiteX82" fmla="*/ 2256081 w 3386718"/>
              <a:gd name="connsiteY82" fmla="*/ 2727878 h 3386730"/>
              <a:gd name="connsiteX83" fmla="*/ 2026140 w 3386718"/>
              <a:gd name="connsiteY83" fmla="*/ 2823426 h 3386730"/>
              <a:gd name="connsiteX84" fmla="*/ 2026289 w 3386718"/>
              <a:gd name="connsiteY84" fmla="*/ 2823574 h 3386730"/>
              <a:gd name="connsiteX85" fmla="*/ 1955891 w 3386718"/>
              <a:gd name="connsiteY85" fmla="*/ 2891739 h 3386730"/>
              <a:gd name="connsiteX86" fmla="*/ 1862131 w 3386718"/>
              <a:gd name="connsiteY86" fmla="*/ 3174959 h 3386730"/>
              <a:gd name="connsiteX87" fmla="*/ 1524439 w 3386718"/>
              <a:gd name="connsiteY87" fmla="*/ 3174959 h 3386730"/>
              <a:gd name="connsiteX88" fmla="*/ 1430679 w 3386718"/>
              <a:gd name="connsiteY88" fmla="*/ 2891739 h 3386730"/>
              <a:gd name="connsiteX89" fmla="*/ 1360282 w 3386718"/>
              <a:gd name="connsiteY89" fmla="*/ 2823574 h 3386730"/>
              <a:gd name="connsiteX90" fmla="*/ 1130340 w 3386718"/>
              <a:gd name="connsiteY90" fmla="*/ 2728027 h 3386730"/>
              <a:gd name="connsiteX91" fmla="*/ 1130340 w 3386718"/>
              <a:gd name="connsiteY91" fmla="*/ 2727878 h 3386730"/>
              <a:gd name="connsiteX92" fmla="*/ 1032115 w 3386718"/>
              <a:gd name="connsiteY92" fmla="*/ 2726390 h 3386730"/>
              <a:gd name="connsiteX93" fmla="*/ 764969 w 3386718"/>
              <a:gd name="connsiteY93" fmla="*/ 2860483 h 3386730"/>
              <a:gd name="connsiteX94" fmla="*/ 526101 w 3386718"/>
              <a:gd name="connsiteY94" fmla="*/ 2621763 h 3386730"/>
              <a:gd name="connsiteX95" fmla="*/ 660046 w 3386718"/>
              <a:gd name="connsiteY95" fmla="*/ 2354766 h 3386730"/>
              <a:gd name="connsiteX96" fmla="*/ 660194 w 3386718"/>
              <a:gd name="connsiteY96" fmla="*/ 2354766 h 3386730"/>
              <a:gd name="connsiteX97" fmla="*/ 658557 w 3386718"/>
              <a:gd name="connsiteY97" fmla="*/ 2256689 h 3386730"/>
              <a:gd name="connsiteX98" fmla="*/ 563159 w 3386718"/>
              <a:gd name="connsiteY98" fmla="*/ 2026600 h 3386730"/>
              <a:gd name="connsiteX99" fmla="*/ 494845 w 3386718"/>
              <a:gd name="connsiteY99" fmla="*/ 1956054 h 3386730"/>
              <a:gd name="connsiteX100" fmla="*/ 211625 w 3386718"/>
              <a:gd name="connsiteY100" fmla="*/ 1862293 h 3386730"/>
              <a:gd name="connsiteX101" fmla="*/ 211625 w 3386718"/>
              <a:gd name="connsiteY101" fmla="*/ 1524453 h 3386730"/>
              <a:gd name="connsiteX102" fmla="*/ 494845 w 3386718"/>
              <a:gd name="connsiteY102" fmla="*/ 1430693 h 3386730"/>
              <a:gd name="connsiteX103" fmla="*/ 563159 w 3386718"/>
              <a:gd name="connsiteY103" fmla="*/ 1360147 h 3386730"/>
              <a:gd name="connsiteX104" fmla="*/ 658557 w 3386718"/>
              <a:gd name="connsiteY104" fmla="*/ 1130206 h 3386730"/>
              <a:gd name="connsiteX105" fmla="*/ 658557 w 3386718"/>
              <a:gd name="connsiteY105" fmla="*/ 1130354 h 3386730"/>
              <a:gd name="connsiteX106" fmla="*/ 660194 w 3386718"/>
              <a:gd name="connsiteY106" fmla="*/ 1032129 h 3386730"/>
              <a:gd name="connsiteX107" fmla="*/ 526250 w 3386718"/>
              <a:gd name="connsiteY107" fmla="*/ 765132 h 3386730"/>
              <a:gd name="connsiteX108" fmla="*/ 765118 w 3386718"/>
              <a:gd name="connsiteY108" fmla="*/ 526115 h 3386730"/>
              <a:gd name="connsiteX109" fmla="*/ 1032264 w 3386718"/>
              <a:gd name="connsiteY109" fmla="*/ 660208 h 3386730"/>
              <a:gd name="connsiteX110" fmla="*/ 1032115 w 3386718"/>
              <a:gd name="connsiteY110" fmla="*/ 660357 h 3386730"/>
              <a:gd name="connsiteX111" fmla="*/ 1130340 w 3386718"/>
              <a:gd name="connsiteY111" fmla="*/ 658720 h 3386730"/>
              <a:gd name="connsiteX112" fmla="*/ 1360282 w 3386718"/>
              <a:gd name="connsiteY112" fmla="*/ 563173 h 3386730"/>
              <a:gd name="connsiteX113" fmla="*/ 1430679 w 3386718"/>
              <a:gd name="connsiteY113" fmla="*/ 495008 h 3386730"/>
              <a:gd name="connsiteX114" fmla="*/ 1693359 w 3386718"/>
              <a:gd name="connsiteY114" fmla="*/ 1038065 h 3386730"/>
              <a:gd name="connsiteX115" fmla="*/ 1038077 w 3386718"/>
              <a:gd name="connsiteY115" fmla="*/ 1693347 h 3386730"/>
              <a:gd name="connsiteX116" fmla="*/ 1693359 w 3386718"/>
              <a:gd name="connsiteY116" fmla="*/ 2348629 h 3386730"/>
              <a:gd name="connsiteX117" fmla="*/ 2348641 w 3386718"/>
              <a:gd name="connsiteY117" fmla="*/ 1693347 h 3386730"/>
              <a:gd name="connsiteX118" fmla="*/ 1693359 w 3386718"/>
              <a:gd name="connsiteY118" fmla="*/ 1038065 h 3386730"/>
              <a:gd name="connsiteX119" fmla="*/ 1693359 w 3386718"/>
              <a:gd name="connsiteY119" fmla="*/ 1249699 h 3386730"/>
              <a:gd name="connsiteX120" fmla="*/ 2137034 w 3386718"/>
              <a:gd name="connsiteY120" fmla="*/ 1693374 h 3386730"/>
              <a:gd name="connsiteX121" fmla="*/ 1693359 w 3386718"/>
              <a:gd name="connsiteY121" fmla="*/ 2137048 h 3386730"/>
              <a:gd name="connsiteX122" fmla="*/ 1249685 w 3386718"/>
              <a:gd name="connsiteY122" fmla="*/ 1693374 h 3386730"/>
              <a:gd name="connsiteX123" fmla="*/ 1693359 w 3386718"/>
              <a:gd name="connsiteY123" fmla="*/ 1249699 h 338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</a:cxnLst>
            <a:rect l="l" t="t" r="r" b="b"/>
            <a:pathLst>
              <a:path w="3386718" h="3386730">
                <a:moveTo>
                  <a:pt x="1447942" y="4"/>
                </a:moveTo>
                <a:cubicBezTo>
                  <a:pt x="1402401" y="4"/>
                  <a:pt x="1361920" y="29323"/>
                  <a:pt x="1347483" y="72630"/>
                </a:cubicBezTo>
                <a:lnTo>
                  <a:pt x="1246431" y="377579"/>
                </a:lnTo>
                <a:cubicBezTo>
                  <a:pt x="1189132" y="397075"/>
                  <a:pt x="1133320" y="420293"/>
                  <a:pt x="1079149" y="447081"/>
                </a:cubicBezTo>
                <a:lnTo>
                  <a:pt x="791612" y="302716"/>
                </a:lnTo>
                <a:cubicBezTo>
                  <a:pt x="750834" y="282327"/>
                  <a:pt x="701570" y="290215"/>
                  <a:pt x="669277" y="322510"/>
                </a:cubicBezTo>
                <a:lnTo>
                  <a:pt x="322357" y="669578"/>
                </a:lnTo>
                <a:lnTo>
                  <a:pt x="322506" y="669578"/>
                </a:lnTo>
                <a:cubicBezTo>
                  <a:pt x="290210" y="701874"/>
                  <a:pt x="282322" y="751135"/>
                  <a:pt x="302712" y="791914"/>
                </a:cubicBezTo>
                <a:lnTo>
                  <a:pt x="446928" y="1079302"/>
                </a:lnTo>
                <a:cubicBezTo>
                  <a:pt x="420139" y="1133476"/>
                  <a:pt x="396922" y="1189434"/>
                  <a:pt x="377426" y="1246584"/>
                </a:cubicBezTo>
                <a:lnTo>
                  <a:pt x="72477" y="1347637"/>
                </a:lnTo>
                <a:lnTo>
                  <a:pt x="72626" y="1347488"/>
                </a:lnTo>
                <a:cubicBezTo>
                  <a:pt x="29318" y="1361924"/>
                  <a:pt x="0" y="1402405"/>
                  <a:pt x="0" y="1447946"/>
                </a:cubicBezTo>
                <a:lnTo>
                  <a:pt x="0" y="1938788"/>
                </a:lnTo>
                <a:cubicBezTo>
                  <a:pt x="0" y="1984329"/>
                  <a:pt x="29319" y="2024810"/>
                  <a:pt x="72626" y="2039247"/>
                </a:cubicBezTo>
                <a:lnTo>
                  <a:pt x="377575" y="2140299"/>
                </a:lnTo>
                <a:cubicBezTo>
                  <a:pt x="397071" y="2197598"/>
                  <a:pt x="420289" y="2253559"/>
                  <a:pt x="447077" y="2307730"/>
                </a:cubicBezTo>
                <a:lnTo>
                  <a:pt x="302861" y="2595118"/>
                </a:lnTo>
                <a:lnTo>
                  <a:pt x="302712" y="2595118"/>
                </a:lnTo>
                <a:cubicBezTo>
                  <a:pt x="282322" y="2635896"/>
                  <a:pt x="290211" y="2685160"/>
                  <a:pt x="322506" y="2717453"/>
                </a:cubicBezTo>
                <a:lnTo>
                  <a:pt x="669426" y="3064373"/>
                </a:lnTo>
                <a:lnTo>
                  <a:pt x="669277" y="3064224"/>
                </a:lnTo>
                <a:cubicBezTo>
                  <a:pt x="701573" y="3096520"/>
                  <a:pt x="750834" y="3104408"/>
                  <a:pt x="791612" y="3084018"/>
                </a:cubicBezTo>
                <a:lnTo>
                  <a:pt x="1079149" y="2939653"/>
                </a:lnTo>
                <a:cubicBezTo>
                  <a:pt x="1133323" y="2966442"/>
                  <a:pt x="1189281" y="2989660"/>
                  <a:pt x="1246431" y="3009156"/>
                </a:cubicBezTo>
                <a:lnTo>
                  <a:pt x="1347483" y="3314104"/>
                </a:lnTo>
                <a:cubicBezTo>
                  <a:pt x="1361920" y="3357412"/>
                  <a:pt x="1402401" y="3386730"/>
                  <a:pt x="1447942" y="3386730"/>
                </a:cubicBezTo>
                <a:lnTo>
                  <a:pt x="1938479" y="3386730"/>
                </a:lnTo>
                <a:cubicBezTo>
                  <a:pt x="1984169" y="3386730"/>
                  <a:pt x="2024650" y="3357411"/>
                  <a:pt x="2038938" y="3314104"/>
                </a:cubicBezTo>
                <a:lnTo>
                  <a:pt x="2139990" y="3009156"/>
                </a:lnTo>
                <a:cubicBezTo>
                  <a:pt x="2197289" y="2989659"/>
                  <a:pt x="2253102" y="2966442"/>
                  <a:pt x="2307272" y="2939653"/>
                </a:cubicBezTo>
                <a:lnTo>
                  <a:pt x="2594809" y="3084018"/>
                </a:lnTo>
                <a:cubicBezTo>
                  <a:pt x="2635587" y="3104408"/>
                  <a:pt x="2684851" y="3096520"/>
                  <a:pt x="2717144" y="3064224"/>
                </a:cubicBezTo>
                <a:lnTo>
                  <a:pt x="3064064" y="2717304"/>
                </a:lnTo>
                <a:lnTo>
                  <a:pt x="3064064" y="2717453"/>
                </a:lnTo>
                <a:cubicBezTo>
                  <a:pt x="3096211" y="2685158"/>
                  <a:pt x="3104248" y="2635896"/>
                  <a:pt x="3083858" y="2595118"/>
                </a:cubicBezTo>
                <a:lnTo>
                  <a:pt x="2939642" y="2307730"/>
                </a:lnTo>
                <a:cubicBezTo>
                  <a:pt x="2966431" y="2253555"/>
                  <a:pt x="2989648" y="2197598"/>
                  <a:pt x="3009144" y="2140448"/>
                </a:cubicBezTo>
                <a:lnTo>
                  <a:pt x="3314390" y="2039247"/>
                </a:lnTo>
                <a:lnTo>
                  <a:pt x="3314241" y="2039247"/>
                </a:lnTo>
                <a:cubicBezTo>
                  <a:pt x="3357400" y="2024810"/>
                  <a:pt x="3386718" y="1984329"/>
                  <a:pt x="3386718" y="1938788"/>
                </a:cubicBezTo>
                <a:lnTo>
                  <a:pt x="3386718" y="1447946"/>
                </a:lnTo>
                <a:cubicBezTo>
                  <a:pt x="3386718" y="1402405"/>
                  <a:pt x="3357399" y="1361924"/>
                  <a:pt x="3314092" y="1347488"/>
                </a:cubicBezTo>
                <a:lnTo>
                  <a:pt x="3009589" y="1246435"/>
                </a:lnTo>
                <a:cubicBezTo>
                  <a:pt x="2990093" y="1188839"/>
                  <a:pt x="2966727" y="1132729"/>
                  <a:pt x="2939790" y="1078258"/>
                </a:cubicBezTo>
                <a:lnTo>
                  <a:pt x="3083705" y="791765"/>
                </a:lnTo>
                <a:lnTo>
                  <a:pt x="3083705" y="791914"/>
                </a:lnTo>
                <a:cubicBezTo>
                  <a:pt x="3104243" y="751135"/>
                  <a:pt x="3096356" y="701872"/>
                  <a:pt x="3064060" y="669578"/>
                </a:cubicBezTo>
                <a:lnTo>
                  <a:pt x="2717140" y="322510"/>
                </a:lnTo>
                <a:cubicBezTo>
                  <a:pt x="2684993" y="290214"/>
                  <a:pt x="2635583" y="282178"/>
                  <a:pt x="2594805" y="302716"/>
                </a:cubicBezTo>
                <a:lnTo>
                  <a:pt x="2308163" y="446780"/>
                </a:lnTo>
                <a:cubicBezTo>
                  <a:pt x="2253692" y="419842"/>
                  <a:pt x="2197437" y="396625"/>
                  <a:pt x="2139838" y="377129"/>
                </a:cubicBezTo>
                <a:lnTo>
                  <a:pt x="2038933" y="72626"/>
                </a:lnTo>
                <a:lnTo>
                  <a:pt x="2038933" y="72478"/>
                </a:lnTo>
                <a:cubicBezTo>
                  <a:pt x="2024646" y="29318"/>
                  <a:pt x="1984165" y="0"/>
                  <a:pt x="1938475" y="0"/>
                </a:cubicBezTo>
                <a:close/>
                <a:moveTo>
                  <a:pt x="1524439" y="211638"/>
                </a:moveTo>
                <a:lnTo>
                  <a:pt x="1862131" y="211638"/>
                </a:lnTo>
                <a:lnTo>
                  <a:pt x="1955891" y="494413"/>
                </a:lnTo>
                <a:lnTo>
                  <a:pt x="1955891" y="494561"/>
                </a:lnTo>
                <a:cubicBezTo>
                  <a:pt x="1966755" y="527452"/>
                  <a:pt x="1993098" y="552900"/>
                  <a:pt x="2026437" y="562726"/>
                </a:cubicBezTo>
                <a:cubicBezTo>
                  <a:pt x="2106508" y="586390"/>
                  <a:pt x="2183897" y="618386"/>
                  <a:pt x="2257270" y="658273"/>
                </a:cubicBezTo>
                <a:cubicBezTo>
                  <a:pt x="2287779" y="674942"/>
                  <a:pt x="2324390" y="675537"/>
                  <a:pt x="2355346" y="659910"/>
                </a:cubicBezTo>
                <a:lnTo>
                  <a:pt x="2621452" y="526263"/>
                </a:lnTo>
                <a:lnTo>
                  <a:pt x="2860171" y="765131"/>
                </a:lnTo>
                <a:lnTo>
                  <a:pt x="2726376" y="1031237"/>
                </a:lnTo>
                <a:lnTo>
                  <a:pt x="2726525" y="1031237"/>
                </a:lnTo>
                <a:cubicBezTo>
                  <a:pt x="2710897" y="1062342"/>
                  <a:pt x="2711493" y="1099101"/>
                  <a:pt x="2728162" y="1129462"/>
                </a:cubicBezTo>
                <a:cubicBezTo>
                  <a:pt x="2768197" y="1202687"/>
                  <a:pt x="2800342" y="1280076"/>
                  <a:pt x="2824006" y="1360147"/>
                </a:cubicBezTo>
                <a:cubicBezTo>
                  <a:pt x="2833829" y="1393335"/>
                  <a:pt x="2859278" y="1419678"/>
                  <a:pt x="2892171" y="1430544"/>
                </a:cubicBezTo>
                <a:lnTo>
                  <a:pt x="3174945" y="1524304"/>
                </a:lnTo>
                <a:lnTo>
                  <a:pt x="3174945" y="1862145"/>
                </a:lnTo>
                <a:lnTo>
                  <a:pt x="2891577" y="1956053"/>
                </a:lnTo>
                <a:lnTo>
                  <a:pt x="2891577" y="1956351"/>
                </a:lnTo>
                <a:cubicBezTo>
                  <a:pt x="2858685" y="1967216"/>
                  <a:pt x="2833238" y="1993558"/>
                  <a:pt x="2823263" y="2026748"/>
                </a:cubicBezTo>
                <a:cubicBezTo>
                  <a:pt x="2799600" y="2106522"/>
                  <a:pt x="2767752" y="2183614"/>
                  <a:pt x="2727865" y="2256690"/>
                </a:cubicBezTo>
                <a:lnTo>
                  <a:pt x="2727865" y="2256541"/>
                </a:lnTo>
                <a:cubicBezTo>
                  <a:pt x="2711345" y="2287050"/>
                  <a:pt x="2710749" y="2323810"/>
                  <a:pt x="2726376" y="2354766"/>
                </a:cubicBezTo>
                <a:lnTo>
                  <a:pt x="2860321" y="2621763"/>
                </a:lnTo>
                <a:lnTo>
                  <a:pt x="2621601" y="2860483"/>
                </a:lnTo>
                <a:lnTo>
                  <a:pt x="2354456" y="2726390"/>
                </a:lnTo>
                <a:lnTo>
                  <a:pt x="2354307" y="2726390"/>
                </a:lnTo>
                <a:cubicBezTo>
                  <a:pt x="2323350" y="2710763"/>
                  <a:pt x="2286592" y="2711358"/>
                  <a:pt x="2256081" y="2727878"/>
                </a:cubicBezTo>
                <a:cubicBezTo>
                  <a:pt x="2183005" y="2767765"/>
                  <a:pt x="2105914" y="2799762"/>
                  <a:pt x="2026140" y="2823426"/>
                </a:cubicBezTo>
                <a:lnTo>
                  <a:pt x="2026289" y="2823574"/>
                </a:lnTo>
                <a:cubicBezTo>
                  <a:pt x="1993100" y="2833397"/>
                  <a:pt x="1966757" y="2858846"/>
                  <a:pt x="1955891" y="2891739"/>
                </a:cubicBezTo>
                <a:lnTo>
                  <a:pt x="1862131" y="3174959"/>
                </a:lnTo>
                <a:lnTo>
                  <a:pt x="1524439" y="3174959"/>
                </a:lnTo>
                <a:lnTo>
                  <a:pt x="1430679" y="2891739"/>
                </a:lnTo>
                <a:cubicBezTo>
                  <a:pt x="1419666" y="2858848"/>
                  <a:pt x="1393472" y="2833400"/>
                  <a:pt x="1360282" y="2823574"/>
                </a:cubicBezTo>
                <a:cubicBezTo>
                  <a:pt x="1280508" y="2799911"/>
                  <a:pt x="1203416" y="2767914"/>
                  <a:pt x="1130340" y="2728027"/>
                </a:cubicBezTo>
                <a:lnTo>
                  <a:pt x="1130340" y="2727878"/>
                </a:lnTo>
                <a:cubicBezTo>
                  <a:pt x="1099831" y="2711359"/>
                  <a:pt x="1063220" y="2710763"/>
                  <a:pt x="1032115" y="2726390"/>
                </a:cubicBezTo>
                <a:lnTo>
                  <a:pt x="764969" y="2860483"/>
                </a:lnTo>
                <a:lnTo>
                  <a:pt x="526101" y="2621763"/>
                </a:lnTo>
                <a:lnTo>
                  <a:pt x="660046" y="2354766"/>
                </a:lnTo>
                <a:lnTo>
                  <a:pt x="660194" y="2354766"/>
                </a:lnTo>
                <a:cubicBezTo>
                  <a:pt x="675673" y="2323810"/>
                  <a:pt x="675077" y="2287051"/>
                  <a:pt x="658557" y="2256689"/>
                </a:cubicBezTo>
                <a:cubicBezTo>
                  <a:pt x="618670" y="2183614"/>
                  <a:pt x="586674" y="2106522"/>
                  <a:pt x="563159" y="2026600"/>
                </a:cubicBezTo>
                <a:cubicBezTo>
                  <a:pt x="553336" y="1993262"/>
                  <a:pt x="527886" y="1966920"/>
                  <a:pt x="494845" y="1956054"/>
                </a:cubicBezTo>
                <a:lnTo>
                  <a:pt x="211625" y="1862293"/>
                </a:lnTo>
                <a:lnTo>
                  <a:pt x="211625" y="1524453"/>
                </a:lnTo>
                <a:lnTo>
                  <a:pt x="494845" y="1430693"/>
                </a:lnTo>
                <a:cubicBezTo>
                  <a:pt x="527885" y="1419680"/>
                  <a:pt x="553337" y="1393486"/>
                  <a:pt x="563159" y="1360147"/>
                </a:cubicBezTo>
                <a:cubicBezTo>
                  <a:pt x="586822" y="1280373"/>
                  <a:pt x="618670" y="1203282"/>
                  <a:pt x="658557" y="1130206"/>
                </a:cubicBezTo>
                <a:lnTo>
                  <a:pt x="658557" y="1130354"/>
                </a:lnTo>
                <a:cubicBezTo>
                  <a:pt x="675077" y="1099845"/>
                  <a:pt x="675673" y="1063234"/>
                  <a:pt x="660194" y="1032129"/>
                </a:cubicBezTo>
                <a:lnTo>
                  <a:pt x="526250" y="765132"/>
                </a:lnTo>
                <a:lnTo>
                  <a:pt x="765118" y="526115"/>
                </a:lnTo>
                <a:lnTo>
                  <a:pt x="1032264" y="660208"/>
                </a:lnTo>
                <a:lnTo>
                  <a:pt x="1032115" y="660357"/>
                </a:lnTo>
                <a:cubicBezTo>
                  <a:pt x="1063071" y="675984"/>
                  <a:pt x="1099830" y="675388"/>
                  <a:pt x="1130340" y="658720"/>
                </a:cubicBezTo>
                <a:cubicBezTo>
                  <a:pt x="1203416" y="618833"/>
                  <a:pt x="1280508" y="586837"/>
                  <a:pt x="1360282" y="563173"/>
                </a:cubicBezTo>
                <a:cubicBezTo>
                  <a:pt x="1393470" y="553350"/>
                  <a:pt x="1419664" y="527900"/>
                  <a:pt x="1430679" y="495008"/>
                </a:cubicBezTo>
                <a:close/>
                <a:moveTo>
                  <a:pt x="1693359" y="1038065"/>
                </a:moveTo>
                <a:cubicBezTo>
                  <a:pt x="1332750" y="1038065"/>
                  <a:pt x="1038077" y="1332746"/>
                  <a:pt x="1038077" y="1693347"/>
                </a:cubicBezTo>
                <a:cubicBezTo>
                  <a:pt x="1038077" y="2053948"/>
                  <a:pt x="1332758" y="2348629"/>
                  <a:pt x="1693359" y="2348629"/>
                </a:cubicBezTo>
                <a:cubicBezTo>
                  <a:pt x="2053960" y="2348629"/>
                  <a:pt x="2348641" y="2053948"/>
                  <a:pt x="2348641" y="1693347"/>
                </a:cubicBezTo>
                <a:cubicBezTo>
                  <a:pt x="2348641" y="1332746"/>
                  <a:pt x="2053960" y="1038065"/>
                  <a:pt x="1693359" y="1038065"/>
                </a:cubicBezTo>
                <a:close/>
                <a:moveTo>
                  <a:pt x="1693359" y="1249699"/>
                </a:moveTo>
                <a:cubicBezTo>
                  <a:pt x="1939668" y="1249699"/>
                  <a:pt x="2137034" y="1447046"/>
                  <a:pt x="2137034" y="1693374"/>
                </a:cubicBezTo>
                <a:cubicBezTo>
                  <a:pt x="2137034" y="1939702"/>
                  <a:pt x="1939687" y="2137048"/>
                  <a:pt x="1693359" y="2137048"/>
                </a:cubicBezTo>
                <a:cubicBezTo>
                  <a:pt x="1447031" y="2137048"/>
                  <a:pt x="1249685" y="1939702"/>
                  <a:pt x="1249685" y="1693374"/>
                </a:cubicBezTo>
                <a:cubicBezTo>
                  <a:pt x="1249685" y="1447046"/>
                  <a:pt x="1447031" y="1249699"/>
                  <a:pt x="1693359" y="1249699"/>
                </a:cubicBezTo>
                <a:close/>
              </a:path>
            </a:pathLst>
          </a:custGeom>
          <a:solidFill>
            <a:schemeClr val="accent1"/>
          </a:solidFill>
          <a:ln w="38100" cap="flat">
            <a:noFill/>
            <a:prstDash val="solid"/>
            <a:miter/>
          </a:ln>
        </p:spPr>
        <p:txBody>
          <a:bodyPr rtlCol="0" anchor="ctr"/>
          <a:lstStyle/>
          <a:p>
            <a:endParaRPr lang="es-PE" noProof="0"/>
          </a:p>
        </p:txBody>
      </p:sp>
      <p:sp>
        <p:nvSpPr>
          <p:cNvPr id="115" name="Graphic 1052">
            <a:extLst>
              <a:ext uri="{FF2B5EF4-FFF2-40B4-BE49-F238E27FC236}">
                <a16:creationId xmlns:a16="http://schemas.microsoft.com/office/drawing/2014/main" id="{CB6CDFDD-9E99-38EA-1E51-4AC2D7191EE7}"/>
              </a:ext>
            </a:extLst>
          </p:cNvPr>
          <p:cNvSpPr>
            <a:spLocks noChangeAspect="1"/>
          </p:cNvSpPr>
          <p:nvPr>
            <p:custDataLst>
              <p:tags r:id="rId71"/>
            </p:custDataLst>
          </p:nvPr>
        </p:nvSpPr>
        <p:spPr>
          <a:xfrm>
            <a:off x="7841598" y="5232446"/>
            <a:ext cx="78801" cy="180955"/>
          </a:xfrm>
          <a:custGeom>
            <a:avLst/>
            <a:gdLst>
              <a:gd name="connsiteX0" fmla="*/ 167598 w 1471341"/>
              <a:gd name="connsiteY0" fmla="*/ 3378708 h 3378707"/>
              <a:gd name="connsiteX1" fmla="*/ 464363 w 1471341"/>
              <a:gd name="connsiteY1" fmla="*/ 1890865 h 3378707"/>
              <a:gd name="connsiteX2" fmla="*/ 0 w 1471341"/>
              <a:gd name="connsiteY2" fmla="*/ 1890865 h 3378707"/>
              <a:gd name="connsiteX3" fmla="*/ 1303744 w 1471341"/>
              <a:gd name="connsiteY3" fmla="*/ 0 h 3378707"/>
              <a:gd name="connsiteX4" fmla="*/ 1006979 w 1471341"/>
              <a:gd name="connsiteY4" fmla="*/ 1487843 h 3378707"/>
              <a:gd name="connsiteX5" fmla="*/ 1471342 w 1471341"/>
              <a:gd name="connsiteY5" fmla="*/ 1487843 h 3378707"/>
              <a:gd name="connsiteX6" fmla="*/ 217456 w 1471341"/>
              <a:gd name="connsiteY6" fmla="*/ 1776565 h 3378707"/>
              <a:gd name="connsiteX7" fmla="*/ 603828 w 1471341"/>
              <a:gd name="connsiteY7" fmla="*/ 1776565 h 3378707"/>
              <a:gd name="connsiteX8" fmla="*/ 388174 w 1471341"/>
              <a:gd name="connsiteY8" fmla="*/ 2857500 h 3378707"/>
              <a:gd name="connsiteX9" fmla="*/ 1253921 w 1471341"/>
              <a:gd name="connsiteY9" fmla="*/ 1602143 h 3378707"/>
              <a:gd name="connsiteX10" fmla="*/ 867548 w 1471341"/>
              <a:gd name="connsiteY10" fmla="*/ 1602143 h 3378707"/>
              <a:gd name="connsiteX11" fmla="*/ 1083202 w 1471341"/>
              <a:gd name="connsiteY11" fmla="*/ 521208 h 3378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71341" h="3378707">
                <a:moveTo>
                  <a:pt x="167598" y="3378708"/>
                </a:moveTo>
                <a:lnTo>
                  <a:pt x="464363" y="1890865"/>
                </a:lnTo>
                <a:lnTo>
                  <a:pt x="0" y="1890865"/>
                </a:lnTo>
                <a:lnTo>
                  <a:pt x="1303744" y="0"/>
                </a:lnTo>
                <a:lnTo>
                  <a:pt x="1006979" y="1487843"/>
                </a:lnTo>
                <a:lnTo>
                  <a:pt x="1471342" y="1487843"/>
                </a:lnTo>
                <a:close/>
                <a:moveTo>
                  <a:pt x="217456" y="1776565"/>
                </a:moveTo>
                <a:lnTo>
                  <a:pt x="603828" y="1776565"/>
                </a:lnTo>
                <a:lnTo>
                  <a:pt x="388174" y="2857500"/>
                </a:lnTo>
                <a:lnTo>
                  <a:pt x="1253921" y="1602143"/>
                </a:lnTo>
                <a:lnTo>
                  <a:pt x="867548" y="1602143"/>
                </a:lnTo>
                <a:lnTo>
                  <a:pt x="1083202" y="521208"/>
                </a:lnTo>
                <a:close/>
              </a:path>
            </a:pathLst>
          </a:custGeom>
          <a:solidFill>
            <a:schemeClr val="accent1"/>
          </a:solidFill>
          <a:ln w="38100" cap="flat">
            <a:noFill/>
            <a:prstDash val="solid"/>
            <a:miter/>
          </a:ln>
        </p:spPr>
        <p:txBody>
          <a:bodyPr rtlCol="0" anchor="ctr"/>
          <a:lstStyle/>
          <a:p>
            <a:endParaRPr lang="es-PE" noProof="0"/>
          </a:p>
        </p:txBody>
      </p:sp>
      <p:pic>
        <p:nvPicPr>
          <p:cNvPr id="116" name="Gráfico 115" descr="Base de datos contorno">
            <a:extLst>
              <a:ext uri="{FF2B5EF4-FFF2-40B4-BE49-F238E27FC236}">
                <a16:creationId xmlns:a16="http://schemas.microsoft.com/office/drawing/2014/main" id="{F0C3C418-4852-7695-4EBA-ADCAE4623B5B}"/>
              </a:ext>
            </a:extLst>
          </p:cNvPr>
          <p:cNvPicPr>
            <a:picLocks noChangeAspect="1"/>
          </p:cNvPicPr>
          <p:nvPr/>
        </p:nvPicPr>
        <p:blipFill>
          <a:blip r:embed="rId102">
            <a:extLst>
              <a:ext uri="{96DAC541-7B7A-43D3-8B79-37D633B846F1}">
                <asvg:svgBlip xmlns:asvg="http://schemas.microsoft.com/office/drawing/2016/SVG/main" r:embed="rId103"/>
              </a:ext>
            </a:extLst>
          </a:blip>
          <a:stretch>
            <a:fillRect/>
          </a:stretch>
        </p:blipFill>
        <p:spPr>
          <a:xfrm flipH="1">
            <a:off x="7795725" y="5415663"/>
            <a:ext cx="173451" cy="173451"/>
          </a:xfrm>
          <a:prstGeom prst="rect">
            <a:avLst/>
          </a:prstGeom>
        </p:spPr>
      </p:pic>
      <p:sp>
        <p:nvSpPr>
          <p:cNvPr id="117" name="Graphic 1044">
            <a:extLst>
              <a:ext uri="{FF2B5EF4-FFF2-40B4-BE49-F238E27FC236}">
                <a16:creationId xmlns:a16="http://schemas.microsoft.com/office/drawing/2014/main" id="{4B08A34E-01F4-EB52-7D0A-6A425E7F468C}"/>
              </a:ext>
            </a:extLst>
          </p:cNvPr>
          <p:cNvSpPr>
            <a:spLocks noChangeAspect="1"/>
          </p:cNvSpPr>
          <p:nvPr>
            <p:custDataLst>
              <p:tags r:id="rId72"/>
            </p:custDataLst>
          </p:nvPr>
        </p:nvSpPr>
        <p:spPr>
          <a:xfrm>
            <a:off x="10736850" y="5051898"/>
            <a:ext cx="148095" cy="148096"/>
          </a:xfrm>
          <a:custGeom>
            <a:avLst/>
            <a:gdLst>
              <a:gd name="connsiteX0" fmla="*/ 1447942 w 3386718"/>
              <a:gd name="connsiteY0" fmla="*/ 4 h 3386730"/>
              <a:gd name="connsiteX1" fmla="*/ 1347483 w 3386718"/>
              <a:gd name="connsiteY1" fmla="*/ 72630 h 3386730"/>
              <a:gd name="connsiteX2" fmla="*/ 1246431 w 3386718"/>
              <a:gd name="connsiteY2" fmla="*/ 377579 h 3386730"/>
              <a:gd name="connsiteX3" fmla="*/ 1079149 w 3386718"/>
              <a:gd name="connsiteY3" fmla="*/ 447081 h 3386730"/>
              <a:gd name="connsiteX4" fmla="*/ 791612 w 3386718"/>
              <a:gd name="connsiteY4" fmla="*/ 302716 h 3386730"/>
              <a:gd name="connsiteX5" fmla="*/ 669277 w 3386718"/>
              <a:gd name="connsiteY5" fmla="*/ 322510 h 3386730"/>
              <a:gd name="connsiteX6" fmla="*/ 322357 w 3386718"/>
              <a:gd name="connsiteY6" fmla="*/ 669578 h 3386730"/>
              <a:gd name="connsiteX7" fmla="*/ 322506 w 3386718"/>
              <a:gd name="connsiteY7" fmla="*/ 669578 h 3386730"/>
              <a:gd name="connsiteX8" fmla="*/ 302712 w 3386718"/>
              <a:gd name="connsiteY8" fmla="*/ 791914 h 3386730"/>
              <a:gd name="connsiteX9" fmla="*/ 446928 w 3386718"/>
              <a:gd name="connsiteY9" fmla="*/ 1079302 h 3386730"/>
              <a:gd name="connsiteX10" fmla="*/ 377426 w 3386718"/>
              <a:gd name="connsiteY10" fmla="*/ 1246584 h 3386730"/>
              <a:gd name="connsiteX11" fmla="*/ 72477 w 3386718"/>
              <a:gd name="connsiteY11" fmla="*/ 1347637 h 3386730"/>
              <a:gd name="connsiteX12" fmla="*/ 72626 w 3386718"/>
              <a:gd name="connsiteY12" fmla="*/ 1347488 h 3386730"/>
              <a:gd name="connsiteX13" fmla="*/ 0 w 3386718"/>
              <a:gd name="connsiteY13" fmla="*/ 1447946 h 3386730"/>
              <a:gd name="connsiteX14" fmla="*/ 0 w 3386718"/>
              <a:gd name="connsiteY14" fmla="*/ 1938788 h 3386730"/>
              <a:gd name="connsiteX15" fmla="*/ 72626 w 3386718"/>
              <a:gd name="connsiteY15" fmla="*/ 2039247 h 3386730"/>
              <a:gd name="connsiteX16" fmla="*/ 377575 w 3386718"/>
              <a:gd name="connsiteY16" fmla="*/ 2140299 h 3386730"/>
              <a:gd name="connsiteX17" fmla="*/ 447077 w 3386718"/>
              <a:gd name="connsiteY17" fmla="*/ 2307730 h 3386730"/>
              <a:gd name="connsiteX18" fmla="*/ 302861 w 3386718"/>
              <a:gd name="connsiteY18" fmla="*/ 2595118 h 3386730"/>
              <a:gd name="connsiteX19" fmla="*/ 302712 w 3386718"/>
              <a:gd name="connsiteY19" fmla="*/ 2595118 h 3386730"/>
              <a:gd name="connsiteX20" fmla="*/ 322506 w 3386718"/>
              <a:gd name="connsiteY20" fmla="*/ 2717453 h 3386730"/>
              <a:gd name="connsiteX21" fmla="*/ 669426 w 3386718"/>
              <a:gd name="connsiteY21" fmla="*/ 3064373 h 3386730"/>
              <a:gd name="connsiteX22" fmla="*/ 669277 w 3386718"/>
              <a:gd name="connsiteY22" fmla="*/ 3064224 h 3386730"/>
              <a:gd name="connsiteX23" fmla="*/ 791612 w 3386718"/>
              <a:gd name="connsiteY23" fmla="*/ 3084018 h 3386730"/>
              <a:gd name="connsiteX24" fmla="*/ 1079149 w 3386718"/>
              <a:gd name="connsiteY24" fmla="*/ 2939653 h 3386730"/>
              <a:gd name="connsiteX25" fmla="*/ 1246431 w 3386718"/>
              <a:gd name="connsiteY25" fmla="*/ 3009156 h 3386730"/>
              <a:gd name="connsiteX26" fmla="*/ 1347483 w 3386718"/>
              <a:gd name="connsiteY26" fmla="*/ 3314104 h 3386730"/>
              <a:gd name="connsiteX27" fmla="*/ 1447942 w 3386718"/>
              <a:gd name="connsiteY27" fmla="*/ 3386730 h 3386730"/>
              <a:gd name="connsiteX28" fmla="*/ 1938479 w 3386718"/>
              <a:gd name="connsiteY28" fmla="*/ 3386730 h 3386730"/>
              <a:gd name="connsiteX29" fmla="*/ 2038938 w 3386718"/>
              <a:gd name="connsiteY29" fmla="*/ 3314104 h 3386730"/>
              <a:gd name="connsiteX30" fmla="*/ 2139990 w 3386718"/>
              <a:gd name="connsiteY30" fmla="*/ 3009156 h 3386730"/>
              <a:gd name="connsiteX31" fmla="*/ 2307272 w 3386718"/>
              <a:gd name="connsiteY31" fmla="*/ 2939653 h 3386730"/>
              <a:gd name="connsiteX32" fmla="*/ 2594809 w 3386718"/>
              <a:gd name="connsiteY32" fmla="*/ 3084018 h 3386730"/>
              <a:gd name="connsiteX33" fmla="*/ 2717144 w 3386718"/>
              <a:gd name="connsiteY33" fmla="*/ 3064224 h 3386730"/>
              <a:gd name="connsiteX34" fmla="*/ 3064064 w 3386718"/>
              <a:gd name="connsiteY34" fmla="*/ 2717304 h 3386730"/>
              <a:gd name="connsiteX35" fmla="*/ 3064064 w 3386718"/>
              <a:gd name="connsiteY35" fmla="*/ 2717453 h 3386730"/>
              <a:gd name="connsiteX36" fmla="*/ 3083858 w 3386718"/>
              <a:gd name="connsiteY36" fmla="*/ 2595118 h 3386730"/>
              <a:gd name="connsiteX37" fmla="*/ 2939642 w 3386718"/>
              <a:gd name="connsiteY37" fmla="*/ 2307730 h 3386730"/>
              <a:gd name="connsiteX38" fmla="*/ 3009144 w 3386718"/>
              <a:gd name="connsiteY38" fmla="*/ 2140448 h 3386730"/>
              <a:gd name="connsiteX39" fmla="*/ 3314390 w 3386718"/>
              <a:gd name="connsiteY39" fmla="*/ 2039247 h 3386730"/>
              <a:gd name="connsiteX40" fmla="*/ 3314241 w 3386718"/>
              <a:gd name="connsiteY40" fmla="*/ 2039247 h 3386730"/>
              <a:gd name="connsiteX41" fmla="*/ 3386718 w 3386718"/>
              <a:gd name="connsiteY41" fmla="*/ 1938788 h 3386730"/>
              <a:gd name="connsiteX42" fmla="*/ 3386718 w 3386718"/>
              <a:gd name="connsiteY42" fmla="*/ 1447946 h 3386730"/>
              <a:gd name="connsiteX43" fmla="*/ 3314092 w 3386718"/>
              <a:gd name="connsiteY43" fmla="*/ 1347488 h 3386730"/>
              <a:gd name="connsiteX44" fmla="*/ 3009589 w 3386718"/>
              <a:gd name="connsiteY44" fmla="*/ 1246435 h 3386730"/>
              <a:gd name="connsiteX45" fmla="*/ 2939790 w 3386718"/>
              <a:gd name="connsiteY45" fmla="*/ 1078258 h 3386730"/>
              <a:gd name="connsiteX46" fmla="*/ 3083705 w 3386718"/>
              <a:gd name="connsiteY46" fmla="*/ 791765 h 3386730"/>
              <a:gd name="connsiteX47" fmla="*/ 3083705 w 3386718"/>
              <a:gd name="connsiteY47" fmla="*/ 791914 h 3386730"/>
              <a:gd name="connsiteX48" fmla="*/ 3064060 w 3386718"/>
              <a:gd name="connsiteY48" fmla="*/ 669578 h 3386730"/>
              <a:gd name="connsiteX49" fmla="*/ 2717140 w 3386718"/>
              <a:gd name="connsiteY49" fmla="*/ 322510 h 3386730"/>
              <a:gd name="connsiteX50" fmla="*/ 2594805 w 3386718"/>
              <a:gd name="connsiteY50" fmla="*/ 302716 h 3386730"/>
              <a:gd name="connsiteX51" fmla="*/ 2308163 w 3386718"/>
              <a:gd name="connsiteY51" fmla="*/ 446780 h 3386730"/>
              <a:gd name="connsiteX52" fmla="*/ 2139838 w 3386718"/>
              <a:gd name="connsiteY52" fmla="*/ 377129 h 3386730"/>
              <a:gd name="connsiteX53" fmla="*/ 2038933 w 3386718"/>
              <a:gd name="connsiteY53" fmla="*/ 72626 h 3386730"/>
              <a:gd name="connsiteX54" fmla="*/ 2038933 w 3386718"/>
              <a:gd name="connsiteY54" fmla="*/ 72478 h 3386730"/>
              <a:gd name="connsiteX55" fmla="*/ 1938475 w 3386718"/>
              <a:gd name="connsiteY55" fmla="*/ 0 h 3386730"/>
              <a:gd name="connsiteX56" fmla="*/ 1524439 w 3386718"/>
              <a:gd name="connsiteY56" fmla="*/ 211638 h 3386730"/>
              <a:gd name="connsiteX57" fmla="*/ 1862131 w 3386718"/>
              <a:gd name="connsiteY57" fmla="*/ 211638 h 3386730"/>
              <a:gd name="connsiteX58" fmla="*/ 1955891 w 3386718"/>
              <a:gd name="connsiteY58" fmla="*/ 494413 h 3386730"/>
              <a:gd name="connsiteX59" fmla="*/ 1955891 w 3386718"/>
              <a:gd name="connsiteY59" fmla="*/ 494561 h 3386730"/>
              <a:gd name="connsiteX60" fmla="*/ 2026437 w 3386718"/>
              <a:gd name="connsiteY60" fmla="*/ 562726 h 3386730"/>
              <a:gd name="connsiteX61" fmla="*/ 2257270 w 3386718"/>
              <a:gd name="connsiteY61" fmla="*/ 658273 h 3386730"/>
              <a:gd name="connsiteX62" fmla="*/ 2355346 w 3386718"/>
              <a:gd name="connsiteY62" fmla="*/ 659910 h 3386730"/>
              <a:gd name="connsiteX63" fmla="*/ 2621452 w 3386718"/>
              <a:gd name="connsiteY63" fmla="*/ 526263 h 3386730"/>
              <a:gd name="connsiteX64" fmla="*/ 2860171 w 3386718"/>
              <a:gd name="connsiteY64" fmla="*/ 765131 h 3386730"/>
              <a:gd name="connsiteX65" fmla="*/ 2726376 w 3386718"/>
              <a:gd name="connsiteY65" fmla="*/ 1031237 h 3386730"/>
              <a:gd name="connsiteX66" fmla="*/ 2726525 w 3386718"/>
              <a:gd name="connsiteY66" fmla="*/ 1031237 h 3386730"/>
              <a:gd name="connsiteX67" fmla="*/ 2728162 w 3386718"/>
              <a:gd name="connsiteY67" fmla="*/ 1129462 h 3386730"/>
              <a:gd name="connsiteX68" fmla="*/ 2824006 w 3386718"/>
              <a:gd name="connsiteY68" fmla="*/ 1360147 h 3386730"/>
              <a:gd name="connsiteX69" fmla="*/ 2892171 w 3386718"/>
              <a:gd name="connsiteY69" fmla="*/ 1430544 h 3386730"/>
              <a:gd name="connsiteX70" fmla="*/ 3174945 w 3386718"/>
              <a:gd name="connsiteY70" fmla="*/ 1524304 h 3386730"/>
              <a:gd name="connsiteX71" fmla="*/ 3174945 w 3386718"/>
              <a:gd name="connsiteY71" fmla="*/ 1862145 h 3386730"/>
              <a:gd name="connsiteX72" fmla="*/ 2891577 w 3386718"/>
              <a:gd name="connsiteY72" fmla="*/ 1956053 h 3386730"/>
              <a:gd name="connsiteX73" fmla="*/ 2891577 w 3386718"/>
              <a:gd name="connsiteY73" fmla="*/ 1956351 h 3386730"/>
              <a:gd name="connsiteX74" fmla="*/ 2823263 w 3386718"/>
              <a:gd name="connsiteY74" fmla="*/ 2026748 h 3386730"/>
              <a:gd name="connsiteX75" fmla="*/ 2727865 w 3386718"/>
              <a:gd name="connsiteY75" fmla="*/ 2256690 h 3386730"/>
              <a:gd name="connsiteX76" fmla="*/ 2727865 w 3386718"/>
              <a:gd name="connsiteY76" fmla="*/ 2256541 h 3386730"/>
              <a:gd name="connsiteX77" fmla="*/ 2726376 w 3386718"/>
              <a:gd name="connsiteY77" fmla="*/ 2354766 h 3386730"/>
              <a:gd name="connsiteX78" fmla="*/ 2860321 w 3386718"/>
              <a:gd name="connsiteY78" fmla="*/ 2621763 h 3386730"/>
              <a:gd name="connsiteX79" fmla="*/ 2621601 w 3386718"/>
              <a:gd name="connsiteY79" fmla="*/ 2860483 h 3386730"/>
              <a:gd name="connsiteX80" fmla="*/ 2354456 w 3386718"/>
              <a:gd name="connsiteY80" fmla="*/ 2726390 h 3386730"/>
              <a:gd name="connsiteX81" fmla="*/ 2354307 w 3386718"/>
              <a:gd name="connsiteY81" fmla="*/ 2726390 h 3386730"/>
              <a:gd name="connsiteX82" fmla="*/ 2256081 w 3386718"/>
              <a:gd name="connsiteY82" fmla="*/ 2727878 h 3386730"/>
              <a:gd name="connsiteX83" fmla="*/ 2026140 w 3386718"/>
              <a:gd name="connsiteY83" fmla="*/ 2823426 h 3386730"/>
              <a:gd name="connsiteX84" fmla="*/ 2026289 w 3386718"/>
              <a:gd name="connsiteY84" fmla="*/ 2823574 h 3386730"/>
              <a:gd name="connsiteX85" fmla="*/ 1955891 w 3386718"/>
              <a:gd name="connsiteY85" fmla="*/ 2891739 h 3386730"/>
              <a:gd name="connsiteX86" fmla="*/ 1862131 w 3386718"/>
              <a:gd name="connsiteY86" fmla="*/ 3174959 h 3386730"/>
              <a:gd name="connsiteX87" fmla="*/ 1524439 w 3386718"/>
              <a:gd name="connsiteY87" fmla="*/ 3174959 h 3386730"/>
              <a:gd name="connsiteX88" fmla="*/ 1430679 w 3386718"/>
              <a:gd name="connsiteY88" fmla="*/ 2891739 h 3386730"/>
              <a:gd name="connsiteX89" fmla="*/ 1360282 w 3386718"/>
              <a:gd name="connsiteY89" fmla="*/ 2823574 h 3386730"/>
              <a:gd name="connsiteX90" fmla="*/ 1130340 w 3386718"/>
              <a:gd name="connsiteY90" fmla="*/ 2728027 h 3386730"/>
              <a:gd name="connsiteX91" fmla="*/ 1130340 w 3386718"/>
              <a:gd name="connsiteY91" fmla="*/ 2727878 h 3386730"/>
              <a:gd name="connsiteX92" fmla="*/ 1032115 w 3386718"/>
              <a:gd name="connsiteY92" fmla="*/ 2726390 h 3386730"/>
              <a:gd name="connsiteX93" fmla="*/ 764969 w 3386718"/>
              <a:gd name="connsiteY93" fmla="*/ 2860483 h 3386730"/>
              <a:gd name="connsiteX94" fmla="*/ 526101 w 3386718"/>
              <a:gd name="connsiteY94" fmla="*/ 2621763 h 3386730"/>
              <a:gd name="connsiteX95" fmla="*/ 660046 w 3386718"/>
              <a:gd name="connsiteY95" fmla="*/ 2354766 h 3386730"/>
              <a:gd name="connsiteX96" fmla="*/ 660194 w 3386718"/>
              <a:gd name="connsiteY96" fmla="*/ 2354766 h 3386730"/>
              <a:gd name="connsiteX97" fmla="*/ 658557 w 3386718"/>
              <a:gd name="connsiteY97" fmla="*/ 2256689 h 3386730"/>
              <a:gd name="connsiteX98" fmla="*/ 563159 w 3386718"/>
              <a:gd name="connsiteY98" fmla="*/ 2026600 h 3386730"/>
              <a:gd name="connsiteX99" fmla="*/ 494845 w 3386718"/>
              <a:gd name="connsiteY99" fmla="*/ 1956054 h 3386730"/>
              <a:gd name="connsiteX100" fmla="*/ 211625 w 3386718"/>
              <a:gd name="connsiteY100" fmla="*/ 1862293 h 3386730"/>
              <a:gd name="connsiteX101" fmla="*/ 211625 w 3386718"/>
              <a:gd name="connsiteY101" fmla="*/ 1524453 h 3386730"/>
              <a:gd name="connsiteX102" fmla="*/ 494845 w 3386718"/>
              <a:gd name="connsiteY102" fmla="*/ 1430693 h 3386730"/>
              <a:gd name="connsiteX103" fmla="*/ 563159 w 3386718"/>
              <a:gd name="connsiteY103" fmla="*/ 1360147 h 3386730"/>
              <a:gd name="connsiteX104" fmla="*/ 658557 w 3386718"/>
              <a:gd name="connsiteY104" fmla="*/ 1130206 h 3386730"/>
              <a:gd name="connsiteX105" fmla="*/ 658557 w 3386718"/>
              <a:gd name="connsiteY105" fmla="*/ 1130354 h 3386730"/>
              <a:gd name="connsiteX106" fmla="*/ 660194 w 3386718"/>
              <a:gd name="connsiteY106" fmla="*/ 1032129 h 3386730"/>
              <a:gd name="connsiteX107" fmla="*/ 526250 w 3386718"/>
              <a:gd name="connsiteY107" fmla="*/ 765132 h 3386730"/>
              <a:gd name="connsiteX108" fmla="*/ 765118 w 3386718"/>
              <a:gd name="connsiteY108" fmla="*/ 526115 h 3386730"/>
              <a:gd name="connsiteX109" fmla="*/ 1032264 w 3386718"/>
              <a:gd name="connsiteY109" fmla="*/ 660208 h 3386730"/>
              <a:gd name="connsiteX110" fmla="*/ 1032115 w 3386718"/>
              <a:gd name="connsiteY110" fmla="*/ 660357 h 3386730"/>
              <a:gd name="connsiteX111" fmla="*/ 1130340 w 3386718"/>
              <a:gd name="connsiteY111" fmla="*/ 658720 h 3386730"/>
              <a:gd name="connsiteX112" fmla="*/ 1360282 w 3386718"/>
              <a:gd name="connsiteY112" fmla="*/ 563173 h 3386730"/>
              <a:gd name="connsiteX113" fmla="*/ 1430679 w 3386718"/>
              <a:gd name="connsiteY113" fmla="*/ 495008 h 3386730"/>
              <a:gd name="connsiteX114" fmla="*/ 1693359 w 3386718"/>
              <a:gd name="connsiteY114" fmla="*/ 1038065 h 3386730"/>
              <a:gd name="connsiteX115" fmla="*/ 1038077 w 3386718"/>
              <a:gd name="connsiteY115" fmla="*/ 1693347 h 3386730"/>
              <a:gd name="connsiteX116" fmla="*/ 1693359 w 3386718"/>
              <a:gd name="connsiteY116" fmla="*/ 2348629 h 3386730"/>
              <a:gd name="connsiteX117" fmla="*/ 2348641 w 3386718"/>
              <a:gd name="connsiteY117" fmla="*/ 1693347 h 3386730"/>
              <a:gd name="connsiteX118" fmla="*/ 1693359 w 3386718"/>
              <a:gd name="connsiteY118" fmla="*/ 1038065 h 3386730"/>
              <a:gd name="connsiteX119" fmla="*/ 1693359 w 3386718"/>
              <a:gd name="connsiteY119" fmla="*/ 1249699 h 3386730"/>
              <a:gd name="connsiteX120" fmla="*/ 2137034 w 3386718"/>
              <a:gd name="connsiteY120" fmla="*/ 1693374 h 3386730"/>
              <a:gd name="connsiteX121" fmla="*/ 1693359 w 3386718"/>
              <a:gd name="connsiteY121" fmla="*/ 2137048 h 3386730"/>
              <a:gd name="connsiteX122" fmla="*/ 1249685 w 3386718"/>
              <a:gd name="connsiteY122" fmla="*/ 1693374 h 3386730"/>
              <a:gd name="connsiteX123" fmla="*/ 1693359 w 3386718"/>
              <a:gd name="connsiteY123" fmla="*/ 1249699 h 338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</a:cxnLst>
            <a:rect l="l" t="t" r="r" b="b"/>
            <a:pathLst>
              <a:path w="3386718" h="3386730">
                <a:moveTo>
                  <a:pt x="1447942" y="4"/>
                </a:moveTo>
                <a:cubicBezTo>
                  <a:pt x="1402401" y="4"/>
                  <a:pt x="1361920" y="29323"/>
                  <a:pt x="1347483" y="72630"/>
                </a:cubicBezTo>
                <a:lnTo>
                  <a:pt x="1246431" y="377579"/>
                </a:lnTo>
                <a:cubicBezTo>
                  <a:pt x="1189132" y="397075"/>
                  <a:pt x="1133320" y="420293"/>
                  <a:pt x="1079149" y="447081"/>
                </a:cubicBezTo>
                <a:lnTo>
                  <a:pt x="791612" y="302716"/>
                </a:lnTo>
                <a:cubicBezTo>
                  <a:pt x="750834" y="282327"/>
                  <a:pt x="701570" y="290215"/>
                  <a:pt x="669277" y="322510"/>
                </a:cubicBezTo>
                <a:lnTo>
                  <a:pt x="322357" y="669578"/>
                </a:lnTo>
                <a:lnTo>
                  <a:pt x="322506" y="669578"/>
                </a:lnTo>
                <a:cubicBezTo>
                  <a:pt x="290210" y="701874"/>
                  <a:pt x="282322" y="751135"/>
                  <a:pt x="302712" y="791914"/>
                </a:cubicBezTo>
                <a:lnTo>
                  <a:pt x="446928" y="1079302"/>
                </a:lnTo>
                <a:cubicBezTo>
                  <a:pt x="420139" y="1133476"/>
                  <a:pt x="396922" y="1189434"/>
                  <a:pt x="377426" y="1246584"/>
                </a:cubicBezTo>
                <a:lnTo>
                  <a:pt x="72477" y="1347637"/>
                </a:lnTo>
                <a:lnTo>
                  <a:pt x="72626" y="1347488"/>
                </a:lnTo>
                <a:cubicBezTo>
                  <a:pt x="29318" y="1361924"/>
                  <a:pt x="0" y="1402405"/>
                  <a:pt x="0" y="1447946"/>
                </a:cubicBezTo>
                <a:lnTo>
                  <a:pt x="0" y="1938788"/>
                </a:lnTo>
                <a:cubicBezTo>
                  <a:pt x="0" y="1984329"/>
                  <a:pt x="29319" y="2024810"/>
                  <a:pt x="72626" y="2039247"/>
                </a:cubicBezTo>
                <a:lnTo>
                  <a:pt x="377575" y="2140299"/>
                </a:lnTo>
                <a:cubicBezTo>
                  <a:pt x="397071" y="2197598"/>
                  <a:pt x="420289" y="2253559"/>
                  <a:pt x="447077" y="2307730"/>
                </a:cubicBezTo>
                <a:lnTo>
                  <a:pt x="302861" y="2595118"/>
                </a:lnTo>
                <a:lnTo>
                  <a:pt x="302712" y="2595118"/>
                </a:lnTo>
                <a:cubicBezTo>
                  <a:pt x="282322" y="2635896"/>
                  <a:pt x="290211" y="2685160"/>
                  <a:pt x="322506" y="2717453"/>
                </a:cubicBezTo>
                <a:lnTo>
                  <a:pt x="669426" y="3064373"/>
                </a:lnTo>
                <a:lnTo>
                  <a:pt x="669277" y="3064224"/>
                </a:lnTo>
                <a:cubicBezTo>
                  <a:pt x="701573" y="3096520"/>
                  <a:pt x="750834" y="3104408"/>
                  <a:pt x="791612" y="3084018"/>
                </a:cubicBezTo>
                <a:lnTo>
                  <a:pt x="1079149" y="2939653"/>
                </a:lnTo>
                <a:cubicBezTo>
                  <a:pt x="1133323" y="2966442"/>
                  <a:pt x="1189281" y="2989660"/>
                  <a:pt x="1246431" y="3009156"/>
                </a:cubicBezTo>
                <a:lnTo>
                  <a:pt x="1347483" y="3314104"/>
                </a:lnTo>
                <a:cubicBezTo>
                  <a:pt x="1361920" y="3357412"/>
                  <a:pt x="1402401" y="3386730"/>
                  <a:pt x="1447942" y="3386730"/>
                </a:cubicBezTo>
                <a:lnTo>
                  <a:pt x="1938479" y="3386730"/>
                </a:lnTo>
                <a:cubicBezTo>
                  <a:pt x="1984169" y="3386730"/>
                  <a:pt x="2024650" y="3357411"/>
                  <a:pt x="2038938" y="3314104"/>
                </a:cubicBezTo>
                <a:lnTo>
                  <a:pt x="2139990" y="3009156"/>
                </a:lnTo>
                <a:cubicBezTo>
                  <a:pt x="2197289" y="2989659"/>
                  <a:pt x="2253102" y="2966442"/>
                  <a:pt x="2307272" y="2939653"/>
                </a:cubicBezTo>
                <a:lnTo>
                  <a:pt x="2594809" y="3084018"/>
                </a:lnTo>
                <a:cubicBezTo>
                  <a:pt x="2635587" y="3104408"/>
                  <a:pt x="2684851" y="3096520"/>
                  <a:pt x="2717144" y="3064224"/>
                </a:cubicBezTo>
                <a:lnTo>
                  <a:pt x="3064064" y="2717304"/>
                </a:lnTo>
                <a:lnTo>
                  <a:pt x="3064064" y="2717453"/>
                </a:lnTo>
                <a:cubicBezTo>
                  <a:pt x="3096211" y="2685158"/>
                  <a:pt x="3104248" y="2635896"/>
                  <a:pt x="3083858" y="2595118"/>
                </a:cubicBezTo>
                <a:lnTo>
                  <a:pt x="2939642" y="2307730"/>
                </a:lnTo>
                <a:cubicBezTo>
                  <a:pt x="2966431" y="2253555"/>
                  <a:pt x="2989648" y="2197598"/>
                  <a:pt x="3009144" y="2140448"/>
                </a:cubicBezTo>
                <a:lnTo>
                  <a:pt x="3314390" y="2039247"/>
                </a:lnTo>
                <a:lnTo>
                  <a:pt x="3314241" y="2039247"/>
                </a:lnTo>
                <a:cubicBezTo>
                  <a:pt x="3357400" y="2024810"/>
                  <a:pt x="3386718" y="1984329"/>
                  <a:pt x="3386718" y="1938788"/>
                </a:cubicBezTo>
                <a:lnTo>
                  <a:pt x="3386718" y="1447946"/>
                </a:lnTo>
                <a:cubicBezTo>
                  <a:pt x="3386718" y="1402405"/>
                  <a:pt x="3357399" y="1361924"/>
                  <a:pt x="3314092" y="1347488"/>
                </a:cubicBezTo>
                <a:lnTo>
                  <a:pt x="3009589" y="1246435"/>
                </a:lnTo>
                <a:cubicBezTo>
                  <a:pt x="2990093" y="1188839"/>
                  <a:pt x="2966727" y="1132729"/>
                  <a:pt x="2939790" y="1078258"/>
                </a:cubicBezTo>
                <a:lnTo>
                  <a:pt x="3083705" y="791765"/>
                </a:lnTo>
                <a:lnTo>
                  <a:pt x="3083705" y="791914"/>
                </a:lnTo>
                <a:cubicBezTo>
                  <a:pt x="3104243" y="751135"/>
                  <a:pt x="3096356" y="701872"/>
                  <a:pt x="3064060" y="669578"/>
                </a:cubicBezTo>
                <a:lnTo>
                  <a:pt x="2717140" y="322510"/>
                </a:lnTo>
                <a:cubicBezTo>
                  <a:pt x="2684993" y="290214"/>
                  <a:pt x="2635583" y="282178"/>
                  <a:pt x="2594805" y="302716"/>
                </a:cubicBezTo>
                <a:lnTo>
                  <a:pt x="2308163" y="446780"/>
                </a:lnTo>
                <a:cubicBezTo>
                  <a:pt x="2253692" y="419842"/>
                  <a:pt x="2197437" y="396625"/>
                  <a:pt x="2139838" y="377129"/>
                </a:cubicBezTo>
                <a:lnTo>
                  <a:pt x="2038933" y="72626"/>
                </a:lnTo>
                <a:lnTo>
                  <a:pt x="2038933" y="72478"/>
                </a:lnTo>
                <a:cubicBezTo>
                  <a:pt x="2024646" y="29318"/>
                  <a:pt x="1984165" y="0"/>
                  <a:pt x="1938475" y="0"/>
                </a:cubicBezTo>
                <a:close/>
                <a:moveTo>
                  <a:pt x="1524439" y="211638"/>
                </a:moveTo>
                <a:lnTo>
                  <a:pt x="1862131" y="211638"/>
                </a:lnTo>
                <a:lnTo>
                  <a:pt x="1955891" y="494413"/>
                </a:lnTo>
                <a:lnTo>
                  <a:pt x="1955891" y="494561"/>
                </a:lnTo>
                <a:cubicBezTo>
                  <a:pt x="1966755" y="527452"/>
                  <a:pt x="1993098" y="552900"/>
                  <a:pt x="2026437" y="562726"/>
                </a:cubicBezTo>
                <a:cubicBezTo>
                  <a:pt x="2106508" y="586390"/>
                  <a:pt x="2183897" y="618386"/>
                  <a:pt x="2257270" y="658273"/>
                </a:cubicBezTo>
                <a:cubicBezTo>
                  <a:pt x="2287779" y="674942"/>
                  <a:pt x="2324390" y="675537"/>
                  <a:pt x="2355346" y="659910"/>
                </a:cubicBezTo>
                <a:lnTo>
                  <a:pt x="2621452" y="526263"/>
                </a:lnTo>
                <a:lnTo>
                  <a:pt x="2860171" y="765131"/>
                </a:lnTo>
                <a:lnTo>
                  <a:pt x="2726376" y="1031237"/>
                </a:lnTo>
                <a:lnTo>
                  <a:pt x="2726525" y="1031237"/>
                </a:lnTo>
                <a:cubicBezTo>
                  <a:pt x="2710897" y="1062342"/>
                  <a:pt x="2711493" y="1099101"/>
                  <a:pt x="2728162" y="1129462"/>
                </a:cubicBezTo>
                <a:cubicBezTo>
                  <a:pt x="2768197" y="1202687"/>
                  <a:pt x="2800342" y="1280076"/>
                  <a:pt x="2824006" y="1360147"/>
                </a:cubicBezTo>
                <a:cubicBezTo>
                  <a:pt x="2833829" y="1393335"/>
                  <a:pt x="2859278" y="1419678"/>
                  <a:pt x="2892171" y="1430544"/>
                </a:cubicBezTo>
                <a:lnTo>
                  <a:pt x="3174945" y="1524304"/>
                </a:lnTo>
                <a:lnTo>
                  <a:pt x="3174945" y="1862145"/>
                </a:lnTo>
                <a:lnTo>
                  <a:pt x="2891577" y="1956053"/>
                </a:lnTo>
                <a:lnTo>
                  <a:pt x="2891577" y="1956351"/>
                </a:lnTo>
                <a:cubicBezTo>
                  <a:pt x="2858685" y="1967216"/>
                  <a:pt x="2833238" y="1993558"/>
                  <a:pt x="2823263" y="2026748"/>
                </a:cubicBezTo>
                <a:cubicBezTo>
                  <a:pt x="2799600" y="2106522"/>
                  <a:pt x="2767752" y="2183614"/>
                  <a:pt x="2727865" y="2256690"/>
                </a:cubicBezTo>
                <a:lnTo>
                  <a:pt x="2727865" y="2256541"/>
                </a:lnTo>
                <a:cubicBezTo>
                  <a:pt x="2711345" y="2287050"/>
                  <a:pt x="2710749" y="2323810"/>
                  <a:pt x="2726376" y="2354766"/>
                </a:cubicBezTo>
                <a:lnTo>
                  <a:pt x="2860321" y="2621763"/>
                </a:lnTo>
                <a:lnTo>
                  <a:pt x="2621601" y="2860483"/>
                </a:lnTo>
                <a:lnTo>
                  <a:pt x="2354456" y="2726390"/>
                </a:lnTo>
                <a:lnTo>
                  <a:pt x="2354307" y="2726390"/>
                </a:lnTo>
                <a:cubicBezTo>
                  <a:pt x="2323350" y="2710763"/>
                  <a:pt x="2286592" y="2711358"/>
                  <a:pt x="2256081" y="2727878"/>
                </a:cubicBezTo>
                <a:cubicBezTo>
                  <a:pt x="2183005" y="2767765"/>
                  <a:pt x="2105914" y="2799762"/>
                  <a:pt x="2026140" y="2823426"/>
                </a:cubicBezTo>
                <a:lnTo>
                  <a:pt x="2026289" y="2823574"/>
                </a:lnTo>
                <a:cubicBezTo>
                  <a:pt x="1993100" y="2833397"/>
                  <a:pt x="1966757" y="2858846"/>
                  <a:pt x="1955891" y="2891739"/>
                </a:cubicBezTo>
                <a:lnTo>
                  <a:pt x="1862131" y="3174959"/>
                </a:lnTo>
                <a:lnTo>
                  <a:pt x="1524439" y="3174959"/>
                </a:lnTo>
                <a:lnTo>
                  <a:pt x="1430679" y="2891739"/>
                </a:lnTo>
                <a:cubicBezTo>
                  <a:pt x="1419666" y="2858848"/>
                  <a:pt x="1393472" y="2833400"/>
                  <a:pt x="1360282" y="2823574"/>
                </a:cubicBezTo>
                <a:cubicBezTo>
                  <a:pt x="1280508" y="2799911"/>
                  <a:pt x="1203416" y="2767914"/>
                  <a:pt x="1130340" y="2728027"/>
                </a:cubicBezTo>
                <a:lnTo>
                  <a:pt x="1130340" y="2727878"/>
                </a:lnTo>
                <a:cubicBezTo>
                  <a:pt x="1099831" y="2711359"/>
                  <a:pt x="1063220" y="2710763"/>
                  <a:pt x="1032115" y="2726390"/>
                </a:cubicBezTo>
                <a:lnTo>
                  <a:pt x="764969" y="2860483"/>
                </a:lnTo>
                <a:lnTo>
                  <a:pt x="526101" y="2621763"/>
                </a:lnTo>
                <a:lnTo>
                  <a:pt x="660046" y="2354766"/>
                </a:lnTo>
                <a:lnTo>
                  <a:pt x="660194" y="2354766"/>
                </a:lnTo>
                <a:cubicBezTo>
                  <a:pt x="675673" y="2323810"/>
                  <a:pt x="675077" y="2287051"/>
                  <a:pt x="658557" y="2256689"/>
                </a:cubicBezTo>
                <a:cubicBezTo>
                  <a:pt x="618670" y="2183614"/>
                  <a:pt x="586674" y="2106522"/>
                  <a:pt x="563159" y="2026600"/>
                </a:cubicBezTo>
                <a:cubicBezTo>
                  <a:pt x="553336" y="1993262"/>
                  <a:pt x="527886" y="1966920"/>
                  <a:pt x="494845" y="1956054"/>
                </a:cubicBezTo>
                <a:lnTo>
                  <a:pt x="211625" y="1862293"/>
                </a:lnTo>
                <a:lnTo>
                  <a:pt x="211625" y="1524453"/>
                </a:lnTo>
                <a:lnTo>
                  <a:pt x="494845" y="1430693"/>
                </a:lnTo>
                <a:cubicBezTo>
                  <a:pt x="527885" y="1419680"/>
                  <a:pt x="553337" y="1393486"/>
                  <a:pt x="563159" y="1360147"/>
                </a:cubicBezTo>
                <a:cubicBezTo>
                  <a:pt x="586822" y="1280373"/>
                  <a:pt x="618670" y="1203282"/>
                  <a:pt x="658557" y="1130206"/>
                </a:cubicBezTo>
                <a:lnTo>
                  <a:pt x="658557" y="1130354"/>
                </a:lnTo>
                <a:cubicBezTo>
                  <a:pt x="675077" y="1099845"/>
                  <a:pt x="675673" y="1063234"/>
                  <a:pt x="660194" y="1032129"/>
                </a:cubicBezTo>
                <a:lnTo>
                  <a:pt x="526250" y="765132"/>
                </a:lnTo>
                <a:lnTo>
                  <a:pt x="765118" y="526115"/>
                </a:lnTo>
                <a:lnTo>
                  <a:pt x="1032264" y="660208"/>
                </a:lnTo>
                <a:lnTo>
                  <a:pt x="1032115" y="660357"/>
                </a:lnTo>
                <a:cubicBezTo>
                  <a:pt x="1063071" y="675984"/>
                  <a:pt x="1099830" y="675388"/>
                  <a:pt x="1130340" y="658720"/>
                </a:cubicBezTo>
                <a:cubicBezTo>
                  <a:pt x="1203416" y="618833"/>
                  <a:pt x="1280508" y="586837"/>
                  <a:pt x="1360282" y="563173"/>
                </a:cubicBezTo>
                <a:cubicBezTo>
                  <a:pt x="1393470" y="553350"/>
                  <a:pt x="1419664" y="527900"/>
                  <a:pt x="1430679" y="495008"/>
                </a:cubicBezTo>
                <a:close/>
                <a:moveTo>
                  <a:pt x="1693359" y="1038065"/>
                </a:moveTo>
                <a:cubicBezTo>
                  <a:pt x="1332750" y="1038065"/>
                  <a:pt x="1038077" y="1332746"/>
                  <a:pt x="1038077" y="1693347"/>
                </a:cubicBezTo>
                <a:cubicBezTo>
                  <a:pt x="1038077" y="2053948"/>
                  <a:pt x="1332758" y="2348629"/>
                  <a:pt x="1693359" y="2348629"/>
                </a:cubicBezTo>
                <a:cubicBezTo>
                  <a:pt x="2053960" y="2348629"/>
                  <a:pt x="2348641" y="2053948"/>
                  <a:pt x="2348641" y="1693347"/>
                </a:cubicBezTo>
                <a:cubicBezTo>
                  <a:pt x="2348641" y="1332746"/>
                  <a:pt x="2053960" y="1038065"/>
                  <a:pt x="1693359" y="1038065"/>
                </a:cubicBezTo>
                <a:close/>
                <a:moveTo>
                  <a:pt x="1693359" y="1249699"/>
                </a:moveTo>
                <a:cubicBezTo>
                  <a:pt x="1939668" y="1249699"/>
                  <a:pt x="2137034" y="1447046"/>
                  <a:pt x="2137034" y="1693374"/>
                </a:cubicBezTo>
                <a:cubicBezTo>
                  <a:pt x="2137034" y="1939702"/>
                  <a:pt x="1939687" y="2137048"/>
                  <a:pt x="1693359" y="2137048"/>
                </a:cubicBezTo>
                <a:cubicBezTo>
                  <a:pt x="1447031" y="2137048"/>
                  <a:pt x="1249685" y="1939702"/>
                  <a:pt x="1249685" y="1693374"/>
                </a:cubicBezTo>
                <a:cubicBezTo>
                  <a:pt x="1249685" y="1447046"/>
                  <a:pt x="1447031" y="1249699"/>
                  <a:pt x="1693359" y="1249699"/>
                </a:cubicBezTo>
                <a:close/>
              </a:path>
            </a:pathLst>
          </a:custGeom>
          <a:solidFill>
            <a:schemeClr val="accent1"/>
          </a:solidFill>
          <a:ln w="38100" cap="flat">
            <a:noFill/>
            <a:prstDash val="solid"/>
            <a:miter/>
          </a:ln>
        </p:spPr>
        <p:txBody>
          <a:bodyPr rtlCol="0" anchor="ctr"/>
          <a:lstStyle/>
          <a:p>
            <a:endParaRPr lang="es-PE" noProof="0"/>
          </a:p>
        </p:txBody>
      </p:sp>
      <p:sp>
        <p:nvSpPr>
          <p:cNvPr id="118" name="Graphic 1052">
            <a:extLst>
              <a:ext uri="{FF2B5EF4-FFF2-40B4-BE49-F238E27FC236}">
                <a16:creationId xmlns:a16="http://schemas.microsoft.com/office/drawing/2014/main" id="{11C64F2B-1127-C7AE-EE40-54E180925381}"/>
              </a:ext>
            </a:extLst>
          </p:cNvPr>
          <p:cNvSpPr>
            <a:spLocks noChangeAspect="1"/>
          </p:cNvSpPr>
          <p:nvPr>
            <p:custDataLst>
              <p:tags r:id="rId73"/>
            </p:custDataLst>
          </p:nvPr>
        </p:nvSpPr>
        <p:spPr>
          <a:xfrm>
            <a:off x="10757367" y="5232446"/>
            <a:ext cx="78801" cy="180955"/>
          </a:xfrm>
          <a:custGeom>
            <a:avLst/>
            <a:gdLst>
              <a:gd name="connsiteX0" fmla="*/ 167598 w 1471341"/>
              <a:gd name="connsiteY0" fmla="*/ 3378708 h 3378707"/>
              <a:gd name="connsiteX1" fmla="*/ 464363 w 1471341"/>
              <a:gd name="connsiteY1" fmla="*/ 1890865 h 3378707"/>
              <a:gd name="connsiteX2" fmla="*/ 0 w 1471341"/>
              <a:gd name="connsiteY2" fmla="*/ 1890865 h 3378707"/>
              <a:gd name="connsiteX3" fmla="*/ 1303744 w 1471341"/>
              <a:gd name="connsiteY3" fmla="*/ 0 h 3378707"/>
              <a:gd name="connsiteX4" fmla="*/ 1006979 w 1471341"/>
              <a:gd name="connsiteY4" fmla="*/ 1487843 h 3378707"/>
              <a:gd name="connsiteX5" fmla="*/ 1471342 w 1471341"/>
              <a:gd name="connsiteY5" fmla="*/ 1487843 h 3378707"/>
              <a:gd name="connsiteX6" fmla="*/ 217456 w 1471341"/>
              <a:gd name="connsiteY6" fmla="*/ 1776565 h 3378707"/>
              <a:gd name="connsiteX7" fmla="*/ 603828 w 1471341"/>
              <a:gd name="connsiteY7" fmla="*/ 1776565 h 3378707"/>
              <a:gd name="connsiteX8" fmla="*/ 388174 w 1471341"/>
              <a:gd name="connsiteY8" fmla="*/ 2857500 h 3378707"/>
              <a:gd name="connsiteX9" fmla="*/ 1253921 w 1471341"/>
              <a:gd name="connsiteY9" fmla="*/ 1602143 h 3378707"/>
              <a:gd name="connsiteX10" fmla="*/ 867548 w 1471341"/>
              <a:gd name="connsiteY10" fmla="*/ 1602143 h 3378707"/>
              <a:gd name="connsiteX11" fmla="*/ 1083202 w 1471341"/>
              <a:gd name="connsiteY11" fmla="*/ 521208 h 3378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71341" h="3378707">
                <a:moveTo>
                  <a:pt x="167598" y="3378708"/>
                </a:moveTo>
                <a:lnTo>
                  <a:pt x="464363" y="1890865"/>
                </a:lnTo>
                <a:lnTo>
                  <a:pt x="0" y="1890865"/>
                </a:lnTo>
                <a:lnTo>
                  <a:pt x="1303744" y="0"/>
                </a:lnTo>
                <a:lnTo>
                  <a:pt x="1006979" y="1487843"/>
                </a:lnTo>
                <a:lnTo>
                  <a:pt x="1471342" y="1487843"/>
                </a:lnTo>
                <a:close/>
                <a:moveTo>
                  <a:pt x="217456" y="1776565"/>
                </a:moveTo>
                <a:lnTo>
                  <a:pt x="603828" y="1776565"/>
                </a:lnTo>
                <a:lnTo>
                  <a:pt x="388174" y="2857500"/>
                </a:lnTo>
                <a:lnTo>
                  <a:pt x="1253921" y="1602143"/>
                </a:lnTo>
                <a:lnTo>
                  <a:pt x="867548" y="1602143"/>
                </a:lnTo>
                <a:lnTo>
                  <a:pt x="1083202" y="521208"/>
                </a:lnTo>
                <a:close/>
              </a:path>
            </a:pathLst>
          </a:custGeom>
          <a:solidFill>
            <a:schemeClr val="accent1"/>
          </a:solidFill>
          <a:ln w="38100" cap="flat">
            <a:noFill/>
            <a:prstDash val="solid"/>
            <a:miter/>
          </a:ln>
        </p:spPr>
        <p:txBody>
          <a:bodyPr rtlCol="0" anchor="ctr"/>
          <a:lstStyle/>
          <a:p>
            <a:endParaRPr lang="es-PE" noProof="0"/>
          </a:p>
        </p:txBody>
      </p:sp>
      <p:pic>
        <p:nvPicPr>
          <p:cNvPr id="119" name="Gráfico 118" descr="Base de datos contorno">
            <a:extLst>
              <a:ext uri="{FF2B5EF4-FFF2-40B4-BE49-F238E27FC236}">
                <a16:creationId xmlns:a16="http://schemas.microsoft.com/office/drawing/2014/main" id="{6E5568DD-11DD-6588-F48C-E59DD9E39E80}"/>
              </a:ext>
            </a:extLst>
          </p:cNvPr>
          <p:cNvPicPr>
            <a:picLocks noChangeAspect="1"/>
          </p:cNvPicPr>
          <p:nvPr/>
        </p:nvPicPr>
        <p:blipFill>
          <a:blip r:embed="rId102">
            <a:extLst>
              <a:ext uri="{96DAC541-7B7A-43D3-8B79-37D633B846F1}">
                <asvg:svgBlip xmlns:asvg="http://schemas.microsoft.com/office/drawing/2016/SVG/main" r:embed="rId103"/>
              </a:ext>
            </a:extLst>
          </a:blip>
          <a:stretch>
            <a:fillRect/>
          </a:stretch>
        </p:blipFill>
        <p:spPr>
          <a:xfrm flipH="1">
            <a:off x="10711494" y="5415663"/>
            <a:ext cx="173451" cy="173451"/>
          </a:xfrm>
          <a:prstGeom prst="rect">
            <a:avLst/>
          </a:prstGeom>
        </p:spPr>
      </p:pic>
      <p:sp>
        <p:nvSpPr>
          <p:cNvPr id="120" name="Graphic 1044">
            <a:extLst>
              <a:ext uri="{FF2B5EF4-FFF2-40B4-BE49-F238E27FC236}">
                <a16:creationId xmlns:a16="http://schemas.microsoft.com/office/drawing/2014/main" id="{1CAC7507-884B-5DFB-2EAC-9D8EC59738BD}"/>
              </a:ext>
            </a:extLst>
          </p:cNvPr>
          <p:cNvSpPr>
            <a:spLocks noChangeAspect="1"/>
          </p:cNvSpPr>
          <p:nvPr>
            <p:custDataLst>
              <p:tags r:id="rId74"/>
            </p:custDataLst>
          </p:nvPr>
        </p:nvSpPr>
        <p:spPr>
          <a:xfrm>
            <a:off x="7821081" y="5743660"/>
            <a:ext cx="148095" cy="148096"/>
          </a:xfrm>
          <a:custGeom>
            <a:avLst/>
            <a:gdLst>
              <a:gd name="connsiteX0" fmla="*/ 1447942 w 3386718"/>
              <a:gd name="connsiteY0" fmla="*/ 4 h 3386730"/>
              <a:gd name="connsiteX1" fmla="*/ 1347483 w 3386718"/>
              <a:gd name="connsiteY1" fmla="*/ 72630 h 3386730"/>
              <a:gd name="connsiteX2" fmla="*/ 1246431 w 3386718"/>
              <a:gd name="connsiteY2" fmla="*/ 377579 h 3386730"/>
              <a:gd name="connsiteX3" fmla="*/ 1079149 w 3386718"/>
              <a:gd name="connsiteY3" fmla="*/ 447081 h 3386730"/>
              <a:gd name="connsiteX4" fmla="*/ 791612 w 3386718"/>
              <a:gd name="connsiteY4" fmla="*/ 302716 h 3386730"/>
              <a:gd name="connsiteX5" fmla="*/ 669277 w 3386718"/>
              <a:gd name="connsiteY5" fmla="*/ 322510 h 3386730"/>
              <a:gd name="connsiteX6" fmla="*/ 322357 w 3386718"/>
              <a:gd name="connsiteY6" fmla="*/ 669578 h 3386730"/>
              <a:gd name="connsiteX7" fmla="*/ 322506 w 3386718"/>
              <a:gd name="connsiteY7" fmla="*/ 669578 h 3386730"/>
              <a:gd name="connsiteX8" fmla="*/ 302712 w 3386718"/>
              <a:gd name="connsiteY8" fmla="*/ 791914 h 3386730"/>
              <a:gd name="connsiteX9" fmla="*/ 446928 w 3386718"/>
              <a:gd name="connsiteY9" fmla="*/ 1079302 h 3386730"/>
              <a:gd name="connsiteX10" fmla="*/ 377426 w 3386718"/>
              <a:gd name="connsiteY10" fmla="*/ 1246584 h 3386730"/>
              <a:gd name="connsiteX11" fmla="*/ 72477 w 3386718"/>
              <a:gd name="connsiteY11" fmla="*/ 1347637 h 3386730"/>
              <a:gd name="connsiteX12" fmla="*/ 72626 w 3386718"/>
              <a:gd name="connsiteY12" fmla="*/ 1347488 h 3386730"/>
              <a:gd name="connsiteX13" fmla="*/ 0 w 3386718"/>
              <a:gd name="connsiteY13" fmla="*/ 1447946 h 3386730"/>
              <a:gd name="connsiteX14" fmla="*/ 0 w 3386718"/>
              <a:gd name="connsiteY14" fmla="*/ 1938788 h 3386730"/>
              <a:gd name="connsiteX15" fmla="*/ 72626 w 3386718"/>
              <a:gd name="connsiteY15" fmla="*/ 2039247 h 3386730"/>
              <a:gd name="connsiteX16" fmla="*/ 377575 w 3386718"/>
              <a:gd name="connsiteY16" fmla="*/ 2140299 h 3386730"/>
              <a:gd name="connsiteX17" fmla="*/ 447077 w 3386718"/>
              <a:gd name="connsiteY17" fmla="*/ 2307730 h 3386730"/>
              <a:gd name="connsiteX18" fmla="*/ 302861 w 3386718"/>
              <a:gd name="connsiteY18" fmla="*/ 2595118 h 3386730"/>
              <a:gd name="connsiteX19" fmla="*/ 302712 w 3386718"/>
              <a:gd name="connsiteY19" fmla="*/ 2595118 h 3386730"/>
              <a:gd name="connsiteX20" fmla="*/ 322506 w 3386718"/>
              <a:gd name="connsiteY20" fmla="*/ 2717453 h 3386730"/>
              <a:gd name="connsiteX21" fmla="*/ 669426 w 3386718"/>
              <a:gd name="connsiteY21" fmla="*/ 3064373 h 3386730"/>
              <a:gd name="connsiteX22" fmla="*/ 669277 w 3386718"/>
              <a:gd name="connsiteY22" fmla="*/ 3064224 h 3386730"/>
              <a:gd name="connsiteX23" fmla="*/ 791612 w 3386718"/>
              <a:gd name="connsiteY23" fmla="*/ 3084018 h 3386730"/>
              <a:gd name="connsiteX24" fmla="*/ 1079149 w 3386718"/>
              <a:gd name="connsiteY24" fmla="*/ 2939653 h 3386730"/>
              <a:gd name="connsiteX25" fmla="*/ 1246431 w 3386718"/>
              <a:gd name="connsiteY25" fmla="*/ 3009156 h 3386730"/>
              <a:gd name="connsiteX26" fmla="*/ 1347483 w 3386718"/>
              <a:gd name="connsiteY26" fmla="*/ 3314104 h 3386730"/>
              <a:gd name="connsiteX27" fmla="*/ 1447942 w 3386718"/>
              <a:gd name="connsiteY27" fmla="*/ 3386730 h 3386730"/>
              <a:gd name="connsiteX28" fmla="*/ 1938479 w 3386718"/>
              <a:gd name="connsiteY28" fmla="*/ 3386730 h 3386730"/>
              <a:gd name="connsiteX29" fmla="*/ 2038938 w 3386718"/>
              <a:gd name="connsiteY29" fmla="*/ 3314104 h 3386730"/>
              <a:gd name="connsiteX30" fmla="*/ 2139990 w 3386718"/>
              <a:gd name="connsiteY30" fmla="*/ 3009156 h 3386730"/>
              <a:gd name="connsiteX31" fmla="*/ 2307272 w 3386718"/>
              <a:gd name="connsiteY31" fmla="*/ 2939653 h 3386730"/>
              <a:gd name="connsiteX32" fmla="*/ 2594809 w 3386718"/>
              <a:gd name="connsiteY32" fmla="*/ 3084018 h 3386730"/>
              <a:gd name="connsiteX33" fmla="*/ 2717144 w 3386718"/>
              <a:gd name="connsiteY33" fmla="*/ 3064224 h 3386730"/>
              <a:gd name="connsiteX34" fmla="*/ 3064064 w 3386718"/>
              <a:gd name="connsiteY34" fmla="*/ 2717304 h 3386730"/>
              <a:gd name="connsiteX35" fmla="*/ 3064064 w 3386718"/>
              <a:gd name="connsiteY35" fmla="*/ 2717453 h 3386730"/>
              <a:gd name="connsiteX36" fmla="*/ 3083858 w 3386718"/>
              <a:gd name="connsiteY36" fmla="*/ 2595118 h 3386730"/>
              <a:gd name="connsiteX37" fmla="*/ 2939642 w 3386718"/>
              <a:gd name="connsiteY37" fmla="*/ 2307730 h 3386730"/>
              <a:gd name="connsiteX38" fmla="*/ 3009144 w 3386718"/>
              <a:gd name="connsiteY38" fmla="*/ 2140448 h 3386730"/>
              <a:gd name="connsiteX39" fmla="*/ 3314390 w 3386718"/>
              <a:gd name="connsiteY39" fmla="*/ 2039247 h 3386730"/>
              <a:gd name="connsiteX40" fmla="*/ 3314241 w 3386718"/>
              <a:gd name="connsiteY40" fmla="*/ 2039247 h 3386730"/>
              <a:gd name="connsiteX41" fmla="*/ 3386718 w 3386718"/>
              <a:gd name="connsiteY41" fmla="*/ 1938788 h 3386730"/>
              <a:gd name="connsiteX42" fmla="*/ 3386718 w 3386718"/>
              <a:gd name="connsiteY42" fmla="*/ 1447946 h 3386730"/>
              <a:gd name="connsiteX43" fmla="*/ 3314092 w 3386718"/>
              <a:gd name="connsiteY43" fmla="*/ 1347488 h 3386730"/>
              <a:gd name="connsiteX44" fmla="*/ 3009589 w 3386718"/>
              <a:gd name="connsiteY44" fmla="*/ 1246435 h 3386730"/>
              <a:gd name="connsiteX45" fmla="*/ 2939790 w 3386718"/>
              <a:gd name="connsiteY45" fmla="*/ 1078258 h 3386730"/>
              <a:gd name="connsiteX46" fmla="*/ 3083705 w 3386718"/>
              <a:gd name="connsiteY46" fmla="*/ 791765 h 3386730"/>
              <a:gd name="connsiteX47" fmla="*/ 3083705 w 3386718"/>
              <a:gd name="connsiteY47" fmla="*/ 791914 h 3386730"/>
              <a:gd name="connsiteX48" fmla="*/ 3064060 w 3386718"/>
              <a:gd name="connsiteY48" fmla="*/ 669578 h 3386730"/>
              <a:gd name="connsiteX49" fmla="*/ 2717140 w 3386718"/>
              <a:gd name="connsiteY49" fmla="*/ 322510 h 3386730"/>
              <a:gd name="connsiteX50" fmla="*/ 2594805 w 3386718"/>
              <a:gd name="connsiteY50" fmla="*/ 302716 h 3386730"/>
              <a:gd name="connsiteX51" fmla="*/ 2308163 w 3386718"/>
              <a:gd name="connsiteY51" fmla="*/ 446780 h 3386730"/>
              <a:gd name="connsiteX52" fmla="*/ 2139838 w 3386718"/>
              <a:gd name="connsiteY52" fmla="*/ 377129 h 3386730"/>
              <a:gd name="connsiteX53" fmla="*/ 2038933 w 3386718"/>
              <a:gd name="connsiteY53" fmla="*/ 72626 h 3386730"/>
              <a:gd name="connsiteX54" fmla="*/ 2038933 w 3386718"/>
              <a:gd name="connsiteY54" fmla="*/ 72478 h 3386730"/>
              <a:gd name="connsiteX55" fmla="*/ 1938475 w 3386718"/>
              <a:gd name="connsiteY55" fmla="*/ 0 h 3386730"/>
              <a:gd name="connsiteX56" fmla="*/ 1524439 w 3386718"/>
              <a:gd name="connsiteY56" fmla="*/ 211638 h 3386730"/>
              <a:gd name="connsiteX57" fmla="*/ 1862131 w 3386718"/>
              <a:gd name="connsiteY57" fmla="*/ 211638 h 3386730"/>
              <a:gd name="connsiteX58" fmla="*/ 1955891 w 3386718"/>
              <a:gd name="connsiteY58" fmla="*/ 494413 h 3386730"/>
              <a:gd name="connsiteX59" fmla="*/ 1955891 w 3386718"/>
              <a:gd name="connsiteY59" fmla="*/ 494561 h 3386730"/>
              <a:gd name="connsiteX60" fmla="*/ 2026437 w 3386718"/>
              <a:gd name="connsiteY60" fmla="*/ 562726 h 3386730"/>
              <a:gd name="connsiteX61" fmla="*/ 2257270 w 3386718"/>
              <a:gd name="connsiteY61" fmla="*/ 658273 h 3386730"/>
              <a:gd name="connsiteX62" fmla="*/ 2355346 w 3386718"/>
              <a:gd name="connsiteY62" fmla="*/ 659910 h 3386730"/>
              <a:gd name="connsiteX63" fmla="*/ 2621452 w 3386718"/>
              <a:gd name="connsiteY63" fmla="*/ 526263 h 3386730"/>
              <a:gd name="connsiteX64" fmla="*/ 2860171 w 3386718"/>
              <a:gd name="connsiteY64" fmla="*/ 765131 h 3386730"/>
              <a:gd name="connsiteX65" fmla="*/ 2726376 w 3386718"/>
              <a:gd name="connsiteY65" fmla="*/ 1031237 h 3386730"/>
              <a:gd name="connsiteX66" fmla="*/ 2726525 w 3386718"/>
              <a:gd name="connsiteY66" fmla="*/ 1031237 h 3386730"/>
              <a:gd name="connsiteX67" fmla="*/ 2728162 w 3386718"/>
              <a:gd name="connsiteY67" fmla="*/ 1129462 h 3386730"/>
              <a:gd name="connsiteX68" fmla="*/ 2824006 w 3386718"/>
              <a:gd name="connsiteY68" fmla="*/ 1360147 h 3386730"/>
              <a:gd name="connsiteX69" fmla="*/ 2892171 w 3386718"/>
              <a:gd name="connsiteY69" fmla="*/ 1430544 h 3386730"/>
              <a:gd name="connsiteX70" fmla="*/ 3174945 w 3386718"/>
              <a:gd name="connsiteY70" fmla="*/ 1524304 h 3386730"/>
              <a:gd name="connsiteX71" fmla="*/ 3174945 w 3386718"/>
              <a:gd name="connsiteY71" fmla="*/ 1862145 h 3386730"/>
              <a:gd name="connsiteX72" fmla="*/ 2891577 w 3386718"/>
              <a:gd name="connsiteY72" fmla="*/ 1956053 h 3386730"/>
              <a:gd name="connsiteX73" fmla="*/ 2891577 w 3386718"/>
              <a:gd name="connsiteY73" fmla="*/ 1956351 h 3386730"/>
              <a:gd name="connsiteX74" fmla="*/ 2823263 w 3386718"/>
              <a:gd name="connsiteY74" fmla="*/ 2026748 h 3386730"/>
              <a:gd name="connsiteX75" fmla="*/ 2727865 w 3386718"/>
              <a:gd name="connsiteY75" fmla="*/ 2256690 h 3386730"/>
              <a:gd name="connsiteX76" fmla="*/ 2727865 w 3386718"/>
              <a:gd name="connsiteY76" fmla="*/ 2256541 h 3386730"/>
              <a:gd name="connsiteX77" fmla="*/ 2726376 w 3386718"/>
              <a:gd name="connsiteY77" fmla="*/ 2354766 h 3386730"/>
              <a:gd name="connsiteX78" fmla="*/ 2860321 w 3386718"/>
              <a:gd name="connsiteY78" fmla="*/ 2621763 h 3386730"/>
              <a:gd name="connsiteX79" fmla="*/ 2621601 w 3386718"/>
              <a:gd name="connsiteY79" fmla="*/ 2860483 h 3386730"/>
              <a:gd name="connsiteX80" fmla="*/ 2354456 w 3386718"/>
              <a:gd name="connsiteY80" fmla="*/ 2726390 h 3386730"/>
              <a:gd name="connsiteX81" fmla="*/ 2354307 w 3386718"/>
              <a:gd name="connsiteY81" fmla="*/ 2726390 h 3386730"/>
              <a:gd name="connsiteX82" fmla="*/ 2256081 w 3386718"/>
              <a:gd name="connsiteY82" fmla="*/ 2727878 h 3386730"/>
              <a:gd name="connsiteX83" fmla="*/ 2026140 w 3386718"/>
              <a:gd name="connsiteY83" fmla="*/ 2823426 h 3386730"/>
              <a:gd name="connsiteX84" fmla="*/ 2026289 w 3386718"/>
              <a:gd name="connsiteY84" fmla="*/ 2823574 h 3386730"/>
              <a:gd name="connsiteX85" fmla="*/ 1955891 w 3386718"/>
              <a:gd name="connsiteY85" fmla="*/ 2891739 h 3386730"/>
              <a:gd name="connsiteX86" fmla="*/ 1862131 w 3386718"/>
              <a:gd name="connsiteY86" fmla="*/ 3174959 h 3386730"/>
              <a:gd name="connsiteX87" fmla="*/ 1524439 w 3386718"/>
              <a:gd name="connsiteY87" fmla="*/ 3174959 h 3386730"/>
              <a:gd name="connsiteX88" fmla="*/ 1430679 w 3386718"/>
              <a:gd name="connsiteY88" fmla="*/ 2891739 h 3386730"/>
              <a:gd name="connsiteX89" fmla="*/ 1360282 w 3386718"/>
              <a:gd name="connsiteY89" fmla="*/ 2823574 h 3386730"/>
              <a:gd name="connsiteX90" fmla="*/ 1130340 w 3386718"/>
              <a:gd name="connsiteY90" fmla="*/ 2728027 h 3386730"/>
              <a:gd name="connsiteX91" fmla="*/ 1130340 w 3386718"/>
              <a:gd name="connsiteY91" fmla="*/ 2727878 h 3386730"/>
              <a:gd name="connsiteX92" fmla="*/ 1032115 w 3386718"/>
              <a:gd name="connsiteY92" fmla="*/ 2726390 h 3386730"/>
              <a:gd name="connsiteX93" fmla="*/ 764969 w 3386718"/>
              <a:gd name="connsiteY93" fmla="*/ 2860483 h 3386730"/>
              <a:gd name="connsiteX94" fmla="*/ 526101 w 3386718"/>
              <a:gd name="connsiteY94" fmla="*/ 2621763 h 3386730"/>
              <a:gd name="connsiteX95" fmla="*/ 660046 w 3386718"/>
              <a:gd name="connsiteY95" fmla="*/ 2354766 h 3386730"/>
              <a:gd name="connsiteX96" fmla="*/ 660194 w 3386718"/>
              <a:gd name="connsiteY96" fmla="*/ 2354766 h 3386730"/>
              <a:gd name="connsiteX97" fmla="*/ 658557 w 3386718"/>
              <a:gd name="connsiteY97" fmla="*/ 2256689 h 3386730"/>
              <a:gd name="connsiteX98" fmla="*/ 563159 w 3386718"/>
              <a:gd name="connsiteY98" fmla="*/ 2026600 h 3386730"/>
              <a:gd name="connsiteX99" fmla="*/ 494845 w 3386718"/>
              <a:gd name="connsiteY99" fmla="*/ 1956054 h 3386730"/>
              <a:gd name="connsiteX100" fmla="*/ 211625 w 3386718"/>
              <a:gd name="connsiteY100" fmla="*/ 1862293 h 3386730"/>
              <a:gd name="connsiteX101" fmla="*/ 211625 w 3386718"/>
              <a:gd name="connsiteY101" fmla="*/ 1524453 h 3386730"/>
              <a:gd name="connsiteX102" fmla="*/ 494845 w 3386718"/>
              <a:gd name="connsiteY102" fmla="*/ 1430693 h 3386730"/>
              <a:gd name="connsiteX103" fmla="*/ 563159 w 3386718"/>
              <a:gd name="connsiteY103" fmla="*/ 1360147 h 3386730"/>
              <a:gd name="connsiteX104" fmla="*/ 658557 w 3386718"/>
              <a:gd name="connsiteY104" fmla="*/ 1130206 h 3386730"/>
              <a:gd name="connsiteX105" fmla="*/ 658557 w 3386718"/>
              <a:gd name="connsiteY105" fmla="*/ 1130354 h 3386730"/>
              <a:gd name="connsiteX106" fmla="*/ 660194 w 3386718"/>
              <a:gd name="connsiteY106" fmla="*/ 1032129 h 3386730"/>
              <a:gd name="connsiteX107" fmla="*/ 526250 w 3386718"/>
              <a:gd name="connsiteY107" fmla="*/ 765132 h 3386730"/>
              <a:gd name="connsiteX108" fmla="*/ 765118 w 3386718"/>
              <a:gd name="connsiteY108" fmla="*/ 526115 h 3386730"/>
              <a:gd name="connsiteX109" fmla="*/ 1032264 w 3386718"/>
              <a:gd name="connsiteY109" fmla="*/ 660208 h 3386730"/>
              <a:gd name="connsiteX110" fmla="*/ 1032115 w 3386718"/>
              <a:gd name="connsiteY110" fmla="*/ 660357 h 3386730"/>
              <a:gd name="connsiteX111" fmla="*/ 1130340 w 3386718"/>
              <a:gd name="connsiteY111" fmla="*/ 658720 h 3386730"/>
              <a:gd name="connsiteX112" fmla="*/ 1360282 w 3386718"/>
              <a:gd name="connsiteY112" fmla="*/ 563173 h 3386730"/>
              <a:gd name="connsiteX113" fmla="*/ 1430679 w 3386718"/>
              <a:gd name="connsiteY113" fmla="*/ 495008 h 3386730"/>
              <a:gd name="connsiteX114" fmla="*/ 1693359 w 3386718"/>
              <a:gd name="connsiteY114" fmla="*/ 1038065 h 3386730"/>
              <a:gd name="connsiteX115" fmla="*/ 1038077 w 3386718"/>
              <a:gd name="connsiteY115" fmla="*/ 1693347 h 3386730"/>
              <a:gd name="connsiteX116" fmla="*/ 1693359 w 3386718"/>
              <a:gd name="connsiteY116" fmla="*/ 2348629 h 3386730"/>
              <a:gd name="connsiteX117" fmla="*/ 2348641 w 3386718"/>
              <a:gd name="connsiteY117" fmla="*/ 1693347 h 3386730"/>
              <a:gd name="connsiteX118" fmla="*/ 1693359 w 3386718"/>
              <a:gd name="connsiteY118" fmla="*/ 1038065 h 3386730"/>
              <a:gd name="connsiteX119" fmla="*/ 1693359 w 3386718"/>
              <a:gd name="connsiteY119" fmla="*/ 1249699 h 3386730"/>
              <a:gd name="connsiteX120" fmla="*/ 2137034 w 3386718"/>
              <a:gd name="connsiteY120" fmla="*/ 1693374 h 3386730"/>
              <a:gd name="connsiteX121" fmla="*/ 1693359 w 3386718"/>
              <a:gd name="connsiteY121" fmla="*/ 2137048 h 3386730"/>
              <a:gd name="connsiteX122" fmla="*/ 1249685 w 3386718"/>
              <a:gd name="connsiteY122" fmla="*/ 1693374 h 3386730"/>
              <a:gd name="connsiteX123" fmla="*/ 1693359 w 3386718"/>
              <a:gd name="connsiteY123" fmla="*/ 1249699 h 338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</a:cxnLst>
            <a:rect l="l" t="t" r="r" b="b"/>
            <a:pathLst>
              <a:path w="3386718" h="3386730">
                <a:moveTo>
                  <a:pt x="1447942" y="4"/>
                </a:moveTo>
                <a:cubicBezTo>
                  <a:pt x="1402401" y="4"/>
                  <a:pt x="1361920" y="29323"/>
                  <a:pt x="1347483" y="72630"/>
                </a:cubicBezTo>
                <a:lnTo>
                  <a:pt x="1246431" y="377579"/>
                </a:lnTo>
                <a:cubicBezTo>
                  <a:pt x="1189132" y="397075"/>
                  <a:pt x="1133320" y="420293"/>
                  <a:pt x="1079149" y="447081"/>
                </a:cubicBezTo>
                <a:lnTo>
                  <a:pt x="791612" y="302716"/>
                </a:lnTo>
                <a:cubicBezTo>
                  <a:pt x="750834" y="282327"/>
                  <a:pt x="701570" y="290215"/>
                  <a:pt x="669277" y="322510"/>
                </a:cubicBezTo>
                <a:lnTo>
                  <a:pt x="322357" y="669578"/>
                </a:lnTo>
                <a:lnTo>
                  <a:pt x="322506" y="669578"/>
                </a:lnTo>
                <a:cubicBezTo>
                  <a:pt x="290210" y="701874"/>
                  <a:pt x="282322" y="751135"/>
                  <a:pt x="302712" y="791914"/>
                </a:cubicBezTo>
                <a:lnTo>
                  <a:pt x="446928" y="1079302"/>
                </a:lnTo>
                <a:cubicBezTo>
                  <a:pt x="420139" y="1133476"/>
                  <a:pt x="396922" y="1189434"/>
                  <a:pt x="377426" y="1246584"/>
                </a:cubicBezTo>
                <a:lnTo>
                  <a:pt x="72477" y="1347637"/>
                </a:lnTo>
                <a:lnTo>
                  <a:pt x="72626" y="1347488"/>
                </a:lnTo>
                <a:cubicBezTo>
                  <a:pt x="29318" y="1361924"/>
                  <a:pt x="0" y="1402405"/>
                  <a:pt x="0" y="1447946"/>
                </a:cubicBezTo>
                <a:lnTo>
                  <a:pt x="0" y="1938788"/>
                </a:lnTo>
                <a:cubicBezTo>
                  <a:pt x="0" y="1984329"/>
                  <a:pt x="29319" y="2024810"/>
                  <a:pt x="72626" y="2039247"/>
                </a:cubicBezTo>
                <a:lnTo>
                  <a:pt x="377575" y="2140299"/>
                </a:lnTo>
                <a:cubicBezTo>
                  <a:pt x="397071" y="2197598"/>
                  <a:pt x="420289" y="2253559"/>
                  <a:pt x="447077" y="2307730"/>
                </a:cubicBezTo>
                <a:lnTo>
                  <a:pt x="302861" y="2595118"/>
                </a:lnTo>
                <a:lnTo>
                  <a:pt x="302712" y="2595118"/>
                </a:lnTo>
                <a:cubicBezTo>
                  <a:pt x="282322" y="2635896"/>
                  <a:pt x="290211" y="2685160"/>
                  <a:pt x="322506" y="2717453"/>
                </a:cubicBezTo>
                <a:lnTo>
                  <a:pt x="669426" y="3064373"/>
                </a:lnTo>
                <a:lnTo>
                  <a:pt x="669277" y="3064224"/>
                </a:lnTo>
                <a:cubicBezTo>
                  <a:pt x="701573" y="3096520"/>
                  <a:pt x="750834" y="3104408"/>
                  <a:pt x="791612" y="3084018"/>
                </a:cubicBezTo>
                <a:lnTo>
                  <a:pt x="1079149" y="2939653"/>
                </a:lnTo>
                <a:cubicBezTo>
                  <a:pt x="1133323" y="2966442"/>
                  <a:pt x="1189281" y="2989660"/>
                  <a:pt x="1246431" y="3009156"/>
                </a:cubicBezTo>
                <a:lnTo>
                  <a:pt x="1347483" y="3314104"/>
                </a:lnTo>
                <a:cubicBezTo>
                  <a:pt x="1361920" y="3357412"/>
                  <a:pt x="1402401" y="3386730"/>
                  <a:pt x="1447942" y="3386730"/>
                </a:cubicBezTo>
                <a:lnTo>
                  <a:pt x="1938479" y="3386730"/>
                </a:lnTo>
                <a:cubicBezTo>
                  <a:pt x="1984169" y="3386730"/>
                  <a:pt x="2024650" y="3357411"/>
                  <a:pt x="2038938" y="3314104"/>
                </a:cubicBezTo>
                <a:lnTo>
                  <a:pt x="2139990" y="3009156"/>
                </a:lnTo>
                <a:cubicBezTo>
                  <a:pt x="2197289" y="2989659"/>
                  <a:pt x="2253102" y="2966442"/>
                  <a:pt x="2307272" y="2939653"/>
                </a:cubicBezTo>
                <a:lnTo>
                  <a:pt x="2594809" y="3084018"/>
                </a:lnTo>
                <a:cubicBezTo>
                  <a:pt x="2635587" y="3104408"/>
                  <a:pt x="2684851" y="3096520"/>
                  <a:pt x="2717144" y="3064224"/>
                </a:cubicBezTo>
                <a:lnTo>
                  <a:pt x="3064064" y="2717304"/>
                </a:lnTo>
                <a:lnTo>
                  <a:pt x="3064064" y="2717453"/>
                </a:lnTo>
                <a:cubicBezTo>
                  <a:pt x="3096211" y="2685158"/>
                  <a:pt x="3104248" y="2635896"/>
                  <a:pt x="3083858" y="2595118"/>
                </a:cubicBezTo>
                <a:lnTo>
                  <a:pt x="2939642" y="2307730"/>
                </a:lnTo>
                <a:cubicBezTo>
                  <a:pt x="2966431" y="2253555"/>
                  <a:pt x="2989648" y="2197598"/>
                  <a:pt x="3009144" y="2140448"/>
                </a:cubicBezTo>
                <a:lnTo>
                  <a:pt x="3314390" y="2039247"/>
                </a:lnTo>
                <a:lnTo>
                  <a:pt x="3314241" y="2039247"/>
                </a:lnTo>
                <a:cubicBezTo>
                  <a:pt x="3357400" y="2024810"/>
                  <a:pt x="3386718" y="1984329"/>
                  <a:pt x="3386718" y="1938788"/>
                </a:cubicBezTo>
                <a:lnTo>
                  <a:pt x="3386718" y="1447946"/>
                </a:lnTo>
                <a:cubicBezTo>
                  <a:pt x="3386718" y="1402405"/>
                  <a:pt x="3357399" y="1361924"/>
                  <a:pt x="3314092" y="1347488"/>
                </a:cubicBezTo>
                <a:lnTo>
                  <a:pt x="3009589" y="1246435"/>
                </a:lnTo>
                <a:cubicBezTo>
                  <a:pt x="2990093" y="1188839"/>
                  <a:pt x="2966727" y="1132729"/>
                  <a:pt x="2939790" y="1078258"/>
                </a:cubicBezTo>
                <a:lnTo>
                  <a:pt x="3083705" y="791765"/>
                </a:lnTo>
                <a:lnTo>
                  <a:pt x="3083705" y="791914"/>
                </a:lnTo>
                <a:cubicBezTo>
                  <a:pt x="3104243" y="751135"/>
                  <a:pt x="3096356" y="701872"/>
                  <a:pt x="3064060" y="669578"/>
                </a:cubicBezTo>
                <a:lnTo>
                  <a:pt x="2717140" y="322510"/>
                </a:lnTo>
                <a:cubicBezTo>
                  <a:pt x="2684993" y="290214"/>
                  <a:pt x="2635583" y="282178"/>
                  <a:pt x="2594805" y="302716"/>
                </a:cubicBezTo>
                <a:lnTo>
                  <a:pt x="2308163" y="446780"/>
                </a:lnTo>
                <a:cubicBezTo>
                  <a:pt x="2253692" y="419842"/>
                  <a:pt x="2197437" y="396625"/>
                  <a:pt x="2139838" y="377129"/>
                </a:cubicBezTo>
                <a:lnTo>
                  <a:pt x="2038933" y="72626"/>
                </a:lnTo>
                <a:lnTo>
                  <a:pt x="2038933" y="72478"/>
                </a:lnTo>
                <a:cubicBezTo>
                  <a:pt x="2024646" y="29318"/>
                  <a:pt x="1984165" y="0"/>
                  <a:pt x="1938475" y="0"/>
                </a:cubicBezTo>
                <a:close/>
                <a:moveTo>
                  <a:pt x="1524439" y="211638"/>
                </a:moveTo>
                <a:lnTo>
                  <a:pt x="1862131" y="211638"/>
                </a:lnTo>
                <a:lnTo>
                  <a:pt x="1955891" y="494413"/>
                </a:lnTo>
                <a:lnTo>
                  <a:pt x="1955891" y="494561"/>
                </a:lnTo>
                <a:cubicBezTo>
                  <a:pt x="1966755" y="527452"/>
                  <a:pt x="1993098" y="552900"/>
                  <a:pt x="2026437" y="562726"/>
                </a:cubicBezTo>
                <a:cubicBezTo>
                  <a:pt x="2106508" y="586390"/>
                  <a:pt x="2183897" y="618386"/>
                  <a:pt x="2257270" y="658273"/>
                </a:cubicBezTo>
                <a:cubicBezTo>
                  <a:pt x="2287779" y="674942"/>
                  <a:pt x="2324390" y="675537"/>
                  <a:pt x="2355346" y="659910"/>
                </a:cubicBezTo>
                <a:lnTo>
                  <a:pt x="2621452" y="526263"/>
                </a:lnTo>
                <a:lnTo>
                  <a:pt x="2860171" y="765131"/>
                </a:lnTo>
                <a:lnTo>
                  <a:pt x="2726376" y="1031237"/>
                </a:lnTo>
                <a:lnTo>
                  <a:pt x="2726525" y="1031237"/>
                </a:lnTo>
                <a:cubicBezTo>
                  <a:pt x="2710897" y="1062342"/>
                  <a:pt x="2711493" y="1099101"/>
                  <a:pt x="2728162" y="1129462"/>
                </a:cubicBezTo>
                <a:cubicBezTo>
                  <a:pt x="2768197" y="1202687"/>
                  <a:pt x="2800342" y="1280076"/>
                  <a:pt x="2824006" y="1360147"/>
                </a:cubicBezTo>
                <a:cubicBezTo>
                  <a:pt x="2833829" y="1393335"/>
                  <a:pt x="2859278" y="1419678"/>
                  <a:pt x="2892171" y="1430544"/>
                </a:cubicBezTo>
                <a:lnTo>
                  <a:pt x="3174945" y="1524304"/>
                </a:lnTo>
                <a:lnTo>
                  <a:pt x="3174945" y="1862145"/>
                </a:lnTo>
                <a:lnTo>
                  <a:pt x="2891577" y="1956053"/>
                </a:lnTo>
                <a:lnTo>
                  <a:pt x="2891577" y="1956351"/>
                </a:lnTo>
                <a:cubicBezTo>
                  <a:pt x="2858685" y="1967216"/>
                  <a:pt x="2833238" y="1993558"/>
                  <a:pt x="2823263" y="2026748"/>
                </a:cubicBezTo>
                <a:cubicBezTo>
                  <a:pt x="2799600" y="2106522"/>
                  <a:pt x="2767752" y="2183614"/>
                  <a:pt x="2727865" y="2256690"/>
                </a:cubicBezTo>
                <a:lnTo>
                  <a:pt x="2727865" y="2256541"/>
                </a:lnTo>
                <a:cubicBezTo>
                  <a:pt x="2711345" y="2287050"/>
                  <a:pt x="2710749" y="2323810"/>
                  <a:pt x="2726376" y="2354766"/>
                </a:cubicBezTo>
                <a:lnTo>
                  <a:pt x="2860321" y="2621763"/>
                </a:lnTo>
                <a:lnTo>
                  <a:pt x="2621601" y="2860483"/>
                </a:lnTo>
                <a:lnTo>
                  <a:pt x="2354456" y="2726390"/>
                </a:lnTo>
                <a:lnTo>
                  <a:pt x="2354307" y="2726390"/>
                </a:lnTo>
                <a:cubicBezTo>
                  <a:pt x="2323350" y="2710763"/>
                  <a:pt x="2286592" y="2711358"/>
                  <a:pt x="2256081" y="2727878"/>
                </a:cubicBezTo>
                <a:cubicBezTo>
                  <a:pt x="2183005" y="2767765"/>
                  <a:pt x="2105914" y="2799762"/>
                  <a:pt x="2026140" y="2823426"/>
                </a:cubicBezTo>
                <a:lnTo>
                  <a:pt x="2026289" y="2823574"/>
                </a:lnTo>
                <a:cubicBezTo>
                  <a:pt x="1993100" y="2833397"/>
                  <a:pt x="1966757" y="2858846"/>
                  <a:pt x="1955891" y="2891739"/>
                </a:cubicBezTo>
                <a:lnTo>
                  <a:pt x="1862131" y="3174959"/>
                </a:lnTo>
                <a:lnTo>
                  <a:pt x="1524439" y="3174959"/>
                </a:lnTo>
                <a:lnTo>
                  <a:pt x="1430679" y="2891739"/>
                </a:lnTo>
                <a:cubicBezTo>
                  <a:pt x="1419666" y="2858848"/>
                  <a:pt x="1393472" y="2833400"/>
                  <a:pt x="1360282" y="2823574"/>
                </a:cubicBezTo>
                <a:cubicBezTo>
                  <a:pt x="1280508" y="2799911"/>
                  <a:pt x="1203416" y="2767914"/>
                  <a:pt x="1130340" y="2728027"/>
                </a:cubicBezTo>
                <a:lnTo>
                  <a:pt x="1130340" y="2727878"/>
                </a:lnTo>
                <a:cubicBezTo>
                  <a:pt x="1099831" y="2711359"/>
                  <a:pt x="1063220" y="2710763"/>
                  <a:pt x="1032115" y="2726390"/>
                </a:cubicBezTo>
                <a:lnTo>
                  <a:pt x="764969" y="2860483"/>
                </a:lnTo>
                <a:lnTo>
                  <a:pt x="526101" y="2621763"/>
                </a:lnTo>
                <a:lnTo>
                  <a:pt x="660046" y="2354766"/>
                </a:lnTo>
                <a:lnTo>
                  <a:pt x="660194" y="2354766"/>
                </a:lnTo>
                <a:cubicBezTo>
                  <a:pt x="675673" y="2323810"/>
                  <a:pt x="675077" y="2287051"/>
                  <a:pt x="658557" y="2256689"/>
                </a:cubicBezTo>
                <a:cubicBezTo>
                  <a:pt x="618670" y="2183614"/>
                  <a:pt x="586674" y="2106522"/>
                  <a:pt x="563159" y="2026600"/>
                </a:cubicBezTo>
                <a:cubicBezTo>
                  <a:pt x="553336" y="1993262"/>
                  <a:pt x="527886" y="1966920"/>
                  <a:pt x="494845" y="1956054"/>
                </a:cubicBezTo>
                <a:lnTo>
                  <a:pt x="211625" y="1862293"/>
                </a:lnTo>
                <a:lnTo>
                  <a:pt x="211625" y="1524453"/>
                </a:lnTo>
                <a:lnTo>
                  <a:pt x="494845" y="1430693"/>
                </a:lnTo>
                <a:cubicBezTo>
                  <a:pt x="527885" y="1419680"/>
                  <a:pt x="553337" y="1393486"/>
                  <a:pt x="563159" y="1360147"/>
                </a:cubicBezTo>
                <a:cubicBezTo>
                  <a:pt x="586822" y="1280373"/>
                  <a:pt x="618670" y="1203282"/>
                  <a:pt x="658557" y="1130206"/>
                </a:cubicBezTo>
                <a:lnTo>
                  <a:pt x="658557" y="1130354"/>
                </a:lnTo>
                <a:cubicBezTo>
                  <a:pt x="675077" y="1099845"/>
                  <a:pt x="675673" y="1063234"/>
                  <a:pt x="660194" y="1032129"/>
                </a:cubicBezTo>
                <a:lnTo>
                  <a:pt x="526250" y="765132"/>
                </a:lnTo>
                <a:lnTo>
                  <a:pt x="765118" y="526115"/>
                </a:lnTo>
                <a:lnTo>
                  <a:pt x="1032264" y="660208"/>
                </a:lnTo>
                <a:lnTo>
                  <a:pt x="1032115" y="660357"/>
                </a:lnTo>
                <a:cubicBezTo>
                  <a:pt x="1063071" y="675984"/>
                  <a:pt x="1099830" y="675388"/>
                  <a:pt x="1130340" y="658720"/>
                </a:cubicBezTo>
                <a:cubicBezTo>
                  <a:pt x="1203416" y="618833"/>
                  <a:pt x="1280508" y="586837"/>
                  <a:pt x="1360282" y="563173"/>
                </a:cubicBezTo>
                <a:cubicBezTo>
                  <a:pt x="1393470" y="553350"/>
                  <a:pt x="1419664" y="527900"/>
                  <a:pt x="1430679" y="495008"/>
                </a:cubicBezTo>
                <a:close/>
                <a:moveTo>
                  <a:pt x="1693359" y="1038065"/>
                </a:moveTo>
                <a:cubicBezTo>
                  <a:pt x="1332750" y="1038065"/>
                  <a:pt x="1038077" y="1332746"/>
                  <a:pt x="1038077" y="1693347"/>
                </a:cubicBezTo>
                <a:cubicBezTo>
                  <a:pt x="1038077" y="2053948"/>
                  <a:pt x="1332758" y="2348629"/>
                  <a:pt x="1693359" y="2348629"/>
                </a:cubicBezTo>
                <a:cubicBezTo>
                  <a:pt x="2053960" y="2348629"/>
                  <a:pt x="2348641" y="2053948"/>
                  <a:pt x="2348641" y="1693347"/>
                </a:cubicBezTo>
                <a:cubicBezTo>
                  <a:pt x="2348641" y="1332746"/>
                  <a:pt x="2053960" y="1038065"/>
                  <a:pt x="1693359" y="1038065"/>
                </a:cubicBezTo>
                <a:close/>
                <a:moveTo>
                  <a:pt x="1693359" y="1249699"/>
                </a:moveTo>
                <a:cubicBezTo>
                  <a:pt x="1939668" y="1249699"/>
                  <a:pt x="2137034" y="1447046"/>
                  <a:pt x="2137034" y="1693374"/>
                </a:cubicBezTo>
                <a:cubicBezTo>
                  <a:pt x="2137034" y="1939702"/>
                  <a:pt x="1939687" y="2137048"/>
                  <a:pt x="1693359" y="2137048"/>
                </a:cubicBezTo>
                <a:cubicBezTo>
                  <a:pt x="1447031" y="2137048"/>
                  <a:pt x="1249685" y="1939702"/>
                  <a:pt x="1249685" y="1693374"/>
                </a:cubicBezTo>
                <a:cubicBezTo>
                  <a:pt x="1249685" y="1447046"/>
                  <a:pt x="1447031" y="1249699"/>
                  <a:pt x="1693359" y="1249699"/>
                </a:cubicBezTo>
                <a:close/>
              </a:path>
            </a:pathLst>
          </a:custGeom>
          <a:solidFill>
            <a:schemeClr val="accent1"/>
          </a:solidFill>
          <a:ln w="38100" cap="flat">
            <a:noFill/>
            <a:prstDash val="solid"/>
            <a:miter/>
          </a:ln>
        </p:spPr>
        <p:txBody>
          <a:bodyPr rtlCol="0" anchor="ctr"/>
          <a:lstStyle/>
          <a:p>
            <a:endParaRPr lang="es-PE" noProof="0"/>
          </a:p>
        </p:txBody>
      </p:sp>
      <p:sp>
        <p:nvSpPr>
          <p:cNvPr id="121" name="Graphic 1052">
            <a:extLst>
              <a:ext uri="{FF2B5EF4-FFF2-40B4-BE49-F238E27FC236}">
                <a16:creationId xmlns:a16="http://schemas.microsoft.com/office/drawing/2014/main" id="{35CD96F0-3F74-0EF9-6412-6028680F0538}"/>
              </a:ext>
            </a:extLst>
          </p:cNvPr>
          <p:cNvSpPr>
            <a:spLocks noChangeAspect="1"/>
          </p:cNvSpPr>
          <p:nvPr>
            <p:custDataLst>
              <p:tags r:id="rId75"/>
            </p:custDataLst>
          </p:nvPr>
        </p:nvSpPr>
        <p:spPr>
          <a:xfrm>
            <a:off x="7841598" y="5924208"/>
            <a:ext cx="78801" cy="180955"/>
          </a:xfrm>
          <a:custGeom>
            <a:avLst/>
            <a:gdLst>
              <a:gd name="connsiteX0" fmla="*/ 167598 w 1471341"/>
              <a:gd name="connsiteY0" fmla="*/ 3378708 h 3378707"/>
              <a:gd name="connsiteX1" fmla="*/ 464363 w 1471341"/>
              <a:gd name="connsiteY1" fmla="*/ 1890865 h 3378707"/>
              <a:gd name="connsiteX2" fmla="*/ 0 w 1471341"/>
              <a:gd name="connsiteY2" fmla="*/ 1890865 h 3378707"/>
              <a:gd name="connsiteX3" fmla="*/ 1303744 w 1471341"/>
              <a:gd name="connsiteY3" fmla="*/ 0 h 3378707"/>
              <a:gd name="connsiteX4" fmla="*/ 1006979 w 1471341"/>
              <a:gd name="connsiteY4" fmla="*/ 1487843 h 3378707"/>
              <a:gd name="connsiteX5" fmla="*/ 1471342 w 1471341"/>
              <a:gd name="connsiteY5" fmla="*/ 1487843 h 3378707"/>
              <a:gd name="connsiteX6" fmla="*/ 217456 w 1471341"/>
              <a:gd name="connsiteY6" fmla="*/ 1776565 h 3378707"/>
              <a:gd name="connsiteX7" fmla="*/ 603828 w 1471341"/>
              <a:gd name="connsiteY7" fmla="*/ 1776565 h 3378707"/>
              <a:gd name="connsiteX8" fmla="*/ 388174 w 1471341"/>
              <a:gd name="connsiteY8" fmla="*/ 2857500 h 3378707"/>
              <a:gd name="connsiteX9" fmla="*/ 1253921 w 1471341"/>
              <a:gd name="connsiteY9" fmla="*/ 1602143 h 3378707"/>
              <a:gd name="connsiteX10" fmla="*/ 867548 w 1471341"/>
              <a:gd name="connsiteY10" fmla="*/ 1602143 h 3378707"/>
              <a:gd name="connsiteX11" fmla="*/ 1083202 w 1471341"/>
              <a:gd name="connsiteY11" fmla="*/ 521208 h 3378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71341" h="3378707">
                <a:moveTo>
                  <a:pt x="167598" y="3378708"/>
                </a:moveTo>
                <a:lnTo>
                  <a:pt x="464363" y="1890865"/>
                </a:lnTo>
                <a:lnTo>
                  <a:pt x="0" y="1890865"/>
                </a:lnTo>
                <a:lnTo>
                  <a:pt x="1303744" y="0"/>
                </a:lnTo>
                <a:lnTo>
                  <a:pt x="1006979" y="1487843"/>
                </a:lnTo>
                <a:lnTo>
                  <a:pt x="1471342" y="1487843"/>
                </a:lnTo>
                <a:close/>
                <a:moveTo>
                  <a:pt x="217456" y="1776565"/>
                </a:moveTo>
                <a:lnTo>
                  <a:pt x="603828" y="1776565"/>
                </a:lnTo>
                <a:lnTo>
                  <a:pt x="388174" y="2857500"/>
                </a:lnTo>
                <a:lnTo>
                  <a:pt x="1253921" y="1602143"/>
                </a:lnTo>
                <a:lnTo>
                  <a:pt x="867548" y="1602143"/>
                </a:lnTo>
                <a:lnTo>
                  <a:pt x="1083202" y="521208"/>
                </a:lnTo>
                <a:close/>
              </a:path>
            </a:pathLst>
          </a:custGeom>
          <a:solidFill>
            <a:schemeClr val="accent1"/>
          </a:solidFill>
          <a:ln w="38100" cap="flat">
            <a:noFill/>
            <a:prstDash val="solid"/>
            <a:miter/>
          </a:ln>
        </p:spPr>
        <p:txBody>
          <a:bodyPr rtlCol="0" anchor="ctr"/>
          <a:lstStyle/>
          <a:p>
            <a:endParaRPr lang="es-PE" noProof="0"/>
          </a:p>
        </p:txBody>
      </p:sp>
      <p:pic>
        <p:nvPicPr>
          <p:cNvPr id="122" name="Gráfico 121" descr="Base de datos contorno">
            <a:extLst>
              <a:ext uri="{FF2B5EF4-FFF2-40B4-BE49-F238E27FC236}">
                <a16:creationId xmlns:a16="http://schemas.microsoft.com/office/drawing/2014/main" id="{9CC0EEEA-DE53-AA72-73B5-27F02CC418A6}"/>
              </a:ext>
            </a:extLst>
          </p:cNvPr>
          <p:cNvPicPr>
            <a:picLocks noChangeAspect="1"/>
          </p:cNvPicPr>
          <p:nvPr/>
        </p:nvPicPr>
        <p:blipFill>
          <a:blip r:embed="rId102">
            <a:extLst>
              <a:ext uri="{96DAC541-7B7A-43D3-8B79-37D633B846F1}">
                <asvg:svgBlip xmlns:asvg="http://schemas.microsoft.com/office/drawing/2016/SVG/main" r:embed="rId103"/>
              </a:ext>
            </a:extLst>
          </a:blip>
          <a:stretch>
            <a:fillRect/>
          </a:stretch>
        </p:blipFill>
        <p:spPr>
          <a:xfrm flipH="1">
            <a:off x="7795725" y="6107425"/>
            <a:ext cx="173451" cy="173451"/>
          </a:xfrm>
          <a:prstGeom prst="rect">
            <a:avLst/>
          </a:prstGeom>
        </p:spPr>
      </p:pic>
      <p:sp>
        <p:nvSpPr>
          <p:cNvPr id="123" name="Graphic 1044">
            <a:extLst>
              <a:ext uri="{FF2B5EF4-FFF2-40B4-BE49-F238E27FC236}">
                <a16:creationId xmlns:a16="http://schemas.microsoft.com/office/drawing/2014/main" id="{6F4A6D26-CE2D-631C-22AC-0531AFBFCACF}"/>
              </a:ext>
            </a:extLst>
          </p:cNvPr>
          <p:cNvSpPr>
            <a:spLocks noChangeAspect="1"/>
          </p:cNvSpPr>
          <p:nvPr>
            <p:custDataLst>
              <p:tags r:id="rId76"/>
            </p:custDataLst>
          </p:nvPr>
        </p:nvSpPr>
        <p:spPr>
          <a:xfrm>
            <a:off x="10736850" y="5743660"/>
            <a:ext cx="148095" cy="148096"/>
          </a:xfrm>
          <a:custGeom>
            <a:avLst/>
            <a:gdLst>
              <a:gd name="connsiteX0" fmla="*/ 1447942 w 3386718"/>
              <a:gd name="connsiteY0" fmla="*/ 4 h 3386730"/>
              <a:gd name="connsiteX1" fmla="*/ 1347483 w 3386718"/>
              <a:gd name="connsiteY1" fmla="*/ 72630 h 3386730"/>
              <a:gd name="connsiteX2" fmla="*/ 1246431 w 3386718"/>
              <a:gd name="connsiteY2" fmla="*/ 377579 h 3386730"/>
              <a:gd name="connsiteX3" fmla="*/ 1079149 w 3386718"/>
              <a:gd name="connsiteY3" fmla="*/ 447081 h 3386730"/>
              <a:gd name="connsiteX4" fmla="*/ 791612 w 3386718"/>
              <a:gd name="connsiteY4" fmla="*/ 302716 h 3386730"/>
              <a:gd name="connsiteX5" fmla="*/ 669277 w 3386718"/>
              <a:gd name="connsiteY5" fmla="*/ 322510 h 3386730"/>
              <a:gd name="connsiteX6" fmla="*/ 322357 w 3386718"/>
              <a:gd name="connsiteY6" fmla="*/ 669578 h 3386730"/>
              <a:gd name="connsiteX7" fmla="*/ 322506 w 3386718"/>
              <a:gd name="connsiteY7" fmla="*/ 669578 h 3386730"/>
              <a:gd name="connsiteX8" fmla="*/ 302712 w 3386718"/>
              <a:gd name="connsiteY8" fmla="*/ 791914 h 3386730"/>
              <a:gd name="connsiteX9" fmla="*/ 446928 w 3386718"/>
              <a:gd name="connsiteY9" fmla="*/ 1079302 h 3386730"/>
              <a:gd name="connsiteX10" fmla="*/ 377426 w 3386718"/>
              <a:gd name="connsiteY10" fmla="*/ 1246584 h 3386730"/>
              <a:gd name="connsiteX11" fmla="*/ 72477 w 3386718"/>
              <a:gd name="connsiteY11" fmla="*/ 1347637 h 3386730"/>
              <a:gd name="connsiteX12" fmla="*/ 72626 w 3386718"/>
              <a:gd name="connsiteY12" fmla="*/ 1347488 h 3386730"/>
              <a:gd name="connsiteX13" fmla="*/ 0 w 3386718"/>
              <a:gd name="connsiteY13" fmla="*/ 1447946 h 3386730"/>
              <a:gd name="connsiteX14" fmla="*/ 0 w 3386718"/>
              <a:gd name="connsiteY14" fmla="*/ 1938788 h 3386730"/>
              <a:gd name="connsiteX15" fmla="*/ 72626 w 3386718"/>
              <a:gd name="connsiteY15" fmla="*/ 2039247 h 3386730"/>
              <a:gd name="connsiteX16" fmla="*/ 377575 w 3386718"/>
              <a:gd name="connsiteY16" fmla="*/ 2140299 h 3386730"/>
              <a:gd name="connsiteX17" fmla="*/ 447077 w 3386718"/>
              <a:gd name="connsiteY17" fmla="*/ 2307730 h 3386730"/>
              <a:gd name="connsiteX18" fmla="*/ 302861 w 3386718"/>
              <a:gd name="connsiteY18" fmla="*/ 2595118 h 3386730"/>
              <a:gd name="connsiteX19" fmla="*/ 302712 w 3386718"/>
              <a:gd name="connsiteY19" fmla="*/ 2595118 h 3386730"/>
              <a:gd name="connsiteX20" fmla="*/ 322506 w 3386718"/>
              <a:gd name="connsiteY20" fmla="*/ 2717453 h 3386730"/>
              <a:gd name="connsiteX21" fmla="*/ 669426 w 3386718"/>
              <a:gd name="connsiteY21" fmla="*/ 3064373 h 3386730"/>
              <a:gd name="connsiteX22" fmla="*/ 669277 w 3386718"/>
              <a:gd name="connsiteY22" fmla="*/ 3064224 h 3386730"/>
              <a:gd name="connsiteX23" fmla="*/ 791612 w 3386718"/>
              <a:gd name="connsiteY23" fmla="*/ 3084018 h 3386730"/>
              <a:gd name="connsiteX24" fmla="*/ 1079149 w 3386718"/>
              <a:gd name="connsiteY24" fmla="*/ 2939653 h 3386730"/>
              <a:gd name="connsiteX25" fmla="*/ 1246431 w 3386718"/>
              <a:gd name="connsiteY25" fmla="*/ 3009156 h 3386730"/>
              <a:gd name="connsiteX26" fmla="*/ 1347483 w 3386718"/>
              <a:gd name="connsiteY26" fmla="*/ 3314104 h 3386730"/>
              <a:gd name="connsiteX27" fmla="*/ 1447942 w 3386718"/>
              <a:gd name="connsiteY27" fmla="*/ 3386730 h 3386730"/>
              <a:gd name="connsiteX28" fmla="*/ 1938479 w 3386718"/>
              <a:gd name="connsiteY28" fmla="*/ 3386730 h 3386730"/>
              <a:gd name="connsiteX29" fmla="*/ 2038938 w 3386718"/>
              <a:gd name="connsiteY29" fmla="*/ 3314104 h 3386730"/>
              <a:gd name="connsiteX30" fmla="*/ 2139990 w 3386718"/>
              <a:gd name="connsiteY30" fmla="*/ 3009156 h 3386730"/>
              <a:gd name="connsiteX31" fmla="*/ 2307272 w 3386718"/>
              <a:gd name="connsiteY31" fmla="*/ 2939653 h 3386730"/>
              <a:gd name="connsiteX32" fmla="*/ 2594809 w 3386718"/>
              <a:gd name="connsiteY32" fmla="*/ 3084018 h 3386730"/>
              <a:gd name="connsiteX33" fmla="*/ 2717144 w 3386718"/>
              <a:gd name="connsiteY33" fmla="*/ 3064224 h 3386730"/>
              <a:gd name="connsiteX34" fmla="*/ 3064064 w 3386718"/>
              <a:gd name="connsiteY34" fmla="*/ 2717304 h 3386730"/>
              <a:gd name="connsiteX35" fmla="*/ 3064064 w 3386718"/>
              <a:gd name="connsiteY35" fmla="*/ 2717453 h 3386730"/>
              <a:gd name="connsiteX36" fmla="*/ 3083858 w 3386718"/>
              <a:gd name="connsiteY36" fmla="*/ 2595118 h 3386730"/>
              <a:gd name="connsiteX37" fmla="*/ 2939642 w 3386718"/>
              <a:gd name="connsiteY37" fmla="*/ 2307730 h 3386730"/>
              <a:gd name="connsiteX38" fmla="*/ 3009144 w 3386718"/>
              <a:gd name="connsiteY38" fmla="*/ 2140448 h 3386730"/>
              <a:gd name="connsiteX39" fmla="*/ 3314390 w 3386718"/>
              <a:gd name="connsiteY39" fmla="*/ 2039247 h 3386730"/>
              <a:gd name="connsiteX40" fmla="*/ 3314241 w 3386718"/>
              <a:gd name="connsiteY40" fmla="*/ 2039247 h 3386730"/>
              <a:gd name="connsiteX41" fmla="*/ 3386718 w 3386718"/>
              <a:gd name="connsiteY41" fmla="*/ 1938788 h 3386730"/>
              <a:gd name="connsiteX42" fmla="*/ 3386718 w 3386718"/>
              <a:gd name="connsiteY42" fmla="*/ 1447946 h 3386730"/>
              <a:gd name="connsiteX43" fmla="*/ 3314092 w 3386718"/>
              <a:gd name="connsiteY43" fmla="*/ 1347488 h 3386730"/>
              <a:gd name="connsiteX44" fmla="*/ 3009589 w 3386718"/>
              <a:gd name="connsiteY44" fmla="*/ 1246435 h 3386730"/>
              <a:gd name="connsiteX45" fmla="*/ 2939790 w 3386718"/>
              <a:gd name="connsiteY45" fmla="*/ 1078258 h 3386730"/>
              <a:gd name="connsiteX46" fmla="*/ 3083705 w 3386718"/>
              <a:gd name="connsiteY46" fmla="*/ 791765 h 3386730"/>
              <a:gd name="connsiteX47" fmla="*/ 3083705 w 3386718"/>
              <a:gd name="connsiteY47" fmla="*/ 791914 h 3386730"/>
              <a:gd name="connsiteX48" fmla="*/ 3064060 w 3386718"/>
              <a:gd name="connsiteY48" fmla="*/ 669578 h 3386730"/>
              <a:gd name="connsiteX49" fmla="*/ 2717140 w 3386718"/>
              <a:gd name="connsiteY49" fmla="*/ 322510 h 3386730"/>
              <a:gd name="connsiteX50" fmla="*/ 2594805 w 3386718"/>
              <a:gd name="connsiteY50" fmla="*/ 302716 h 3386730"/>
              <a:gd name="connsiteX51" fmla="*/ 2308163 w 3386718"/>
              <a:gd name="connsiteY51" fmla="*/ 446780 h 3386730"/>
              <a:gd name="connsiteX52" fmla="*/ 2139838 w 3386718"/>
              <a:gd name="connsiteY52" fmla="*/ 377129 h 3386730"/>
              <a:gd name="connsiteX53" fmla="*/ 2038933 w 3386718"/>
              <a:gd name="connsiteY53" fmla="*/ 72626 h 3386730"/>
              <a:gd name="connsiteX54" fmla="*/ 2038933 w 3386718"/>
              <a:gd name="connsiteY54" fmla="*/ 72478 h 3386730"/>
              <a:gd name="connsiteX55" fmla="*/ 1938475 w 3386718"/>
              <a:gd name="connsiteY55" fmla="*/ 0 h 3386730"/>
              <a:gd name="connsiteX56" fmla="*/ 1524439 w 3386718"/>
              <a:gd name="connsiteY56" fmla="*/ 211638 h 3386730"/>
              <a:gd name="connsiteX57" fmla="*/ 1862131 w 3386718"/>
              <a:gd name="connsiteY57" fmla="*/ 211638 h 3386730"/>
              <a:gd name="connsiteX58" fmla="*/ 1955891 w 3386718"/>
              <a:gd name="connsiteY58" fmla="*/ 494413 h 3386730"/>
              <a:gd name="connsiteX59" fmla="*/ 1955891 w 3386718"/>
              <a:gd name="connsiteY59" fmla="*/ 494561 h 3386730"/>
              <a:gd name="connsiteX60" fmla="*/ 2026437 w 3386718"/>
              <a:gd name="connsiteY60" fmla="*/ 562726 h 3386730"/>
              <a:gd name="connsiteX61" fmla="*/ 2257270 w 3386718"/>
              <a:gd name="connsiteY61" fmla="*/ 658273 h 3386730"/>
              <a:gd name="connsiteX62" fmla="*/ 2355346 w 3386718"/>
              <a:gd name="connsiteY62" fmla="*/ 659910 h 3386730"/>
              <a:gd name="connsiteX63" fmla="*/ 2621452 w 3386718"/>
              <a:gd name="connsiteY63" fmla="*/ 526263 h 3386730"/>
              <a:gd name="connsiteX64" fmla="*/ 2860171 w 3386718"/>
              <a:gd name="connsiteY64" fmla="*/ 765131 h 3386730"/>
              <a:gd name="connsiteX65" fmla="*/ 2726376 w 3386718"/>
              <a:gd name="connsiteY65" fmla="*/ 1031237 h 3386730"/>
              <a:gd name="connsiteX66" fmla="*/ 2726525 w 3386718"/>
              <a:gd name="connsiteY66" fmla="*/ 1031237 h 3386730"/>
              <a:gd name="connsiteX67" fmla="*/ 2728162 w 3386718"/>
              <a:gd name="connsiteY67" fmla="*/ 1129462 h 3386730"/>
              <a:gd name="connsiteX68" fmla="*/ 2824006 w 3386718"/>
              <a:gd name="connsiteY68" fmla="*/ 1360147 h 3386730"/>
              <a:gd name="connsiteX69" fmla="*/ 2892171 w 3386718"/>
              <a:gd name="connsiteY69" fmla="*/ 1430544 h 3386730"/>
              <a:gd name="connsiteX70" fmla="*/ 3174945 w 3386718"/>
              <a:gd name="connsiteY70" fmla="*/ 1524304 h 3386730"/>
              <a:gd name="connsiteX71" fmla="*/ 3174945 w 3386718"/>
              <a:gd name="connsiteY71" fmla="*/ 1862145 h 3386730"/>
              <a:gd name="connsiteX72" fmla="*/ 2891577 w 3386718"/>
              <a:gd name="connsiteY72" fmla="*/ 1956053 h 3386730"/>
              <a:gd name="connsiteX73" fmla="*/ 2891577 w 3386718"/>
              <a:gd name="connsiteY73" fmla="*/ 1956351 h 3386730"/>
              <a:gd name="connsiteX74" fmla="*/ 2823263 w 3386718"/>
              <a:gd name="connsiteY74" fmla="*/ 2026748 h 3386730"/>
              <a:gd name="connsiteX75" fmla="*/ 2727865 w 3386718"/>
              <a:gd name="connsiteY75" fmla="*/ 2256690 h 3386730"/>
              <a:gd name="connsiteX76" fmla="*/ 2727865 w 3386718"/>
              <a:gd name="connsiteY76" fmla="*/ 2256541 h 3386730"/>
              <a:gd name="connsiteX77" fmla="*/ 2726376 w 3386718"/>
              <a:gd name="connsiteY77" fmla="*/ 2354766 h 3386730"/>
              <a:gd name="connsiteX78" fmla="*/ 2860321 w 3386718"/>
              <a:gd name="connsiteY78" fmla="*/ 2621763 h 3386730"/>
              <a:gd name="connsiteX79" fmla="*/ 2621601 w 3386718"/>
              <a:gd name="connsiteY79" fmla="*/ 2860483 h 3386730"/>
              <a:gd name="connsiteX80" fmla="*/ 2354456 w 3386718"/>
              <a:gd name="connsiteY80" fmla="*/ 2726390 h 3386730"/>
              <a:gd name="connsiteX81" fmla="*/ 2354307 w 3386718"/>
              <a:gd name="connsiteY81" fmla="*/ 2726390 h 3386730"/>
              <a:gd name="connsiteX82" fmla="*/ 2256081 w 3386718"/>
              <a:gd name="connsiteY82" fmla="*/ 2727878 h 3386730"/>
              <a:gd name="connsiteX83" fmla="*/ 2026140 w 3386718"/>
              <a:gd name="connsiteY83" fmla="*/ 2823426 h 3386730"/>
              <a:gd name="connsiteX84" fmla="*/ 2026289 w 3386718"/>
              <a:gd name="connsiteY84" fmla="*/ 2823574 h 3386730"/>
              <a:gd name="connsiteX85" fmla="*/ 1955891 w 3386718"/>
              <a:gd name="connsiteY85" fmla="*/ 2891739 h 3386730"/>
              <a:gd name="connsiteX86" fmla="*/ 1862131 w 3386718"/>
              <a:gd name="connsiteY86" fmla="*/ 3174959 h 3386730"/>
              <a:gd name="connsiteX87" fmla="*/ 1524439 w 3386718"/>
              <a:gd name="connsiteY87" fmla="*/ 3174959 h 3386730"/>
              <a:gd name="connsiteX88" fmla="*/ 1430679 w 3386718"/>
              <a:gd name="connsiteY88" fmla="*/ 2891739 h 3386730"/>
              <a:gd name="connsiteX89" fmla="*/ 1360282 w 3386718"/>
              <a:gd name="connsiteY89" fmla="*/ 2823574 h 3386730"/>
              <a:gd name="connsiteX90" fmla="*/ 1130340 w 3386718"/>
              <a:gd name="connsiteY90" fmla="*/ 2728027 h 3386730"/>
              <a:gd name="connsiteX91" fmla="*/ 1130340 w 3386718"/>
              <a:gd name="connsiteY91" fmla="*/ 2727878 h 3386730"/>
              <a:gd name="connsiteX92" fmla="*/ 1032115 w 3386718"/>
              <a:gd name="connsiteY92" fmla="*/ 2726390 h 3386730"/>
              <a:gd name="connsiteX93" fmla="*/ 764969 w 3386718"/>
              <a:gd name="connsiteY93" fmla="*/ 2860483 h 3386730"/>
              <a:gd name="connsiteX94" fmla="*/ 526101 w 3386718"/>
              <a:gd name="connsiteY94" fmla="*/ 2621763 h 3386730"/>
              <a:gd name="connsiteX95" fmla="*/ 660046 w 3386718"/>
              <a:gd name="connsiteY95" fmla="*/ 2354766 h 3386730"/>
              <a:gd name="connsiteX96" fmla="*/ 660194 w 3386718"/>
              <a:gd name="connsiteY96" fmla="*/ 2354766 h 3386730"/>
              <a:gd name="connsiteX97" fmla="*/ 658557 w 3386718"/>
              <a:gd name="connsiteY97" fmla="*/ 2256689 h 3386730"/>
              <a:gd name="connsiteX98" fmla="*/ 563159 w 3386718"/>
              <a:gd name="connsiteY98" fmla="*/ 2026600 h 3386730"/>
              <a:gd name="connsiteX99" fmla="*/ 494845 w 3386718"/>
              <a:gd name="connsiteY99" fmla="*/ 1956054 h 3386730"/>
              <a:gd name="connsiteX100" fmla="*/ 211625 w 3386718"/>
              <a:gd name="connsiteY100" fmla="*/ 1862293 h 3386730"/>
              <a:gd name="connsiteX101" fmla="*/ 211625 w 3386718"/>
              <a:gd name="connsiteY101" fmla="*/ 1524453 h 3386730"/>
              <a:gd name="connsiteX102" fmla="*/ 494845 w 3386718"/>
              <a:gd name="connsiteY102" fmla="*/ 1430693 h 3386730"/>
              <a:gd name="connsiteX103" fmla="*/ 563159 w 3386718"/>
              <a:gd name="connsiteY103" fmla="*/ 1360147 h 3386730"/>
              <a:gd name="connsiteX104" fmla="*/ 658557 w 3386718"/>
              <a:gd name="connsiteY104" fmla="*/ 1130206 h 3386730"/>
              <a:gd name="connsiteX105" fmla="*/ 658557 w 3386718"/>
              <a:gd name="connsiteY105" fmla="*/ 1130354 h 3386730"/>
              <a:gd name="connsiteX106" fmla="*/ 660194 w 3386718"/>
              <a:gd name="connsiteY106" fmla="*/ 1032129 h 3386730"/>
              <a:gd name="connsiteX107" fmla="*/ 526250 w 3386718"/>
              <a:gd name="connsiteY107" fmla="*/ 765132 h 3386730"/>
              <a:gd name="connsiteX108" fmla="*/ 765118 w 3386718"/>
              <a:gd name="connsiteY108" fmla="*/ 526115 h 3386730"/>
              <a:gd name="connsiteX109" fmla="*/ 1032264 w 3386718"/>
              <a:gd name="connsiteY109" fmla="*/ 660208 h 3386730"/>
              <a:gd name="connsiteX110" fmla="*/ 1032115 w 3386718"/>
              <a:gd name="connsiteY110" fmla="*/ 660357 h 3386730"/>
              <a:gd name="connsiteX111" fmla="*/ 1130340 w 3386718"/>
              <a:gd name="connsiteY111" fmla="*/ 658720 h 3386730"/>
              <a:gd name="connsiteX112" fmla="*/ 1360282 w 3386718"/>
              <a:gd name="connsiteY112" fmla="*/ 563173 h 3386730"/>
              <a:gd name="connsiteX113" fmla="*/ 1430679 w 3386718"/>
              <a:gd name="connsiteY113" fmla="*/ 495008 h 3386730"/>
              <a:gd name="connsiteX114" fmla="*/ 1693359 w 3386718"/>
              <a:gd name="connsiteY114" fmla="*/ 1038065 h 3386730"/>
              <a:gd name="connsiteX115" fmla="*/ 1038077 w 3386718"/>
              <a:gd name="connsiteY115" fmla="*/ 1693347 h 3386730"/>
              <a:gd name="connsiteX116" fmla="*/ 1693359 w 3386718"/>
              <a:gd name="connsiteY116" fmla="*/ 2348629 h 3386730"/>
              <a:gd name="connsiteX117" fmla="*/ 2348641 w 3386718"/>
              <a:gd name="connsiteY117" fmla="*/ 1693347 h 3386730"/>
              <a:gd name="connsiteX118" fmla="*/ 1693359 w 3386718"/>
              <a:gd name="connsiteY118" fmla="*/ 1038065 h 3386730"/>
              <a:gd name="connsiteX119" fmla="*/ 1693359 w 3386718"/>
              <a:gd name="connsiteY119" fmla="*/ 1249699 h 3386730"/>
              <a:gd name="connsiteX120" fmla="*/ 2137034 w 3386718"/>
              <a:gd name="connsiteY120" fmla="*/ 1693374 h 3386730"/>
              <a:gd name="connsiteX121" fmla="*/ 1693359 w 3386718"/>
              <a:gd name="connsiteY121" fmla="*/ 2137048 h 3386730"/>
              <a:gd name="connsiteX122" fmla="*/ 1249685 w 3386718"/>
              <a:gd name="connsiteY122" fmla="*/ 1693374 h 3386730"/>
              <a:gd name="connsiteX123" fmla="*/ 1693359 w 3386718"/>
              <a:gd name="connsiteY123" fmla="*/ 1249699 h 338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</a:cxnLst>
            <a:rect l="l" t="t" r="r" b="b"/>
            <a:pathLst>
              <a:path w="3386718" h="3386730">
                <a:moveTo>
                  <a:pt x="1447942" y="4"/>
                </a:moveTo>
                <a:cubicBezTo>
                  <a:pt x="1402401" y="4"/>
                  <a:pt x="1361920" y="29323"/>
                  <a:pt x="1347483" y="72630"/>
                </a:cubicBezTo>
                <a:lnTo>
                  <a:pt x="1246431" y="377579"/>
                </a:lnTo>
                <a:cubicBezTo>
                  <a:pt x="1189132" y="397075"/>
                  <a:pt x="1133320" y="420293"/>
                  <a:pt x="1079149" y="447081"/>
                </a:cubicBezTo>
                <a:lnTo>
                  <a:pt x="791612" y="302716"/>
                </a:lnTo>
                <a:cubicBezTo>
                  <a:pt x="750834" y="282327"/>
                  <a:pt x="701570" y="290215"/>
                  <a:pt x="669277" y="322510"/>
                </a:cubicBezTo>
                <a:lnTo>
                  <a:pt x="322357" y="669578"/>
                </a:lnTo>
                <a:lnTo>
                  <a:pt x="322506" y="669578"/>
                </a:lnTo>
                <a:cubicBezTo>
                  <a:pt x="290210" y="701874"/>
                  <a:pt x="282322" y="751135"/>
                  <a:pt x="302712" y="791914"/>
                </a:cubicBezTo>
                <a:lnTo>
                  <a:pt x="446928" y="1079302"/>
                </a:lnTo>
                <a:cubicBezTo>
                  <a:pt x="420139" y="1133476"/>
                  <a:pt x="396922" y="1189434"/>
                  <a:pt x="377426" y="1246584"/>
                </a:cubicBezTo>
                <a:lnTo>
                  <a:pt x="72477" y="1347637"/>
                </a:lnTo>
                <a:lnTo>
                  <a:pt x="72626" y="1347488"/>
                </a:lnTo>
                <a:cubicBezTo>
                  <a:pt x="29318" y="1361924"/>
                  <a:pt x="0" y="1402405"/>
                  <a:pt x="0" y="1447946"/>
                </a:cubicBezTo>
                <a:lnTo>
                  <a:pt x="0" y="1938788"/>
                </a:lnTo>
                <a:cubicBezTo>
                  <a:pt x="0" y="1984329"/>
                  <a:pt x="29319" y="2024810"/>
                  <a:pt x="72626" y="2039247"/>
                </a:cubicBezTo>
                <a:lnTo>
                  <a:pt x="377575" y="2140299"/>
                </a:lnTo>
                <a:cubicBezTo>
                  <a:pt x="397071" y="2197598"/>
                  <a:pt x="420289" y="2253559"/>
                  <a:pt x="447077" y="2307730"/>
                </a:cubicBezTo>
                <a:lnTo>
                  <a:pt x="302861" y="2595118"/>
                </a:lnTo>
                <a:lnTo>
                  <a:pt x="302712" y="2595118"/>
                </a:lnTo>
                <a:cubicBezTo>
                  <a:pt x="282322" y="2635896"/>
                  <a:pt x="290211" y="2685160"/>
                  <a:pt x="322506" y="2717453"/>
                </a:cubicBezTo>
                <a:lnTo>
                  <a:pt x="669426" y="3064373"/>
                </a:lnTo>
                <a:lnTo>
                  <a:pt x="669277" y="3064224"/>
                </a:lnTo>
                <a:cubicBezTo>
                  <a:pt x="701573" y="3096520"/>
                  <a:pt x="750834" y="3104408"/>
                  <a:pt x="791612" y="3084018"/>
                </a:cubicBezTo>
                <a:lnTo>
                  <a:pt x="1079149" y="2939653"/>
                </a:lnTo>
                <a:cubicBezTo>
                  <a:pt x="1133323" y="2966442"/>
                  <a:pt x="1189281" y="2989660"/>
                  <a:pt x="1246431" y="3009156"/>
                </a:cubicBezTo>
                <a:lnTo>
                  <a:pt x="1347483" y="3314104"/>
                </a:lnTo>
                <a:cubicBezTo>
                  <a:pt x="1361920" y="3357412"/>
                  <a:pt x="1402401" y="3386730"/>
                  <a:pt x="1447942" y="3386730"/>
                </a:cubicBezTo>
                <a:lnTo>
                  <a:pt x="1938479" y="3386730"/>
                </a:lnTo>
                <a:cubicBezTo>
                  <a:pt x="1984169" y="3386730"/>
                  <a:pt x="2024650" y="3357411"/>
                  <a:pt x="2038938" y="3314104"/>
                </a:cubicBezTo>
                <a:lnTo>
                  <a:pt x="2139990" y="3009156"/>
                </a:lnTo>
                <a:cubicBezTo>
                  <a:pt x="2197289" y="2989659"/>
                  <a:pt x="2253102" y="2966442"/>
                  <a:pt x="2307272" y="2939653"/>
                </a:cubicBezTo>
                <a:lnTo>
                  <a:pt x="2594809" y="3084018"/>
                </a:lnTo>
                <a:cubicBezTo>
                  <a:pt x="2635587" y="3104408"/>
                  <a:pt x="2684851" y="3096520"/>
                  <a:pt x="2717144" y="3064224"/>
                </a:cubicBezTo>
                <a:lnTo>
                  <a:pt x="3064064" y="2717304"/>
                </a:lnTo>
                <a:lnTo>
                  <a:pt x="3064064" y="2717453"/>
                </a:lnTo>
                <a:cubicBezTo>
                  <a:pt x="3096211" y="2685158"/>
                  <a:pt x="3104248" y="2635896"/>
                  <a:pt x="3083858" y="2595118"/>
                </a:cubicBezTo>
                <a:lnTo>
                  <a:pt x="2939642" y="2307730"/>
                </a:lnTo>
                <a:cubicBezTo>
                  <a:pt x="2966431" y="2253555"/>
                  <a:pt x="2989648" y="2197598"/>
                  <a:pt x="3009144" y="2140448"/>
                </a:cubicBezTo>
                <a:lnTo>
                  <a:pt x="3314390" y="2039247"/>
                </a:lnTo>
                <a:lnTo>
                  <a:pt x="3314241" y="2039247"/>
                </a:lnTo>
                <a:cubicBezTo>
                  <a:pt x="3357400" y="2024810"/>
                  <a:pt x="3386718" y="1984329"/>
                  <a:pt x="3386718" y="1938788"/>
                </a:cubicBezTo>
                <a:lnTo>
                  <a:pt x="3386718" y="1447946"/>
                </a:lnTo>
                <a:cubicBezTo>
                  <a:pt x="3386718" y="1402405"/>
                  <a:pt x="3357399" y="1361924"/>
                  <a:pt x="3314092" y="1347488"/>
                </a:cubicBezTo>
                <a:lnTo>
                  <a:pt x="3009589" y="1246435"/>
                </a:lnTo>
                <a:cubicBezTo>
                  <a:pt x="2990093" y="1188839"/>
                  <a:pt x="2966727" y="1132729"/>
                  <a:pt x="2939790" y="1078258"/>
                </a:cubicBezTo>
                <a:lnTo>
                  <a:pt x="3083705" y="791765"/>
                </a:lnTo>
                <a:lnTo>
                  <a:pt x="3083705" y="791914"/>
                </a:lnTo>
                <a:cubicBezTo>
                  <a:pt x="3104243" y="751135"/>
                  <a:pt x="3096356" y="701872"/>
                  <a:pt x="3064060" y="669578"/>
                </a:cubicBezTo>
                <a:lnTo>
                  <a:pt x="2717140" y="322510"/>
                </a:lnTo>
                <a:cubicBezTo>
                  <a:pt x="2684993" y="290214"/>
                  <a:pt x="2635583" y="282178"/>
                  <a:pt x="2594805" y="302716"/>
                </a:cubicBezTo>
                <a:lnTo>
                  <a:pt x="2308163" y="446780"/>
                </a:lnTo>
                <a:cubicBezTo>
                  <a:pt x="2253692" y="419842"/>
                  <a:pt x="2197437" y="396625"/>
                  <a:pt x="2139838" y="377129"/>
                </a:cubicBezTo>
                <a:lnTo>
                  <a:pt x="2038933" y="72626"/>
                </a:lnTo>
                <a:lnTo>
                  <a:pt x="2038933" y="72478"/>
                </a:lnTo>
                <a:cubicBezTo>
                  <a:pt x="2024646" y="29318"/>
                  <a:pt x="1984165" y="0"/>
                  <a:pt x="1938475" y="0"/>
                </a:cubicBezTo>
                <a:close/>
                <a:moveTo>
                  <a:pt x="1524439" y="211638"/>
                </a:moveTo>
                <a:lnTo>
                  <a:pt x="1862131" y="211638"/>
                </a:lnTo>
                <a:lnTo>
                  <a:pt x="1955891" y="494413"/>
                </a:lnTo>
                <a:lnTo>
                  <a:pt x="1955891" y="494561"/>
                </a:lnTo>
                <a:cubicBezTo>
                  <a:pt x="1966755" y="527452"/>
                  <a:pt x="1993098" y="552900"/>
                  <a:pt x="2026437" y="562726"/>
                </a:cubicBezTo>
                <a:cubicBezTo>
                  <a:pt x="2106508" y="586390"/>
                  <a:pt x="2183897" y="618386"/>
                  <a:pt x="2257270" y="658273"/>
                </a:cubicBezTo>
                <a:cubicBezTo>
                  <a:pt x="2287779" y="674942"/>
                  <a:pt x="2324390" y="675537"/>
                  <a:pt x="2355346" y="659910"/>
                </a:cubicBezTo>
                <a:lnTo>
                  <a:pt x="2621452" y="526263"/>
                </a:lnTo>
                <a:lnTo>
                  <a:pt x="2860171" y="765131"/>
                </a:lnTo>
                <a:lnTo>
                  <a:pt x="2726376" y="1031237"/>
                </a:lnTo>
                <a:lnTo>
                  <a:pt x="2726525" y="1031237"/>
                </a:lnTo>
                <a:cubicBezTo>
                  <a:pt x="2710897" y="1062342"/>
                  <a:pt x="2711493" y="1099101"/>
                  <a:pt x="2728162" y="1129462"/>
                </a:cubicBezTo>
                <a:cubicBezTo>
                  <a:pt x="2768197" y="1202687"/>
                  <a:pt x="2800342" y="1280076"/>
                  <a:pt x="2824006" y="1360147"/>
                </a:cubicBezTo>
                <a:cubicBezTo>
                  <a:pt x="2833829" y="1393335"/>
                  <a:pt x="2859278" y="1419678"/>
                  <a:pt x="2892171" y="1430544"/>
                </a:cubicBezTo>
                <a:lnTo>
                  <a:pt x="3174945" y="1524304"/>
                </a:lnTo>
                <a:lnTo>
                  <a:pt x="3174945" y="1862145"/>
                </a:lnTo>
                <a:lnTo>
                  <a:pt x="2891577" y="1956053"/>
                </a:lnTo>
                <a:lnTo>
                  <a:pt x="2891577" y="1956351"/>
                </a:lnTo>
                <a:cubicBezTo>
                  <a:pt x="2858685" y="1967216"/>
                  <a:pt x="2833238" y="1993558"/>
                  <a:pt x="2823263" y="2026748"/>
                </a:cubicBezTo>
                <a:cubicBezTo>
                  <a:pt x="2799600" y="2106522"/>
                  <a:pt x="2767752" y="2183614"/>
                  <a:pt x="2727865" y="2256690"/>
                </a:cubicBezTo>
                <a:lnTo>
                  <a:pt x="2727865" y="2256541"/>
                </a:lnTo>
                <a:cubicBezTo>
                  <a:pt x="2711345" y="2287050"/>
                  <a:pt x="2710749" y="2323810"/>
                  <a:pt x="2726376" y="2354766"/>
                </a:cubicBezTo>
                <a:lnTo>
                  <a:pt x="2860321" y="2621763"/>
                </a:lnTo>
                <a:lnTo>
                  <a:pt x="2621601" y="2860483"/>
                </a:lnTo>
                <a:lnTo>
                  <a:pt x="2354456" y="2726390"/>
                </a:lnTo>
                <a:lnTo>
                  <a:pt x="2354307" y="2726390"/>
                </a:lnTo>
                <a:cubicBezTo>
                  <a:pt x="2323350" y="2710763"/>
                  <a:pt x="2286592" y="2711358"/>
                  <a:pt x="2256081" y="2727878"/>
                </a:cubicBezTo>
                <a:cubicBezTo>
                  <a:pt x="2183005" y="2767765"/>
                  <a:pt x="2105914" y="2799762"/>
                  <a:pt x="2026140" y="2823426"/>
                </a:cubicBezTo>
                <a:lnTo>
                  <a:pt x="2026289" y="2823574"/>
                </a:lnTo>
                <a:cubicBezTo>
                  <a:pt x="1993100" y="2833397"/>
                  <a:pt x="1966757" y="2858846"/>
                  <a:pt x="1955891" y="2891739"/>
                </a:cubicBezTo>
                <a:lnTo>
                  <a:pt x="1862131" y="3174959"/>
                </a:lnTo>
                <a:lnTo>
                  <a:pt x="1524439" y="3174959"/>
                </a:lnTo>
                <a:lnTo>
                  <a:pt x="1430679" y="2891739"/>
                </a:lnTo>
                <a:cubicBezTo>
                  <a:pt x="1419666" y="2858848"/>
                  <a:pt x="1393472" y="2833400"/>
                  <a:pt x="1360282" y="2823574"/>
                </a:cubicBezTo>
                <a:cubicBezTo>
                  <a:pt x="1280508" y="2799911"/>
                  <a:pt x="1203416" y="2767914"/>
                  <a:pt x="1130340" y="2728027"/>
                </a:cubicBezTo>
                <a:lnTo>
                  <a:pt x="1130340" y="2727878"/>
                </a:lnTo>
                <a:cubicBezTo>
                  <a:pt x="1099831" y="2711359"/>
                  <a:pt x="1063220" y="2710763"/>
                  <a:pt x="1032115" y="2726390"/>
                </a:cubicBezTo>
                <a:lnTo>
                  <a:pt x="764969" y="2860483"/>
                </a:lnTo>
                <a:lnTo>
                  <a:pt x="526101" y="2621763"/>
                </a:lnTo>
                <a:lnTo>
                  <a:pt x="660046" y="2354766"/>
                </a:lnTo>
                <a:lnTo>
                  <a:pt x="660194" y="2354766"/>
                </a:lnTo>
                <a:cubicBezTo>
                  <a:pt x="675673" y="2323810"/>
                  <a:pt x="675077" y="2287051"/>
                  <a:pt x="658557" y="2256689"/>
                </a:cubicBezTo>
                <a:cubicBezTo>
                  <a:pt x="618670" y="2183614"/>
                  <a:pt x="586674" y="2106522"/>
                  <a:pt x="563159" y="2026600"/>
                </a:cubicBezTo>
                <a:cubicBezTo>
                  <a:pt x="553336" y="1993262"/>
                  <a:pt x="527886" y="1966920"/>
                  <a:pt x="494845" y="1956054"/>
                </a:cubicBezTo>
                <a:lnTo>
                  <a:pt x="211625" y="1862293"/>
                </a:lnTo>
                <a:lnTo>
                  <a:pt x="211625" y="1524453"/>
                </a:lnTo>
                <a:lnTo>
                  <a:pt x="494845" y="1430693"/>
                </a:lnTo>
                <a:cubicBezTo>
                  <a:pt x="527885" y="1419680"/>
                  <a:pt x="553337" y="1393486"/>
                  <a:pt x="563159" y="1360147"/>
                </a:cubicBezTo>
                <a:cubicBezTo>
                  <a:pt x="586822" y="1280373"/>
                  <a:pt x="618670" y="1203282"/>
                  <a:pt x="658557" y="1130206"/>
                </a:cubicBezTo>
                <a:lnTo>
                  <a:pt x="658557" y="1130354"/>
                </a:lnTo>
                <a:cubicBezTo>
                  <a:pt x="675077" y="1099845"/>
                  <a:pt x="675673" y="1063234"/>
                  <a:pt x="660194" y="1032129"/>
                </a:cubicBezTo>
                <a:lnTo>
                  <a:pt x="526250" y="765132"/>
                </a:lnTo>
                <a:lnTo>
                  <a:pt x="765118" y="526115"/>
                </a:lnTo>
                <a:lnTo>
                  <a:pt x="1032264" y="660208"/>
                </a:lnTo>
                <a:lnTo>
                  <a:pt x="1032115" y="660357"/>
                </a:lnTo>
                <a:cubicBezTo>
                  <a:pt x="1063071" y="675984"/>
                  <a:pt x="1099830" y="675388"/>
                  <a:pt x="1130340" y="658720"/>
                </a:cubicBezTo>
                <a:cubicBezTo>
                  <a:pt x="1203416" y="618833"/>
                  <a:pt x="1280508" y="586837"/>
                  <a:pt x="1360282" y="563173"/>
                </a:cubicBezTo>
                <a:cubicBezTo>
                  <a:pt x="1393470" y="553350"/>
                  <a:pt x="1419664" y="527900"/>
                  <a:pt x="1430679" y="495008"/>
                </a:cubicBezTo>
                <a:close/>
                <a:moveTo>
                  <a:pt x="1693359" y="1038065"/>
                </a:moveTo>
                <a:cubicBezTo>
                  <a:pt x="1332750" y="1038065"/>
                  <a:pt x="1038077" y="1332746"/>
                  <a:pt x="1038077" y="1693347"/>
                </a:cubicBezTo>
                <a:cubicBezTo>
                  <a:pt x="1038077" y="2053948"/>
                  <a:pt x="1332758" y="2348629"/>
                  <a:pt x="1693359" y="2348629"/>
                </a:cubicBezTo>
                <a:cubicBezTo>
                  <a:pt x="2053960" y="2348629"/>
                  <a:pt x="2348641" y="2053948"/>
                  <a:pt x="2348641" y="1693347"/>
                </a:cubicBezTo>
                <a:cubicBezTo>
                  <a:pt x="2348641" y="1332746"/>
                  <a:pt x="2053960" y="1038065"/>
                  <a:pt x="1693359" y="1038065"/>
                </a:cubicBezTo>
                <a:close/>
                <a:moveTo>
                  <a:pt x="1693359" y="1249699"/>
                </a:moveTo>
                <a:cubicBezTo>
                  <a:pt x="1939668" y="1249699"/>
                  <a:pt x="2137034" y="1447046"/>
                  <a:pt x="2137034" y="1693374"/>
                </a:cubicBezTo>
                <a:cubicBezTo>
                  <a:pt x="2137034" y="1939702"/>
                  <a:pt x="1939687" y="2137048"/>
                  <a:pt x="1693359" y="2137048"/>
                </a:cubicBezTo>
                <a:cubicBezTo>
                  <a:pt x="1447031" y="2137048"/>
                  <a:pt x="1249685" y="1939702"/>
                  <a:pt x="1249685" y="1693374"/>
                </a:cubicBezTo>
                <a:cubicBezTo>
                  <a:pt x="1249685" y="1447046"/>
                  <a:pt x="1447031" y="1249699"/>
                  <a:pt x="1693359" y="1249699"/>
                </a:cubicBezTo>
                <a:close/>
              </a:path>
            </a:pathLst>
          </a:custGeom>
          <a:solidFill>
            <a:schemeClr val="accent1"/>
          </a:solidFill>
          <a:ln w="38100" cap="flat">
            <a:noFill/>
            <a:prstDash val="solid"/>
            <a:miter/>
          </a:ln>
        </p:spPr>
        <p:txBody>
          <a:bodyPr rtlCol="0" anchor="ctr"/>
          <a:lstStyle/>
          <a:p>
            <a:endParaRPr lang="es-PE" noProof="0"/>
          </a:p>
        </p:txBody>
      </p:sp>
      <p:sp>
        <p:nvSpPr>
          <p:cNvPr id="124" name="Graphic 1052">
            <a:extLst>
              <a:ext uri="{FF2B5EF4-FFF2-40B4-BE49-F238E27FC236}">
                <a16:creationId xmlns:a16="http://schemas.microsoft.com/office/drawing/2014/main" id="{BCA0F7FF-60FA-6684-2A9E-DDC38EE33E8D}"/>
              </a:ext>
            </a:extLst>
          </p:cNvPr>
          <p:cNvSpPr>
            <a:spLocks noChangeAspect="1"/>
          </p:cNvSpPr>
          <p:nvPr>
            <p:custDataLst>
              <p:tags r:id="rId77"/>
            </p:custDataLst>
          </p:nvPr>
        </p:nvSpPr>
        <p:spPr>
          <a:xfrm>
            <a:off x="10757367" y="5924208"/>
            <a:ext cx="78801" cy="180955"/>
          </a:xfrm>
          <a:custGeom>
            <a:avLst/>
            <a:gdLst>
              <a:gd name="connsiteX0" fmla="*/ 167598 w 1471341"/>
              <a:gd name="connsiteY0" fmla="*/ 3378708 h 3378707"/>
              <a:gd name="connsiteX1" fmla="*/ 464363 w 1471341"/>
              <a:gd name="connsiteY1" fmla="*/ 1890865 h 3378707"/>
              <a:gd name="connsiteX2" fmla="*/ 0 w 1471341"/>
              <a:gd name="connsiteY2" fmla="*/ 1890865 h 3378707"/>
              <a:gd name="connsiteX3" fmla="*/ 1303744 w 1471341"/>
              <a:gd name="connsiteY3" fmla="*/ 0 h 3378707"/>
              <a:gd name="connsiteX4" fmla="*/ 1006979 w 1471341"/>
              <a:gd name="connsiteY4" fmla="*/ 1487843 h 3378707"/>
              <a:gd name="connsiteX5" fmla="*/ 1471342 w 1471341"/>
              <a:gd name="connsiteY5" fmla="*/ 1487843 h 3378707"/>
              <a:gd name="connsiteX6" fmla="*/ 217456 w 1471341"/>
              <a:gd name="connsiteY6" fmla="*/ 1776565 h 3378707"/>
              <a:gd name="connsiteX7" fmla="*/ 603828 w 1471341"/>
              <a:gd name="connsiteY7" fmla="*/ 1776565 h 3378707"/>
              <a:gd name="connsiteX8" fmla="*/ 388174 w 1471341"/>
              <a:gd name="connsiteY8" fmla="*/ 2857500 h 3378707"/>
              <a:gd name="connsiteX9" fmla="*/ 1253921 w 1471341"/>
              <a:gd name="connsiteY9" fmla="*/ 1602143 h 3378707"/>
              <a:gd name="connsiteX10" fmla="*/ 867548 w 1471341"/>
              <a:gd name="connsiteY10" fmla="*/ 1602143 h 3378707"/>
              <a:gd name="connsiteX11" fmla="*/ 1083202 w 1471341"/>
              <a:gd name="connsiteY11" fmla="*/ 521208 h 3378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71341" h="3378707">
                <a:moveTo>
                  <a:pt x="167598" y="3378708"/>
                </a:moveTo>
                <a:lnTo>
                  <a:pt x="464363" y="1890865"/>
                </a:lnTo>
                <a:lnTo>
                  <a:pt x="0" y="1890865"/>
                </a:lnTo>
                <a:lnTo>
                  <a:pt x="1303744" y="0"/>
                </a:lnTo>
                <a:lnTo>
                  <a:pt x="1006979" y="1487843"/>
                </a:lnTo>
                <a:lnTo>
                  <a:pt x="1471342" y="1487843"/>
                </a:lnTo>
                <a:close/>
                <a:moveTo>
                  <a:pt x="217456" y="1776565"/>
                </a:moveTo>
                <a:lnTo>
                  <a:pt x="603828" y="1776565"/>
                </a:lnTo>
                <a:lnTo>
                  <a:pt x="388174" y="2857500"/>
                </a:lnTo>
                <a:lnTo>
                  <a:pt x="1253921" y="1602143"/>
                </a:lnTo>
                <a:lnTo>
                  <a:pt x="867548" y="1602143"/>
                </a:lnTo>
                <a:lnTo>
                  <a:pt x="1083202" y="521208"/>
                </a:lnTo>
                <a:close/>
              </a:path>
            </a:pathLst>
          </a:custGeom>
          <a:solidFill>
            <a:schemeClr val="accent1"/>
          </a:solidFill>
          <a:ln w="38100" cap="flat">
            <a:noFill/>
            <a:prstDash val="solid"/>
            <a:miter/>
          </a:ln>
        </p:spPr>
        <p:txBody>
          <a:bodyPr rtlCol="0" anchor="ctr"/>
          <a:lstStyle/>
          <a:p>
            <a:endParaRPr lang="es-PE" noProof="0"/>
          </a:p>
        </p:txBody>
      </p:sp>
      <p:pic>
        <p:nvPicPr>
          <p:cNvPr id="125" name="Gráfico 124" descr="Base de datos contorno">
            <a:extLst>
              <a:ext uri="{FF2B5EF4-FFF2-40B4-BE49-F238E27FC236}">
                <a16:creationId xmlns:a16="http://schemas.microsoft.com/office/drawing/2014/main" id="{4AECD67D-C1C3-671B-8B9B-FEB64087058F}"/>
              </a:ext>
            </a:extLst>
          </p:cNvPr>
          <p:cNvPicPr>
            <a:picLocks noChangeAspect="1"/>
          </p:cNvPicPr>
          <p:nvPr/>
        </p:nvPicPr>
        <p:blipFill>
          <a:blip r:embed="rId102">
            <a:extLst>
              <a:ext uri="{96DAC541-7B7A-43D3-8B79-37D633B846F1}">
                <asvg:svgBlip xmlns:asvg="http://schemas.microsoft.com/office/drawing/2016/SVG/main" r:embed="rId103"/>
              </a:ext>
            </a:extLst>
          </a:blip>
          <a:stretch>
            <a:fillRect/>
          </a:stretch>
        </p:blipFill>
        <p:spPr>
          <a:xfrm flipH="1">
            <a:off x="10711494" y="6107425"/>
            <a:ext cx="173451" cy="173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8079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hink-cell data - do not delete" hidden="1">
            <a:extLst>
              <a:ext uri="{FF2B5EF4-FFF2-40B4-BE49-F238E27FC236}">
                <a16:creationId xmlns:a16="http://schemas.microsoft.com/office/drawing/2014/main" id="{BFC044B3-911C-BE52-07FF-9C0A5D796D71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59435546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4" imgW="405" imgH="405" progId="TCLayout.ActiveDocument.1">
                  <p:embed/>
                </p:oleObj>
              </mc:Choice>
              <mc:Fallback>
                <p:oleObj name="Diapositiva de think-cell" r:id="rId4" imgW="405" imgH="405" progId="TCLayout.ActiveDocument.1">
                  <p:embed/>
                  <p:pic>
                    <p:nvPicPr>
                      <p:cNvPr id="3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BFC044B3-911C-BE52-07FF-9C0A5D796D7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2">
            <a:extLst>
              <a:ext uri="{FF2B5EF4-FFF2-40B4-BE49-F238E27FC236}">
                <a16:creationId xmlns:a16="http://schemas.microsoft.com/office/drawing/2014/main" id="{A1A5A2A2-DC1B-49E9-FF0C-75440BA9ED74}"/>
              </a:ext>
            </a:extLst>
          </p:cNvPr>
          <p:cNvSpPr txBox="1"/>
          <p:nvPr/>
        </p:nvSpPr>
        <p:spPr>
          <a:xfrm>
            <a:off x="2192855" y="4072156"/>
            <a:ext cx="78062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s-PE" sz="2000" b="1" noProof="0">
                <a:solidFill>
                  <a:schemeClr val="bg2"/>
                </a:solidFill>
                <a:latin typeface="+mj-lt"/>
              </a:rPr>
              <a:t>“</a:t>
            </a:r>
            <a:r>
              <a:rPr lang="es-PE" sz="2000" b="1" i="0" u="none" strike="noStrike" noProof="0" err="1">
                <a:solidFill>
                  <a:schemeClr val="bg2"/>
                </a:solidFill>
                <a:effectLst/>
                <a:latin typeface="+mj-lt"/>
              </a:rPr>
              <a:t>We</a:t>
            </a:r>
            <a:r>
              <a:rPr lang="es-PE" sz="2000" b="1" i="0" u="none" strike="noStrike" noProof="0">
                <a:solidFill>
                  <a:schemeClr val="bg2"/>
                </a:solidFill>
                <a:effectLst/>
                <a:latin typeface="+mj-lt"/>
              </a:rPr>
              <a:t> </a:t>
            </a:r>
            <a:r>
              <a:rPr lang="es-PE" sz="2000" b="1" i="0" u="none" strike="noStrike" noProof="0" err="1">
                <a:solidFill>
                  <a:schemeClr val="bg2"/>
                </a:solidFill>
                <a:effectLst/>
                <a:latin typeface="+mj-lt"/>
              </a:rPr>
              <a:t>generate</a:t>
            </a:r>
            <a:r>
              <a:rPr lang="es-PE" sz="2000" b="1" i="0" u="none" strike="noStrike" noProof="0">
                <a:solidFill>
                  <a:schemeClr val="bg2"/>
                </a:solidFill>
                <a:effectLst/>
                <a:latin typeface="+mj-lt"/>
              </a:rPr>
              <a:t> </a:t>
            </a:r>
            <a:r>
              <a:rPr lang="es-PE" sz="2000" b="1" i="0" u="none" strike="noStrike" noProof="0" err="1">
                <a:solidFill>
                  <a:schemeClr val="bg2"/>
                </a:solidFill>
                <a:effectLst/>
                <a:latin typeface="+mj-lt"/>
              </a:rPr>
              <a:t>realiable</a:t>
            </a:r>
            <a:r>
              <a:rPr lang="es-PE" sz="2000" b="1" i="0" u="none" strike="noStrike" noProof="0">
                <a:solidFill>
                  <a:schemeClr val="bg2"/>
                </a:solidFill>
                <a:effectLst/>
                <a:latin typeface="+mj-lt"/>
              </a:rPr>
              <a:t>, competitive, and </a:t>
            </a:r>
            <a:r>
              <a:rPr lang="es-PE" sz="2000" b="1" i="0" u="none" strike="noStrike" noProof="0" err="1">
                <a:solidFill>
                  <a:schemeClr val="bg2"/>
                </a:solidFill>
                <a:effectLst/>
                <a:latin typeface="+mj-lt"/>
              </a:rPr>
              <a:t>sustainable</a:t>
            </a:r>
            <a:r>
              <a:rPr lang="es-PE" sz="2000" b="1" i="0" u="none" strike="noStrike" noProof="0">
                <a:solidFill>
                  <a:schemeClr val="bg2"/>
                </a:solidFill>
                <a:effectLst/>
                <a:latin typeface="+mj-lt"/>
              </a:rPr>
              <a:t> </a:t>
            </a:r>
            <a:r>
              <a:rPr lang="es-PE" sz="2000" b="1" i="0" u="none" strike="noStrike" noProof="0" err="1">
                <a:solidFill>
                  <a:schemeClr val="bg2"/>
                </a:solidFill>
                <a:effectLst/>
                <a:latin typeface="+mj-lt"/>
              </a:rPr>
              <a:t>energy</a:t>
            </a:r>
            <a:r>
              <a:rPr lang="es-PE" sz="2000" b="1" i="0" u="none" strike="noStrike" noProof="0">
                <a:solidFill>
                  <a:schemeClr val="bg2"/>
                </a:solidFill>
                <a:effectLst/>
                <a:latin typeface="+mj-lt"/>
              </a:rPr>
              <a:t> </a:t>
            </a:r>
            <a:r>
              <a:rPr lang="es-PE" sz="2000" b="1" i="0" u="none" strike="noStrike" noProof="0" err="1">
                <a:solidFill>
                  <a:schemeClr val="bg2"/>
                </a:solidFill>
                <a:effectLst/>
                <a:latin typeface="+mj-lt"/>
              </a:rPr>
              <a:t>for</a:t>
            </a:r>
            <a:r>
              <a:rPr lang="es-PE" sz="2000" b="1" i="0" u="none" strike="noStrike" noProof="0">
                <a:solidFill>
                  <a:schemeClr val="bg2"/>
                </a:solidFill>
                <a:effectLst/>
                <a:latin typeface="+mj-lt"/>
              </a:rPr>
              <a:t> </a:t>
            </a:r>
            <a:r>
              <a:rPr lang="es-PE" sz="2000" b="1" i="0" u="none" strike="noStrike" noProof="0" err="1">
                <a:solidFill>
                  <a:schemeClr val="bg2"/>
                </a:solidFill>
                <a:effectLst/>
                <a:latin typeface="+mj-lt"/>
              </a:rPr>
              <a:t>our</a:t>
            </a:r>
            <a:r>
              <a:rPr lang="es-PE" sz="2000" b="1" i="0" u="none" strike="noStrike" noProof="0">
                <a:solidFill>
                  <a:schemeClr val="bg2"/>
                </a:solidFill>
                <a:effectLst/>
                <a:latin typeface="+mj-lt"/>
              </a:rPr>
              <a:t> </a:t>
            </a:r>
            <a:r>
              <a:rPr lang="es-PE" sz="2000" b="1" i="0" u="none" strike="noStrike" noProof="0" err="1">
                <a:solidFill>
                  <a:schemeClr val="bg2"/>
                </a:solidFill>
                <a:effectLst/>
                <a:latin typeface="+mj-lt"/>
              </a:rPr>
              <a:t>customers</a:t>
            </a:r>
            <a:r>
              <a:rPr lang="es-PE" sz="2000" b="1" i="0" u="none" strike="noStrike" noProof="0">
                <a:solidFill>
                  <a:schemeClr val="bg2"/>
                </a:solidFill>
                <a:effectLst/>
                <a:latin typeface="+mj-lt"/>
              </a:rPr>
              <a:t>”</a:t>
            </a:r>
            <a:endParaRPr lang="es-PE" sz="2000" b="1" noProof="0">
              <a:solidFill>
                <a:schemeClr val="bg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860002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94082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Marcador de posición de imagen 16" descr="Un puente de fondo&#10;&#10;El contenido generado por IA puede ser incorrecto.">
            <a:extLst>
              <a:ext uri="{FF2B5EF4-FFF2-40B4-BE49-F238E27FC236}">
                <a16:creationId xmlns:a16="http://schemas.microsoft.com/office/drawing/2014/main" id="{26B9AA24-A65D-EB9C-FCF3-563805A8817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/>
          <a:srcRect/>
          <a:stretch>
            <a:fillRect/>
          </a:stretch>
        </p:blipFill>
        <p:spPr>
          <a:xfrm>
            <a:off x="-363400" y="-122063"/>
            <a:ext cx="12918800" cy="7266826"/>
          </a:xfrm>
        </p:spPr>
      </p:pic>
      <p:graphicFrame>
        <p:nvGraphicFramePr>
          <p:cNvPr id="6" name="think-cell data - do not delete" hidden="1">
            <a:extLst>
              <a:ext uri="{FF2B5EF4-FFF2-40B4-BE49-F238E27FC236}">
                <a16:creationId xmlns:a16="http://schemas.microsoft.com/office/drawing/2014/main" id="{07BF6603-DDD2-4249-5369-2E7691BC50DA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06537497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5" imgW="473" imgH="476" progId="TCLayout.ActiveDocument.1">
                  <p:embed/>
                </p:oleObj>
              </mc:Choice>
              <mc:Fallback>
                <p:oleObj name="Diapositiva de think-cell" r:id="rId5" imgW="473" imgH="476" progId="TCLayout.ActiveDocument.1">
                  <p:embed/>
                  <p:pic>
                    <p:nvPicPr>
                      <p:cNvPr id="6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07BF6603-DDD2-4249-5369-2E7691BC50D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6BB7CC42-38B0-B087-0B9F-4D46B523F080}"/>
              </a:ext>
            </a:extLst>
          </p:cNvPr>
          <p:cNvSpPr txBox="1"/>
          <p:nvPr/>
        </p:nvSpPr>
        <p:spPr>
          <a:xfrm>
            <a:off x="808275" y="6294522"/>
            <a:ext cx="5546421" cy="584775"/>
          </a:xfrm>
          <a:prstGeom prst="rect">
            <a:avLst/>
          </a:prstGeom>
          <a:noFill/>
        </p:spPr>
        <p:txBody>
          <a:bodyPr wrap="square" lIns="0" tIns="45720" rIns="91440" bIns="45720" anchor="t">
            <a:spAutoFit/>
          </a:bodyPr>
          <a:lstStyle/>
          <a:p>
            <a:r>
              <a:rPr lang="es-PE" sz="2000" b="1" noProof="0">
                <a:solidFill>
                  <a:srgbClr val="F5E9E2"/>
                </a:solidFill>
              </a:rPr>
              <a:t>Complejo Energías Renovables </a:t>
            </a:r>
            <a:r>
              <a:rPr lang="es-PE" sz="2000" b="1" noProof="0" err="1">
                <a:solidFill>
                  <a:srgbClr val="F5E9E2"/>
                </a:solidFill>
              </a:rPr>
              <a:t>Wayra</a:t>
            </a:r>
            <a:br>
              <a:rPr lang="es-PE" sz="2000" b="1" noProof="0">
                <a:solidFill>
                  <a:srgbClr val="F5E9E2"/>
                </a:solidFill>
              </a:rPr>
            </a:br>
            <a:r>
              <a:rPr lang="es-PE" sz="1200" b="1" noProof="0">
                <a:solidFill>
                  <a:srgbClr val="F5E9E2"/>
                </a:solidFill>
              </a:rPr>
              <a:t>Simulación</a:t>
            </a:r>
            <a:endParaRPr lang="es-PE" sz="2000" b="1" noProof="0">
              <a:solidFill>
                <a:srgbClr val="F5E9E2"/>
              </a:solidFill>
            </a:endParaRP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CD62BE2A-6197-83F1-B6E8-47703F3877D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33327" y="5701249"/>
            <a:ext cx="569588" cy="519033"/>
          </a:xfrm>
          <a:prstGeom prst="rect">
            <a:avLst/>
          </a:prstGeom>
        </p:spPr>
      </p:pic>
      <p:pic>
        <p:nvPicPr>
          <p:cNvPr id="11" name="Imagen 10" descr="Imagen que contiene Logotipo&#10;&#10;Descripción generada automáticamente">
            <a:extLst>
              <a:ext uri="{FF2B5EF4-FFF2-40B4-BE49-F238E27FC236}">
                <a16:creationId xmlns:a16="http://schemas.microsoft.com/office/drawing/2014/main" id="{88FB38B2-BE00-4D86-196B-D443FC4AF85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9" t="35275" r="2105" b="37315"/>
          <a:stretch/>
        </p:blipFill>
        <p:spPr>
          <a:xfrm>
            <a:off x="8211931" y="118976"/>
            <a:ext cx="3630646" cy="1058268"/>
          </a:xfrm>
          <a:prstGeom prst="rect">
            <a:avLst/>
          </a:prstGeom>
        </p:spPr>
      </p:pic>
      <p:sp>
        <p:nvSpPr>
          <p:cNvPr id="23" name="TextBox 2">
            <a:extLst>
              <a:ext uri="{FF2B5EF4-FFF2-40B4-BE49-F238E27FC236}">
                <a16:creationId xmlns:a16="http://schemas.microsoft.com/office/drawing/2014/main" id="{4F59C2BF-4361-CFBA-58F9-2DF4F5C10A7A}"/>
              </a:ext>
            </a:extLst>
          </p:cNvPr>
          <p:cNvSpPr txBox="1"/>
          <p:nvPr/>
        </p:nvSpPr>
        <p:spPr>
          <a:xfrm>
            <a:off x="808275" y="4829995"/>
            <a:ext cx="58645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PE" sz="2000" b="1" noProof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Marco Fragale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PE" sz="2000" b="1" noProof="0">
                <a:solidFill>
                  <a:srgbClr val="F75708"/>
                </a:solidFill>
                <a:latin typeface="+mj-lt"/>
              </a:rPr>
              <a:t>CEO Orygen</a:t>
            </a:r>
            <a:endParaRPr lang="es-PE" sz="2000" b="1" noProof="0">
              <a:solidFill>
                <a:srgbClr val="F69D61"/>
              </a:solidFill>
              <a:latin typeface="+mj-lt"/>
            </a:endParaRPr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4CF46569-24EC-4181-D211-0697F115FC25}"/>
              </a:ext>
            </a:extLst>
          </p:cNvPr>
          <p:cNvSpPr/>
          <p:nvPr/>
        </p:nvSpPr>
        <p:spPr>
          <a:xfrm>
            <a:off x="-363399" y="827278"/>
            <a:ext cx="8796199" cy="2401454"/>
          </a:xfrm>
          <a:prstGeom prst="rect">
            <a:avLst/>
          </a:prstGeom>
          <a:solidFill>
            <a:schemeClr val="bg2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noProof="0"/>
          </a:p>
        </p:txBody>
      </p:sp>
      <p:sp>
        <p:nvSpPr>
          <p:cNvPr id="7" name="TextBox 2">
            <a:extLst>
              <a:ext uri="{FF2B5EF4-FFF2-40B4-BE49-F238E27FC236}">
                <a16:creationId xmlns:a16="http://schemas.microsoft.com/office/drawing/2014/main" id="{740F2371-A518-5127-3E83-A553B8923738}"/>
              </a:ext>
            </a:extLst>
          </p:cNvPr>
          <p:cNvSpPr txBox="1"/>
          <p:nvPr/>
        </p:nvSpPr>
        <p:spPr>
          <a:xfrm>
            <a:off x="349423" y="666339"/>
            <a:ext cx="8464382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PE" sz="5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Energías Renovables: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ES" sz="4000" b="1" dirty="0">
                <a:solidFill>
                  <a:srgbClr val="F757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Integración, desafíos y oportunidades para el SEIN</a:t>
            </a:r>
            <a:endParaRPr lang="es-PE" sz="4000" b="1" noProof="0" dirty="0">
              <a:solidFill>
                <a:srgbClr val="F7570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478276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9B435999-00F1-EA70-DD91-BAC6090D2E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think-cell data - do not delete" hidden="1">
            <a:extLst>
              <a:ext uri="{FF2B5EF4-FFF2-40B4-BE49-F238E27FC236}">
                <a16:creationId xmlns:a16="http://schemas.microsoft.com/office/drawing/2014/main" id="{4CA9EF1A-CF5A-1B5B-170C-2C2A80E39FFE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02178249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68" imgW="473" imgH="476" progId="TCLayout.ActiveDocument.1">
                  <p:embed/>
                </p:oleObj>
              </mc:Choice>
              <mc:Fallback>
                <p:oleObj name="Diapositiva de think-cell" r:id="rId68" imgW="473" imgH="476" progId="TCLayout.ActiveDocument.1">
                  <p:embed/>
                  <p:pic>
                    <p:nvPicPr>
                      <p:cNvPr id="20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4CA9EF1A-CF5A-1B5B-170C-2C2A80E39FF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9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ítulo 1">
            <a:extLst>
              <a:ext uri="{FF2B5EF4-FFF2-40B4-BE49-F238E27FC236}">
                <a16:creationId xmlns:a16="http://schemas.microsoft.com/office/drawing/2014/main" id="{A40AF054-3A86-68CB-D296-65142283EA6B}"/>
              </a:ext>
            </a:extLst>
          </p:cNvPr>
          <p:cNvSpPr txBox="1">
            <a:spLocks/>
          </p:cNvSpPr>
          <p:nvPr/>
        </p:nvSpPr>
        <p:spPr>
          <a:xfrm>
            <a:off x="363834" y="561312"/>
            <a:ext cx="11442335" cy="437240"/>
          </a:xfrm>
          <a:prstGeom prst="rect">
            <a:avLst/>
          </a:prstGeom>
        </p:spPr>
        <p:txBody>
          <a:bodyPr vert="horz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PE" sz="3200" b="1" i="0" u="none" strike="noStrike" kern="120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Aeonik Pro Bold"/>
                <a:ea typeface="+mj-ea"/>
                <a:cs typeface="+mj-cs"/>
              </a:rPr>
              <a:t>Consumo Eléctrico | </a:t>
            </a:r>
            <a:r>
              <a:rPr kumimoji="0" lang="es-PE" sz="3200" b="1" i="0" u="none" strike="noStrike" kern="1200" cap="none" spc="0" normalizeH="0" baseline="0" noProof="0">
                <a:ln>
                  <a:noFill/>
                </a:ln>
                <a:solidFill>
                  <a:srgbClr val="E9A16B"/>
                </a:solidFill>
                <a:effectLst/>
                <a:uLnTx/>
                <a:uFillTx/>
                <a:latin typeface="Aeonik Pro Bold"/>
                <a:ea typeface="+mj-ea"/>
                <a:cs typeface="+mj-cs"/>
              </a:rPr>
              <a:t>Aumentó 1.4 veces en los últimos 10 años, principalmente debido al continuo crecimiento del sector minero</a:t>
            </a:r>
            <a:endParaRPr kumimoji="0" lang="es-PE" sz="3200" b="0" i="0" u="none" strike="noStrike" kern="1200" cap="none" spc="0" normalizeH="0" baseline="0" noProof="0">
              <a:ln>
                <a:noFill/>
              </a:ln>
              <a:solidFill>
                <a:srgbClr val="131313"/>
              </a:solidFill>
              <a:effectLst/>
              <a:uLnTx/>
              <a:uFillTx/>
              <a:latin typeface="Aeonik Pro Bold"/>
              <a:ea typeface="+mj-ea"/>
              <a:cs typeface="+mj-cs"/>
            </a:endParaRPr>
          </a:p>
        </p:txBody>
      </p:sp>
      <p:pic>
        <p:nvPicPr>
          <p:cNvPr id="2" name="Imagen 1" descr="Imagen que contiene Patrón de fondo&#10;&#10;Descripción generada automáticamente">
            <a:extLst>
              <a:ext uri="{FF2B5EF4-FFF2-40B4-BE49-F238E27FC236}">
                <a16:creationId xmlns:a16="http://schemas.microsoft.com/office/drawing/2014/main" id="{6B8DBEC1-E8E2-27B7-0D53-299C58C836D3}"/>
              </a:ext>
            </a:extLst>
          </p:cNvPr>
          <p:cNvPicPr>
            <a:picLocks noChangeAspect="1"/>
          </p:cNvPicPr>
          <p:nvPr/>
        </p:nvPicPr>
        <p:blipFill rotWithShape="1">
          <a:blip r:embed="rId7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3" t="40264" r="4344" b="40407"/>
          <a:stretch/>
        </p:blipFill>
        <p:spPr>
          <a:xfrm>
            <a:off x="9943719" y="111873"/>
            <a:ext cx="2042769" cy="437240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0EDFFFCC-3CC5-3B6B-3856-54423464A679}"/>
              </a:ext>
            </a:extLst>
          </p:cNvPr>
          <p:cNvSpPr txBox="1"/>
          <p:nvPr/>
        </p:nvSpPr>
        <p:spPr>
          <a:xfrm>
            <a:off x="6861175" y="1949834"/>
            <a:ext cx="52491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600" b="1" noProof="0">
                <a:solidFill>
                  <a:srgbClr val="B54A14"/>
                </a:solidFill>
              </a:rPr>
              <a:t>Consumo final de electricidad según COES* (TWh)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2A298F0F-140C-04B9-A982-5C119BEA779A}"/>
              </a:ext>
            </a:extLst>
          </p:cNvPr>
          <p:cNvSpPr txBox="1"/>
          <p:nvPr/>
        </p:nvSpPr>
        <p:spPr>
          <a:xfrm>
            <a:off x="297639" y="1949834"/>
            <a:ext cx="5514198" cy="338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1600" b="1" noProof="0">
                <a:solidFill>
                  <a:srgbClr val="B54A14"/>
                </a:solidFill>
              </a:rPr>
              <a:t>Consumo final de electricidad por sector (TWh)</a:t>
            </a:r>
          </a:p>
        </p:txBody>
      </p:sp>
      <p:graphicFrame>
        <p:nvGraphicFramePr>
          <p:cNvPr id="292" name="Chart 3">
            <a:extLst>
              <a:ext uri="{FF2B5EF4-FFF2-40B4-BE49-F238E27FC236}">
                <a16:creationId xmlns:a16="http://schemas.microsoft.com/office/drawing/2014/main" id="{D5ED63DE-8D67-1195-2E2F-1F7E8FBD0C99}"/>
              </a:ext>
            </a:extLst>
          </p:cNvPr>
          <p:cNvGraphicFramePr/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276344747"/>
              </p:ext>
            </p:extLst>
          </p:nvPr>
        </p:nvGraphicFramePr>
        <p:xfrm>
          <a:off x="493713" y="2581275"/>
          <a:ext cx="5397500" cy="34940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1"/>
          </a:graphicData>
        </a:graphic>
      </p:graphicFrame>
      <p:cxnSp>
        <p:nvCxnSpPr>
          <p:cNvPr id="8" name="Conector recto 7">
            <a:extLst>
              <a:ext uri="{FF2B5EF4-FFF2-40B4-BE49-F238E27FC236}">
                <a16:creationId xmlns:a16="http://schemas.microsoft.com/office/drawing/2014/main" id="{215D3246-6B75-7810-645E-334CB4872F74}"/>
              </a:ext>
            </a:extLst>
          </p:cNvPr>
          <p:cNvCxnSpPr/>
          <p:nvPr>
            <p:custDataLst>
              <p:tags r:id="rId3"/>
            </p:custDataLst>
          </p:nvPr>
        </p:nvCxnSpPr>
        <p:spPr bwMode="auto">
          <a:xfrm flipV="1">
            <a:off x="2071688" y="2473326"/>
            <a:ext cx="0" cy="1127125"/>
          </a:xfrm>
          <a:prstGeom prst="line">
            <a:avLst/>
          </a:prstGeom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Conector recto 8">
            <a:extLst>
              <a:ext uri="{FF2B5EF4-FFF2-40B4-BE49-F238E27FC236}">
                <a16:creationId xmlns:a16="http://schemas.microsoft.com/office/drawing/2014/main" id="{E96BD70D-F991-25B7-F91F-660490B684EA}"/>
              </a:ext>
            </a:extLst>
          </p:cNvPr>
          <p:cNvCxnSpPr/>
          <p:nvPr>
            <p:custDataLst>
              <p:tags r:id="rId4"/>
            </p:custDataLst>
          </p:nvPr>
        </p:nvCxnSpPr>
        <p:spPr bwMode="auto">
          <a:xfrm>
            <a:off x="2071688" y="2473325"/>
            <a:ext cx="3736975" cy="0"/>
          </a:xfrm>
          <a:prstGeom prst="line">
            <a:avLst/>
          </a:prstGeom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Conector recto 9">
            <a:extLst>
              <a:ext uri="{FF2B5EF4-FFF2-40B4-BE49-F238E27FC236}">
                <a16:creationId xmlns:a16="http://schemas.microsoft.com/office/drawing/2014/main" id="{ED355665-0329-419C-1D56-8DEC9608E9F2}"/>
              </a:ext>
            </a:extLst>
          </p:cNvPr>
          <p:cNvCxnSpPr/>
          <p:nvPr>
            <p:custDataLst>
              <p:tags r:id="rId5"/>
            </p:custDataLst>
          </p:nvPr>
        </p:nvCxnSpPr>
        <p:spPr bwMode="auto">
          <a:xfrm>
            <a:off x="5808663" y="2473325"/>
            <a:ext cx="0" cy="152400"/>
          </a:xfrm>
          <a:prstGeom prst="line">
            <a:avLst/>
          </a:prstGeom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284E878-1F07-3EE5-2051-324A11CF60D3}"/>
              </a:ext>
            </a:extLst>
          </p:cNvPr>
          <p:cNvSpPr>
            <a:spLocks noGrp="1"/>
          </p:cNvSpPr>
          <p:nvPr>
            <p:custDataLst>
              <p:tags r:id="rId6"/>
            </p:custDataLst>
          </p:nvPr>
        </p:nvSpPr>
        <p:spPr bwMode="auto">
          <a:xfrm>
            <a:off x="439738" y="6035675"/>
            <a:ext cx="273050" cy="13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ct val="0"/>
              </a:spcBef>
              <a:spcAft>
                <a:spcPct val="0"/>
              </a:spcAft>
              <a:buNone/>
            </a:pPr>
            <a:fld id="{6598C6A5-EF7A-4BDA-97EF-D80E974E8E6B}" type="datetime'''2''0''''''''''''''''1''''''0'''''''''''''''''''''''''''">
              <a:rPr lang="es-PE" sz="1000" b="1" noProof="0" smtClean="0"/>
              <a:pPr marL="0" lv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2010</a:t>
            </a:fld>
            <a:endParaRPr lang="es-PE" sz="1000" b="1" noProof="0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30F3271E-A362-4F48-13FF-1FD0D41FD0CA}"/>
              </a:ext>
            </a:extLst>
          </p:cNvPr>
          <p:cNvSpPr>
            <a:spLocks noGrp="1"/>
          </p:cNvSpPr>
          <p:nvPr>
            <p:custDataLst>
              <p:tags r:id="rId7"/>
            </p:custDataLst>
          </p:nvPr>
        </p:nvSpPr>
        <p:spPr bwMode="auto">
          <a:xfrm>
            <a:off x="812800" y="6035675"/>
            <a:ext cx="273050" cy="13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ct val="0"/>
              </a:spcBef>
              <a:spcAft>
                <a:spcPct val="0"/>
              </a:spcAft>
              <a:buNone/>
            </a:pPr>
            <a:fld id="{F9FCC2FA-B78B-466B-B06A-CE4580E689F4}" type="datetime'''''2''''''''''''0''''''''''''1''''''1'">
              <a:rPr lang="es-PE" sz="1000" b="1" noProof="0" smtClean="0"/>
              <a:pPr marL="0" lv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2011</a:t>
            </a:fld>
            <a:endParaRPr lang="es-PE" sz="1000" b="1" noProof="0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36BB8DEF-09C0-F1E0-7A85-D3AF24A3D03C}"/>
              </a:ext>
            </a:extLst>
          </p:cNvPr>
          <p:cNvSpPr>
            <a:spLocks noGrp="1"/>
          </p:cNvSpPr>
          <p:nvPr>
            <p:custDataLst>
              <p:tags r:id="rId8"/>
            </p:custDataLst>
          </p:nvPr>
        </p:nvSpPr>
        <p:spPr bwMode="auto">
          <a:xfrm>
            <a:off x="1187450" y="6035675"/>
            <a:ext cx="273050" cy="13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ct val="0"/>
              </a:spcBef>
              <a:spcAft>
                <a:spcPct val="0"/>
              </a:spcAft>
              <a:buNone/>
            </a:pPr>
            <a:fld id="{E18B38F0-FF69-420A-BABC-509969CA5A99}" type="datetime'''''''2''0''''''''''1''''''''''''''''''''''''2'">
              <a:rPr lang="es-PE" sz="1000" b="1" noProof="0" smtClean="0"/>
              <a:pPr marL="0" lv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2012</a:t>
            </a:fld>
            <a:endParaRPr lang="es-PE" sz="1000" b="1" noProof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20B90440-D54E-AFE8-4336-B823656DE09B}"/>
              </a:ext>
            </a:extLst>
          </p:cNvPr>
          <p:cNvSpPr>
            <a:spLocks noGrp="1"/>
          </p:cNvSpPr>
          <p:nvPr>
            <p:custDataLst>
              <p:tags r:id="rId9"/>
            </p:custDataLst>
          </p:nvPr>
        </p:nvSpPr>
        <p:spPr bwMode="auto">
          <a:xfrm>
            <a:off x="1560513" y="6035675"/>
            <a:ext cx="273050" cy="13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ct val="0"/>
              </a:spcBef>
              <a:spcAft>
                <a:spcPct val="0"/>
              </a:spcAft>
              <a:buNone/>
            </a:pPr>
            <a:fld id="{1084E7F8-6BCA-4D61-AFC7-408F0B492C0E}" type="datetime'''''''''2''''''''''0''''''''''1''''''3'''''''''''''''''''">
              <a:rPr lang="es-PE" sz="1000" b="1" noProof="0" smtClean="0"/>
              <a:pPr marL="0" lv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2013</a:t>
            </a:fld>
            <a:endParaRPr lang="es-PE" sz="1000" b="1" noProof="0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9AE13DA6-CAD7-B574-6FA9-AC4B4023E45D}"/>
              </a:ext>
            </a:extLst>
          </p:cNvPr>
          <p:cNvSpPr>
            <a:spLocks noGrp="1"/>
          </p:cNvSpPr>
          <p:nvPr>
            <p:custDataLst>
              <p:tags r:id="rId10"/>
            </p:custDataLst>
          </p:nvPr>
        </p:nvSpPr>
        <p:spPr bwMode="auto">
          <a:xfrm>
            <a:off x="1935163" y="6035675"/>
            <a:ext cx="273050" cy="13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ct val="0"/>
              </a:spcBef>
              <a:spcAft>
                <a:spcPct val="0"/>
              </a:spcAft>
              <a:buNone/>
            </a:pPr>
            <a:fld id="{4E18815F-A6EB-4BE2-8CF7-D3410157AC33}" type="datetime'''201''''''''''''4'''''''''''''''''''''">
              <a:rPr lang="es-PE" sz="1000" b="1" noProof="0" smtClean="0"/>
              <a:pPr marL="0" lv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2014</a:t>
            </a:fld>
            <a:endParaRPr lang="es-PE" sz="1000" b="1" noProof="0"/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9E2C3457-FD39-057D-75EF-B95810BFD93E}"/>
              </a:ext>
            </a:extLst>
          </p:cNvPr>
          <p:cNvSpPr>
            <a:spLocks noGrp="1"/>
          </p:cNvSpPr>
          <p:nvPr>
            <p:custDataLst>
              <p:tags r:id="rId11"/>
            </p:custDataLst>
          </p:nvPr>
        </p:nvSpPr>
        <p:spPr bwMode="auto">
          <a:xfrm>
            <a:off x="2308225" y="6035675"/>
            <a:ext cx="273050" cy="13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ct val="0"/>
              </a:spcBef>
              <a:spcAft>
                <a:spcPct val="0"/>
              </a:spcAft>
              <a:buNone/>
            </a:pPr>
            <a:fld id="{F558D675-8F0F-4FEC-9055-888C912E3577}" type="datetime'20''1''''''''''''''5'''''''''''''''''''''''''">
              <a:rPr lang="es-PE" sz="1000" b="1" noProof="0" smtClean="0"/>
              <a:pPr marL="0" lv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2015</a:t>
            </a:fld>
            <a:endParaRPr lang="es-PE" sz="1000" b="1" noProof="0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F06DF8F6-2A6D-3F41-0B50-4BA9BD72FC16}"/>
              </a:ext>
            </a:extLst>
          </p:cNvPr>
          <p:cNvSpPr>
            <a:spLocks noGrp="1"/>
          </p:cNvSpPr>
          <p:nvPr>
            <p:custDataLst>
              <p:tags r:id="rId12"/>
            </p:custDataLst>
          </p:nvPr>
        </p:nvSpPr>
        <p:spPr bwMode="auto">
          <a:xfrm>
            <a:off x="2682875" y="6035675"/>
            <a:ext cx="273050" cy="13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ct val="0"/>
              </a:spcBef>
              <a:spcAft>
                <a:spcPct val="0"/>
              </a:spcAft>
              <a:buNone/>
            </a:pPr>
            <a:fld id="{A39003E3-A612-4E02-B41F-E7E39AC0D9A5}" type="datetime'''''''''''''2''''''''''''''0''''''''''''''''16'''''''''">
              <a:rPr lang="es-PE" sz="1000" b="1" noProof="0" smtClean="0"/>
              <a:pPr marL="0" lv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2016</a:t>
            </a:fld>
            <a:endParaRPr lang="es-PE" sz="1000" b="1" noProof="0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219A0A2F-730B-59C0-8C58-8A183636E406}"/>
              </a:ext>
            </a:extLst>
          </p:cNvPr>
          <p:cNvSpPr>
            <a:spLocks noGrp="1"/>
          </p:cNvSpPr>
          <p:nvPr>
            <p:custDataLst>
              <p:tags r:id="rId13"/>
            </p:custDataLst>
          </p:nvPr>
        </p:nvSpPr>
        <p:spPr bwMode="auto">
          <a:xfrm>
            <a:off x="3055938" y="6035675"/>
            <a:ext cx="273050" cy="13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ct val="0"/>
              </a:spcBef>
              <a:spcAft>
                <a:spcPct val="0"/>
              </a:spcAft>
              <a:buNone/>
            </a:pPr>
            <a:fld id="{0194186A-0357-45B6-9975-C64F0AC83301}" type="datetime'''''''2''''''''''''''''0''1''''''''''''''''''7'''''">
              <a:rPr lang="es-PE" sz="1000" b="1" noProof="0" smtClean="0"/>
              <a:pPr marL="0" lv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2017</a:t>
            </a:fld>
            <a:endParaRPr lang="es-PE" sz="1000" b="1" noProof="0"/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52B5720A-3B4D-07BC-323B-409A8A76FAAA}"/>
              </a:ext>
            </a:extLst>
          </p:cNvPr>
          <p:cNvSpPr>
            <a:spLocks noGrp="1"/>
          </p:cNvSpPr>
          <p:nvPr>
            <p:custDataLst>
              <p:tags r:id="rId14"/>
            </p:custDataLst>
          </p:nvPr>
        </p:nvSpPr>
        <p:spPr bwMode="auto">
          <a:xfrm>
            <a:off x="3429000" y="6035675"/>
            <a:ext cx="273050" cy="13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ct val="0"/>
              </a:spcBef>
              <a:spcAft>
                <a:spcPct val="0"/>
              </a:spcAft>
              <a:buNone/>
            </a:pPr>
            <a:fld id="{D63C83E2-CDEC-418D-B01A-03111B321265}" type="datetime'''''''2''''''''''0''''1''''8'''''''''''''''''''''''''">
              <a:rPr lang="es-PE" sz="1000" b="1" noProof="0" smtClean="0"/>
              <a:pPr marL="0" lv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2018</a:t>
            </a:fld>
            <a:endParaRPr lang="es-PE" sz="1000" b="1" noProof="0"/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0B9C02EE-7EB6-ED07-D6C7-876FE4DCC364}"/>
              </a:ext>
            </a:extLst>
          </p:cNvPr>
          <p:cNvSpPr>
            <a:spLocks noGrp="1"/>
          </p:cNvSpPr>
          <p:nvPr>
            <p:custDataLst>
              <p:tags r:id="rId15"/>
            </p:custDataLst>
          </p:nvPr>
        </p:nvSpPr>
        <p:spPr bwMode="auto">
          <a:xfrm>
            <a:off x="3803650" y="6035675"/>
            <a:ext cx="273050" cy="13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ct val="0"/>
              </a:spcBef>
              <a:spcAft>
                <a:spcPct val="0"/>
              </a:spcAft>
              <a:buNone/>
            </a:pPr>
            <a:fld id="{3112BDF6-C5C4-4B17-A1E7-CA177D72A4DA}" type="datetime'''''''''2''''''''0''''''''''1''''''''''9'''''''''''''''''''">
              <a:rPr lang="es-PE" sz="1000" b="1" noProof="0" smtClean="0"/>
              <a:pPr marL="0" lv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2019</a:t>
            </a:fld>
            <a:endParaRPr lang="es-PE" sz="1000" b="1" noProof="0"/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F1ED177E-D3D8-B989-88FC-420A72C81CB1}"/>
              </a:ext>
            </a:extLst>
          </p:cNvPr>
          <p:cNvSpPr>
            <a:spLocks noGrp="1"/>
          </p:cNvSpPr>
          <p:nvPr>
            <p:custDataLst>
              <p:tags r:id="rId16"/>
            </p:custDataLst>
          </p:nvPr>
        </p:nvSpPr>
        <p:spPr bwMode="auto">
          <a:xfrm>
            <a:off x="4176713" y="6035675"/>
            <a:ext cx="273050" cy="13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ct val="0"/>
              </a:spcBef>
              <a:spcAft>
                <a:spcPct val="0"/>
              </a:spcAft>
              <a:buNone/>
            </a:pPr>
            <a:fld id="{1EBAD3EF-1087-4D89-B280-1EFEEFCD72DB}" type="datetime'''''''''''2''''''''''''''''0''''''''''''''''''''''''2''0'''''">
              <a:rPr lang="es-PE" sz="1000" b="1" noProof="0" smtClean="0"/>
              <a:pPr marL="0" lv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2020</a:t>
            </a:fld>
            <a:endParaRPr lang="es-PE" sz="1000" b="1" noProof="0"/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CAD05E07-E668-63F1-D894-C0C67A0233C7}"/>
              </a:ext>
            </a:extLst>
          </p:cNvPr>
          <p:cNvSpPr>
            <a:spLocks noGrp="1"/>
          </p:cNvSpPr>
          <p:nvPr>
            <p:custDataLst>
              <p:tags r:id="rId17"/>
            </p:custDataLst>
          </p:nvPr>
        </p:nvSpPr>
        <p:spPr bwMode="auto">
          <a:xfrm>
            <a:off x="4551363" y="6035675"/>
            <a:ext cx="273050" cy="13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ct val="0"/>
              </a:spcBef>
              <a:spcAft>
                <a:spcPct val="0"/>
              </a:spcAft>
              <a:buNone/>
            </a:pPr>
            <a:fld id="{B243881A-C65F-463A-B181-F8678269B775}" type="datetime'''''''''''''''''''''''''''''''2''''''''''''''''0''''2''''''1'">
              <a:rPr lang="es-PE" sz="1000" b="1" noProof="0" smtClean="0"/>
              <a:pPr marL="0" lv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2021</a:t>
            </a:fld>
            <a:endParaRPr lang="es-PE" sz="1000" b="1" noProof="0"/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74CC4466-E54A-8EC2-AD1C-A36108846020}"/>
              </a:ext>
            </a:extLst>
          </p:cNvPr>
          <p:cNvSpPr>
            <a:spLocks noGrp="1"/>
          </p:cNvSpPr>
          <p:nvPr>
            <p:custDataLst>
              <p:tags r:id="rId18"/>
            </p:custDataLst>
          </p:nvPr>
        </p:nvSpPr>
        <p:spPr bwMode="auto">
          <a:xfrm>
            <a:off x="4924425" y="6035675"/>
            <a:ext cx="273050" cy="13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ct val="0"/>
              </a:spcBef>
              <a:spcAft>
                <a:spcPct val="0"/>
              </a:spcAft>
              <a:buNone/>
            </a:pPr>
            <a:fld id="{8CFD449B-9008-4831-928F-531C3992544D}" type="datetime'2''''''''''''''''''02''''''2'''''''''''''''''">
              <a:rPr lang="es-PE" sz="1000" b="1" noProof="0" smtClean="0"/>
              <a:pPr marL="0" lv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2022</a:t>
            </a:fld>
            <a:endParaRPr lang="es-PE" sz="1000" b="1" noProof="0"/>
          </a:p>
        </p:txBody>
      </p:sp>
      <p:sp>
        <p:nvSpPr>
          <p:cNvPr id="26" name="Text Placeholder 2">
            <a:extLst>
              <a:ext uri="{FF2B5EF4-FFF2-40B4-BE49-F238E27FC236}">
                <a16:creationId xmlns:a16="http://schemas.microsoft.com/office/drawing/2014/main" id="{CD401439-2A0A-571A-0ECE-FA6C5A2F82D4}"/>
              </a:ext>
            </a:extLst>
          </p:cNvPr>
          <p:cNvSpPr>
            <a:spLocks noGrp="1"/>
          </p:cNvSpPr>
          <p:nvPr>
            <p:custDataLst>
              <p:tags r:id="rId19"/>
            </p:custDataLst>
          </p:nvPr>
        </p:nvSpPr>
        <p:spPr bwMode="auto">
          <a:xfrm>
            <a:off x="5299075" y="6035675"/>
            <a:ext cx="273050" cy="13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ct val="0"/>
              </a:spcBef>
              <a:spcAft>
                <a:spcPct val="0"/>
              </a:spcAft>
              <a:buNone/>
            </a:pPr>
            <a:fld id="{5EF4246B-3449-41EB-9E2C-FAF197469F3B}" type="datetime'''2''''''''''02''''''''''''''''''''''''3'''''">
              <a:rPr lang="es-PE" sz="1000" b="1" noProof="0" smtClean="0"/>
              <a:pPr marL="0" lv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2023</a:t>
            </a:fld>
            <a:endParaRPr lang="es-PE" sz="1000" b="1" noProof="0"/>
          </a:p>
        </p:txBody>
      </p:sp>
      <p:sp>
        <p:nvSpPr>
          <p:cNvPr id="27" name="Text Placeholder 2">
            <a:extLst>
              <a:ext uri="{FF2B5EF4-FFF2-40B4-BE49-F238E27FC236}">
                <a16:creationId xmlns:a16="http://schemas.microsoft.com/office/drawing/2014/main" id="{A75A273E-10D6-AC4D-F7FF-8B64D2E14307}"/>
              </a:ext>
            </a:extLst>
          </p:cNvPr>
          <p:cNvSpPr>
            <a:spLocks noGrp="1"/>
          </p:cNvSpPr>
          <p:nvPr>
            <p:custDataLst>
              <p:tags r:id="rId20"/>
            </p:custDataLst>
          </p:nvPr>
        </p:nvSpPr>
        <p:spPr bwMode="auto">
          <a:xfrm>
            <a:off x="5672138" y="6035675"/>
            <a:ext cx="273050" cy="13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ct val="0"/>
              </a:spcBef>
              <a:spcAft>
                <a:spcPct val="0"/>
              </a:spcAft>
              <a:buNone/>
            </a:pPr>
            <a:fld id="{1A286122-53F3-4D84-A50F-2B79E6BD6E39}" type="datetime'''''''''''''''''''''''2''''''''''''''''''0''''''2''''4'''">
              <a:rPr lang="es-PE" sz="1000" b="1" noProof="0" smtClean="0"/>
              <a:pPr marL="0" lv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2024</a:t>
            </a:fld>
            <a:endParaRPr lang="es-PE" sz="1000" b="1" noProof="0"/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EA90E1B4-2DFC-EDF0-CF43-55A2EEDF8D30}"/>
              </a:ext>
            </a:extLst>
          </p:cNvPr>
          <p:cNvSpPr>
            <a:spLocks noGrp="1"/>
          </p:cNvSpPr>
          <p:nvPr>
            <p:custDataLst>
              <p:tags r:id="rId21"/>
            </p:custDataLst>
          </p:nvPr>
        </p:nvSpPr>
        <p:spPr bwMode="auto">
          <a:xfrm>
            <a:off x="3657600" y="2336800"/>
            <a:ext cx="566738" cy="273050"/>
          </a:xfrm>
          <a:prstGeom prst="ellipse">
            <a:avLst/>
          </a:prstGeom>
          <a:solidFill>
            <a:schemeClr val="bg1"/>
          </a:solidFill>
          <a:ln w="9525" cmpd="sng" algn="ctr">
            <a:solidFill>
              <a:schemeClr val="tx1"/>
            </a:solidFill>
          </a:ln>
          <a:effectLst/>
        </p:spPr>
        <p:txBody>
          <a:bodyPr vert="horz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ct val="0"/>
              </a:spcBef>
              <a:spcAft>
                <a:spcPct val="0"/>
              </a:spcAft>
              <a:buNone/>
            </a:pPr>
            <a:fld id="{4D6207B8-FE5C-4774-AF0E-D540B82BC038}" type="datetime'''''''''+''''''''''''''''''''''''41''''''''%'''''''''">
              <a:rPr lang="es-PE" sz="1400" b="1" noProof="0" smtClean="0">
                <a:effectLst/>
              </a:rPr>
              <a:pPr marL="0" lv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+41%</a:t>
            </a:fld>
            <a:endParaRPr lang="es-PE" sz="1400" b="1" noProof="0"/>
          </a:p>
        </p:txBody>
      </p:sp>
      <p:sp>
        <p:nvSpPr>
          <p:cNvPr id="29" name="Rectángulo 28">
            <a:extLst>
              <a:ext uri="{FF2B5EF4-FFF2-40B4-BE49-F238E27FC236}">
                <a16:creationId xmlns:a16="http://schemas.microsoft.com/office/drawing/2014/main" id="{2AE344E4-0026-B0DA-832D-A82B0023AB20}"/>
              </a:ext>
            </a:extLst>
          </p:cNvPr>
          <p:cNvSpPr/>
          <p:nvPr>
            <p:custDataLst>
              <p:tags r:id="rId22"/>
            </p:custDataLst>
          </p:nvPr>
        </p:nvSpPr>
        <p:spPr bwMode="auto">
          <a:xfrm>
            <a:off x="5880100" y="2740025"/>
            <a:ext cx="250825" cy="187325"/>
          </a:xfrm>
          <a:prstGeom prst="rect">
            <a:avLst/>
          </a:prstGeom>
          <a:solidFill>
            <a:srgbClr val="F85809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noProof="0"/>
          </a:p>
        </p:txBody>
      </p:sp>
      <p:sp>
        <p:nvSpPr>
          <p:cNvPr id="30" name="Rectángulo 29">
            <a:extLst>
              <a:ext uri="{FF2B5EF4-FFF2-40B4-BE49-F238E27FC236}">
                <a16:creationId xmlns:a16="http://schemas.microsoft.com/office/drawing/2014/main" id="{1F3E8432-49A3-1A2E-4472-8DDE8A5C1A73}"/>
              </a:ext>
            </a:extLst>
          </p:cNvPr>
          <p:cNvSpPr/>
          <p:nvPr>
            <p:custDataLst>
              <p:tags r:id="rId23"/>
            </p:custDataLst>
          </p:nvPr>
        </p:nvSpPr>
        <p:spPr bwMode="auto">
          <a:xfrm>
            <a:off x="5880100" y="3003550"/>
            <a:ext cx="250825" cy="187325"/>
          </a:xfrm>
          <a:prstGeom prst="rect">
            <a:avLst/>
          </a:prstGeom>
          <a:solidFill>
            <a:srgbClr val="B54A14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noProof="0"/>
          </a:p>
        </p:txBody>
      </p:sp>
      <p:sp>
        <p:nvSpPr>
          <p:cNvPr id="31" name="Rectángulo 30">
            <a:extLst>
              <a:ext uri="{FF2B5EF4-FFF2-40B4-BE49-F238E27FC236}">
                <a16:creationId xmlns:a16="http://schemas.microsoft.com/office/drawing/2014/main" id="{F77B9B80-A002-4FF2-0C98-44D090E0652A}"/>
              </a:ext>
            </a:extLst>
          </p:cNvPr>
          <p:cNvSpPr/>
          <p:nvPr>
            <p:custDataLst>
              <p:tags r:id="rId24"/>
            </p:custDataLst>
          </p:nvPr>
        </p:nvSpPr>
        <p:spPr bwMode="auto">
          <a:xfrm>
            <a:off x="5880100" y="3267075"/>
            <a:ext cx="250825" cy="187325"/>
          </a:xfrm>
          <a:prstGeom prst="rect">
            <a:avLst/>
          </a:prstGeom>
          <a:solidFill>
            <a:srgbClr val="F69D61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noProof="0"/>
          </a:p>
        </p:txBody>
      </p:sp>
      <p:sp>
        <p:nvSpPr>
          <p:cNvPr id="32" name="Rectángulo 31">
            <a:extLst>
              <a:ext uri="{FF2B5EF4-FFF2-40B4-BE49-F238E27FC236}">
                <a16:creationId xmlns:a16="http://schemas.microsoft.com/office/drawing/2014/main" id="{B882241F-050C-DF35-D8E6-EDF9D8877DE9}"/>
              </a:ext>
            </a:extLst>
          </p:cNvPr>
          <p:cNvSpPr/>
          <p:nvPr>
            <p:custDataLst>
              <p:tags r:id="rId25"/>
            </p:custDataLst>
          </p:nvPr>
        </p:nvSpPr>
        <p:spPr bwMode="auto">
          <a:xfrm>
            <a:off x="5880100" y="3530600"/>
            <a:ext cx="250825" cy="187325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noProof="0"/>
          </a:p>
        </p:txBody>
      </p:sp>
      <p:sp>
        <p:nvSpPr>
          <p:cNvPr id="33" name="Rectángulo 32">
            <a:extLst>
              <a:ext uri="{FF2B5EF4-FFF2-40B4-BE49-F238E27FC236}">
                <a16:creationId xmlns:a16="http://schemas.microsoft.com/office/drawing/2014/main" id="{A397B099-8D6A-B284-7A68-A17E129EB9F5}"/>
              </a:ext>
            </a:extLst>
          </p:cNvPr>
          <p:cNvSpPr/>
          <p:nvPr>
            <p:custDataLst>
              <p:tags r:id="rId26"/>
            </p:custDataLst>
          </p:nvPr>
        </p:nvSpPr>
        <p:spPr bwMode="auto">
          <a:xfrm>
            <a:off x="5880100" y="3794125"/>
            <a:ext cx="250825" cy="187325"/>
          </a:xfrm>
          <a:prstGeom prst="rect">
            <a:avLst/>
          </a:prstGeom>
          <a:solidFill>
            <a:srgbClr val="F85809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noProof="0"/>
          </a:p>
        </p:txBody>
      </p:sp>
      <p:sp>
        <p:nvSpPr>
          <p:cNvPr id="34" name="Rectángulo 33">
            <a:extLst>
              <a:ext uri="{FF2B5EF4-FFF2-40B4-BE49-F238E27FC236}">
                <a16:creationId xmlns:a16="http://schemas.microsoft.com/office/drawing/2014/main" id="{2035EB58-F234-350D-8168-06A8962B7DB6}"/>
              </a:ext>
            </a:extLst>
          </p:cNvPr>
          <p:cNvSpPr/>
          <p:nvPr>
            <p:custDataLst>
              <p:tags r:id="rId27"/>
            </p:custDataLst>
          </p:nvPr>
        </p:nvSpPr>
        <p:spPr bwMode="auto">
          <a:xfrm>
            <a:off x="5880100" y="4057650"/>
            <a:ext cx="250825" cy="187325"/>
          </a:xfrm>
          <a:prstGeom prst="rect">
            <a:avLst/>
          </a:prstGeom>
          <a:solidFill>
            <a:srgbClr val="F5E9E2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noProof="0"/>
          </a:p>
        </p:txBody>
      </p:sp>
      <p:sp>
        <p:nvSpPr>
          <p:cNvPr id="35" name="Rectángulo 34">
            <a:extLst>
              <a:ext uri="{FF2B5EF4-FFF2-40B4-BE49-F238E27FC236}">
                <a16:creationId xmlns:a16="http://schemas.microsoft.com/office/drawing/2014/main" id="{F77F569B-BB8A-0055-8F35-0977AE179903}"/>
              </a:ext>
            </a:extLst>
          </p:cNvPr>
          <p:cNvSpPr/>
          <p:nvPr>
            <p:custDataLst>
              <p:tags r:id="rId28"/>
            </p:custDataLst>
          </p:nvPr>
        </p:nvSpPr>
        <p:spPr bwMode="auto">
          <a:xfrm>
            <a:off x="5880100" y="4321175"/>
            <a:ext cx="250825" cy="187325"/>
          </a:xfrm>
          <a:prstGeom prst="rect">
            <a:avLst/>
          </a:prstGeom>
          <a:solidFill>
            <a:srgbClr val="969696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noProof="0"/>
          </a:p>
        </p:txBody>
      </p:sp>
      <p:sp>
        <p:nvSpPr>
          <p:cNvPr id="36" name="Rectángulo 35">
            <a:extLst>
              <a:ext uri="{FF2B5EF4-FFF2-40B4-BE49-F238E27FC236}">
                <a16:creationId xmlns:a16="http://schemas.microsoft.com/office/drawing/2014/main" id="{BDB70635-4F45-2A43-C7BD-F637767E6DE1}"/>
              </a:ext>
            </a:extLst>
          </p:cNvPr>
          <p:cNvSpPr/>
          <p:nvPr>
            <p:custDataLst>
              <p:tags r:id="rId29"/>
            </p:custDataLst>
          </p:nvPr>
        </p:nvSpPr>
        <p:spPr bwMode="auto">
          <a:xfrm>
            <a:off x="5880100" y="4584700"/>
            <a:ext cx="250825" cy="187325"/>
          </a:xfrm>
          <a:prstGeom prst="rect">
            <a:avLst/>
          </a:prstGeom>
          <a:solidFill>
            <a:srgbClr val="111111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noProof="0"/>
          </a:p>
        </p:txBody>
      </p:sp>
      <p:sp>
        <p:nvSpPr>
          <p:cNvPr id="37" name="Text Placeholder 9">
            <a:extLst>
              <a:ext uri="{FF2B5EF4-FFF2-40B4-BE49-F238E27FC236}">
                <a16:creationId xmlns:a16="http://schemas.microsoft.com/office/drawing/2014/main" id="{BA7C4180-6586-7DFD-7657-73665CAA9BF7}"/>
              </a:ext>
            </a:extLst>
          </p:cNvPr>
          <p:cNvSpPr>
            <a:spLocks noGrp="1"/>
          </p:cNvSpPr>
          <p:nvPr>
            <p:custDataLst>
              <p:tags r:id="rId30"/>
            </p:custDataLst>
          </p:nvPr>
        </p:nvSpPr>
        <p:spPr bwMode="auto">
          <a:xfrm>
            <a:off x="6181726" y="2735263"/>
            <a:ext cx="79692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§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Bef>
                <a:spcPct val="0"/>
              </a:spcBef>
              <a:spcAft>
                <a:spcPct val="0"/>
              </a:spcAft>
              <a:buNone/>
            </a:pPr>
            <a:fld id="{42455355-B02E-4F32-8C56-AF00D628A1B6}" type="datetime'''R''''e''s''i''''''''de''''''n''''''ti''''al'''''">
              <a:rPr lang="es-PE" sz="1400" noProof="0" smtClean="0">
                <a:solidFill>
                  <a:schemeClr val="tx1"/>
                </a:solidFill>
              </a:rPr>
              <a:pPr marL="0" lvl="0" indent="0">
                <a:spcBef>
                  <a:spcPct val="0"/>
                </a:spcBef>
                <a:spcAft>
                  <a:spcPct val="0"/>
                </a:spcAft>
                <a:buNone/>
              </a:pPr>
              <a:t>Residential</a:t>
            </a:fld>
            <a:endParaRPr lang="es-PE" sz="1400" noProof="0">
              <a:solidFill>
                <a:schemeClr val="tx1"/>
              </a:solidFill>
            </a:endParaRPr>
          </a:p>
        </p:txBody>
      </p:sp>
      <p:sp>
        <p:nvSpPr>
          <p:cNvPr id="38" name="Text Placeholder 9">
            <a:extLst>
              <a:ext uri="{FF2B5EF4-FFF2-40B4-BE49-F238E27FC236}">
                <a16:creationId xmlns:a16="http://schemas.microsoft.com/office/drawing/2014/main" id="{A8B04F42-F5A2-20B1-12EB-17527079A75E}"/>
              </a:ext>
            </a:extLst>
          </p:cNvPr>
          <p:cNvSpPr>
            <a:spLocks noGrp="1"/>
          </p:cNvSpPr>
          <p:nvPr>
            <p:custDataLst>
              <p:tags r:id="rId31"/>
            </p:custDataLst>
          </p:nvPr>
        </p:nvSpPr>
        <p:spPr bwMode="auto">
          <a:xfrm>
            <a:off x="6181725" y="2998788"/>
            <a:ext cx="72072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§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Bef>
                <a:spcPct val="0"/>
              </a:spcBef>
              <a:spcAft>
                <a:spcPct val="0"/>
              </a:spcAft>
              <a:buNone/>
            </a:pPr>
            <a:fld id="{23DDD742-E514-42AA-B5C9-258ED9EAA30A}" type="datetime'''C''''''''''om''''''''e''''r''''c''''i''''a''''''''''l'">
              <a:rPr lang="es-PE" sz="1400" noProof="0" smtClean="0">
                <a:solidFill>
                  <a:schemeClr val="tx1"/>
                </a:solidFill>
              </a:rPr>
              <a:pPr marL="0" lvl="0" indent="0">
                <a:spcBef>
                  <a:spcPct val="0"/>
                </a:spcBef>
                <a:spcAft>
                  <a:spcPct val="0"/>
                </a:spcAft>
                <a:buNone/>
              </a:pPr>
              <a:t>Comercial</a:t>
            </a:fld>
            <a:endParaRPr lang="es-PE" sz="1400" noProof="0">
              <a:solidFill>
                <a:schemeClr val="tx1"/>
              </a:solidFill>
            </a:endParaRPr>
          </a:p>
        </p:txBody>
      </p:sp>
      <p:sp>
        <p:nvSpPr>
          <p:cNvPr id="39" name="Text Placeholder 9">
            <a:extLst>
              <a:ext uri="{FF2B5EF4-FFF2-40B4-BE49-F238E27FC236}">
                <a16:creationId xmlns:a16="http://schemas.microsoft.com/office/drawing/2014/main" id="{0428B281-3449-B893-6030-8EAD17EBF60B}"/>
              </a:ext>
            </a:extLst>
          </p:cNvPr>
          <p:cNvSpPr>
            <a:spLocks noGrp="1"/>
          </p:cNvSpPr>
          <p:nvPr>
            <p:custDataLst>
              <p:tags r:id="rId32"/>
            </p:custDataLst>
          </p:nvPr>
        </p:nvSpPr>
        <p:spPr bwMode="auto">
          <a:xfrm>
            <a:off x="6181725" y="3262313"/>
            <a:ext cx="528638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§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Bef>
                <a:spcPct val="0"/>
              </a:spcBef>
              <a:spcAft>
                <a:spcPct val="0"/>
              </a:spcAft>
              <a:buNone/>
            </a:pPr>
            <a:fld id="{CA1AC050-6A03-458A-93C8-0575E3B7B12E}" type="datetime'''''P''''u''b''''''l''''''''''i''''''''''''c''''''''o'''''''''">
              <a:rPr lang="es-PE" sz="1400" noProof="0" smtClean="0">
                <a:solidFill>
                  <a:schemeClr val="tx1"/>
                </a:solidFill>
              </a:rPr>
              <a:pPr marL="0" lvl="0" indent="0">
                <a:spcBef>
                  <a:spcPct val="0"/>
                </a:spcBef>
                <a:spcAft>
                  <a:spcPct val="0"/>
                </a:spcAft>
                <a:buNone/>
              </a:pPr>
              <a:t>Publico</a:t>
            </a:fld>
            <a:endParaRPr lang="es-PE" sz="1400" noProof="0">
              <a:solidFill>
                <a:schemeClr val="tx1"/>
              </a:solidFill>
            </a:endParaRPr>
          </a:p>
        </p:txBody>
      </p:sp>
      <p:sp>
        <p:nvSpPr>
          <p:cNvPr id="40" name="Text Placeholder 9">
            <a:extLst>
              <a:ext uri="{FF2B5EF4-FFF2-40B4-BE49-F238E27FC236}">
                <a16:creationId xmlns:a16="http://schemas.microsoft.com/office/drawing/2014/main" id="{A3EF9721-67E9-FD04-FEF6-12D9ABD33769}"/>
              </a:ext>
            </a:extLst>
          </p:cNvPr>
          <p:cNvSpPr>
            <a:spLocks noGrp="1"/>
          </p:cNvSpPr>
          <p:nvPr>
            <p:custDataLst>
              <p:tags r:id="rId33"/>
            </p:custDataLst>
          </p:nvPr>
        </p:nvSpPr>
        <p:spPr bwMode="auto">
          <a:xfrm>
            <a:off x="6181725" y="3525838"/>
            <a:ext cx="78105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§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Bef>
                <a:spcPct val="0"/>
              </a:spcBef>
              <a:spcAft>
                <a:spcPct val="0"/>
              </a:spcAft>
              <a:buNone/>
            </a:pPr>
            <a:fld id="{391864EC-FC19-40F2-9CB0-ED8A8071A4E4}" type="datetime'Tr''a''''''''''''''''''n''s''p''''o''''''r''''''''te'''''''''">
              <a:rPr lang="es-PE" sz="1400" noProof="0" smtClean="0">
                <a:solidFill>
                  <a:schemeClr val="tx1"/>
                </a:solidFill>
              </a:rPr>
              <a:pPr marL="0" lvl="0" indent="0">
                <a:spcBef>
                  <a:spcPct val="0"/>
                </a:spcBef>
                <a:spcAft>
                  <a:spcPct val="0"/>
                </a:spcAft>
                <a:buNone/>
              </a:pPr>
              <a:t>Transporte</a:t>
            </a:fld>
            <a:endParaRPr lang="es-PE" sz="1400" noProof="0">
              <a:solidFill>
                <a:schemeClr val="tx1"/>
              </a:solidFill>
            </a:endParaRPr>
          </a:p>
        </p:txBody>
      </p:sp>
      <p:sp>
        <p:nvSpPr>
          <p:cNvPr id="41" name="Text Placeholder 9">
            <a:extLst>
              <a:ext uri="{FF2B5EF4-FFF2-40B4-BE49-F238E27FC236}">
                <a16:creationId xmlns:a16="http://schemas.microsoft.com/office/drawing/2014/main" id="{F0FE60CF-F4F0-9F8B-7895-2FF6E22CEFA9}"/>
              </a:ext>
            </a:extLst>
          </p:cNvPr>
          <p:cNvSpPr>
            <a:spLocks noGrp="1"/>
          </p:cNvSpPr>
          <p:nvPr>
            <p:custDataLst>
              <p:tags r:id="rId34"/>
            </p:custDataLst>
          </p:nvPr>
        </p:nvSpPr>
        <p:spPr bwMode="auto">
          <a:xfrm>
            <a:off x="6181725" y="3789363"/>
            <a:ext cx="4064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§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Bef>
                <a:spcPct val="0"/>
              </a:spcBef>
              <a:spcAft>
                <a:spcPct val="0"/>
              </a:spcAft>
              <a:buNone/>
            </a:pPr>
            <a:fld id="{85306C43-3B78-46F1-A5AD-EFE0ACDB0ECD}" type="datetime'P''e''''''''''''''''''''s''c''''a'''''''''''''">
              <a:rPr lang="es-PE" sz="1400" noProof="0" smtClean="0">
                <a:solidFill>
                  <a:schemeClr val="tx1"/>
                </a:solidFill>
              </a:rPr>
              <a:pPr marL="0" lvl="0" indent="0">
                <a:spcBef>
                  <a:spcPct val="0"/>
                </a:spcBef>
                <a:spcAft>
                  <a:spcPct val="0"/>
                </a:spcAft>
                <a:buNone/>
              </a:pPr>
              <a:t>Pesca</a:t>
            </a:fld>
            <a:endParaRPr lang="es-PE" sz="1400" noProof="0">
              <a:solidFill>
                <a:schemeClr val="tx1"/>
              </a:solidFill>
            </a:endParaRPr>
          </a:p>
        </p:txBody>
      </p:sp>
      <p:sp>
        <p:nvSpPr>
          <p:cNvPr id="42" name="Text Placeholder 9">
            <a:extLst>
              <a:ext uri="{FF2B5EF4-FFF2-40B4-BE49-F238E27FC236}">
                <a16:creationId xmlns:a16="http://schemas.microsoft.com/office/drawing/2014/main" id="{DC202603-CF95-AAB2-6D10-E8AE655CC6CB}"/>
              </a:ext>
            </a:extLst>
          </p:cNvPr>
          <p:cNvSpPr>
            <a:spLocks noGrp="1"/>
          </p:cNvSpPr>
          <p:nvPr>
            <p:custDataLst>
              <p:tags r:id="rId35"/>
            </p:custDataLst>
          </p:nvPr>
        </p:nvSpPr>
        <p:spPr bwMode="auto">
          <a:xfrm>
            <a:off x="6181725" y="4052888"/>
            <a:ext cx="798513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§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Bef>
                <a:spcPct val="0"/>
              </a:spcBef>
              <a:spcAft>
                <a:spcPct val="0"/>
              </a:spcAft>
              <a:buNone/>
            </a:pPr>
            <a:fld id="{27E4A527-92F1-4FE5-AD31-64F1EBDF4717}" type="datetime'Agri''''''''''''''''''c''u''l''''''t''''u''r''''''''''''''a'">
              <a:rPr lang="es-PE" sz="1400" noProof="0" smtClean="0">
                <a:solidFill>
                  <a:schemeClr val="tx1"/>
                </a:solidFill>
              </a:rPr>
              <a:pPr marL="0" lvl="0" indent="0">
                <a:spcBef>
                  <a:spcPct val="0"/>
                </a:spcBef>
                <a:spcAft>
                  <a:spcPct val="0"/>
                </a:spcAft>
                <a:buNone/>
              </a:pPr>
              <a:t>Agricultura</a:t>
            </a:fld>
            <a:endParaRPr lang="es-PE" sz="1400" noProof="0">
              <a:solidFill>
                <a:schemeClr val="tx1"/>
              </a:solidFill>
            </a:endParaRPr>
          </a:p>
        </p:txBody>
      </p:sp>
      <p:sp>
        <p:nvSpPr>
          <p:cNvPr id="44" name="Text Placeholder 9">
            <a:extLst>
              <a:ext uri="{FF2B5EF4-FFF2-40B4-BE49-F238E27FC236}">
                <a16:creationId xmlns:a16="http://schemas.microsoft.com/office/drawing/2014/main" id="{E1FED765-BD73-F4E2-F9D7-D9065B33C8CE}"/>
              </a:ext>
            </a:extLst>
          </p:cNvPr>
          <p:cNvSpPr>
            <a:spLocks noGrp="1"/>
          </p:cNvSpPr>
          <p:nvPr>
            <p:custDataLst>
              <p:tags r:id="rId36"/>
            </p:custDataLst>
          </p:nvPr>
        </p:nvSpPr>
        <p:spPr bwMode="auto">
          <a:xfrm>
            <a:off x="6181725" y="4316413"/>
            <a:ext cx="56515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§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Bef>
                <a:spcPct val="0"/>
              </a:spcBef>
              <a:spcAft>
                <a:spcPct val="0"/>
              </a:spcAft>
              <a:buNone/>
            </a:pPr>
            <a:fld id="{52EFD8C1-E051-44D0-8FB1-68D664C51907}" type="datetime'M''''''''''''i''ne''''''''''''''r''''''''''ía'''''''''''''">
              <a:rPr lang="es-PE" sz="1400" noProof="0" smtClean="0">
                <a:solidFill>
                  <a:schemeClr val="tx1"/>
                </a:solidFill>
              </a:rPr>
              <a:pPr marL="0" lvl="0" indent="0">
                <a:spcBef>
                  <a:spcPct val="0"/>
                </a:spcBef>
                <a:spcAft>
                  <a:spcPct val="0"/>
                </a:spcAft>
                <a:buNone/>
              </a:pPr>
              <a:t>Minería</a:t>
            </a:fld>
            <a:endParaRPr lang="es-PE" sz="1400" noProof="0">
              <a:solidFill>
                <a:schemeClr val="tx1"/>
              </a:solidFill>
            </a:endParaRPr>
          </a:p>
        </p:txBody>
      </p:sp>
      <p:sp>
        <p:nvSpPr>
          <p:cNvPr id="45" name="Text Placeholder 9">
            <a:extLst>
              <a:ext uri="{FF2B5EF4-FFF2-40B4-BE49-F238E27FC236}">
                <a16:creationId xmlns:a16="http://schemas.microsoft.com/office/drawing/2014/main" id="{4EF4275E-388E-E87F-CA07-8ADC2D5FF743}"/>
              </a:ext>
            </a:extLst>
          </p:cNvPr>
          <p:cNvSpPr>
            <a:spLocks noGrp="1"/>
          </p:cNvSpPr>
          <p:nvPr>
            <p:custDataLst>
              <p:tags r:id="rId37"/>
            </p:custDataLst>
          </p:nvPr>
        </p:nvSpPr>
        <p:spPr bwMode="auto">
          <a:xfrm>
            <a:off x="6181725" y="4579938"/>
            <a:ext cx="642938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§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Bef>
                <a:spcPct val="0"/>
              </a:spcBef>
              <a:spcAft>
                <a:spcPct val="0"/>
              </a:spcAft>
              <a:buNone/>
            </a:pPr>
            <a:fld id="{BAF2B374-951F-4807-8493-F623C9845EFF}" type="datetime'I''n''''du''''s''''''t''''''''''''''''''r''''''''i''''''''''a'">
              <a:rPr lang="es-PE" sz="1400" noProof="0" smtClean="0">
                <a:solidFill>
                  <a:schemeClr val="tx1"/>
                </a:solidFill>
              </a:rPr>
              <a:pPr marL="0" lvl="0" indent="0">
                <a:spcBef>
                  <a:spcPct val="0"/>
                </a:spcBef>
                <a:spcAft>
                  <a:spcPct val="0"/>
                </a:spcAft>
                <a:buNone/>
              </a:pPr>
              <a:t>Industria</a:t>
            </a:fld>
            <a:endParaRPr lang="es-PE" sz="1400" noProof="0">
              <a:solidFill>
                <a:schemeClr val="tx1"/>
              </a:solidFill>
            </a:endParaRPr>
          </a:p>
        </p:txBody>
      </p:sp>
      <p:sp>
        <p:nvSpPr>
          <p:cNvPr id="46" name="CuadroTexto 45">
            <a:extLst>
              <a:ext uri="{FF2B5EF4-FFF2-40B4-BE49-F238E27FC236}">
                <a16:creationId xmlns:a16="http://schemas.microsoft.com/office/drawing/2014/main" id="{ABCBC399-0637-175F-9901-EDB2EBB04FD6}"/>
              </a:ext>
            </a:extLst>
          </p:cNvPr>
          <p:cNvSpPr txBox="1"/>
          <p:nvPr/>
        </p:nvSpPr>
        <p:spPr>
          <a:xfrm>
            <a:off x="6870701" y="6586150"/>
            <a:ext cx="507088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000" noProof="0"/>
              <a:t>Fuente: Elaboración propia, datos de: COES – Plan de Transmisión 2025-2034</a:t>
            </a:r>
          </a:p>
        </p:txBody>
      </p:sp>
      <p:graphicFrame>
        <p:nvGraphicFramePr>
          <p:cNvPr id="293" name="Chart 3">
            <a:extLst>
              <a:ext uri="{FF2B5EF4-FFF2-40B4-BE49-F238E27FC236}">
                <a16:creationId xmlns:a16="http://schemas.microsoft.com/office/drawing/2014/main" id="{06BA4115-0CE4-965C-F952-4389D4B22BA7}"/>
              </a:ext>
            </a:extLst>
          </p:cNvPr>
          <p:cNvGraphicFramePr/>
          <p:nvPr>
            <p:custDataLst>
              <p:tags r:id="rId38"/>
            </p:custDataLst>
            <p:extLst>
              <p:ext uri="{D42A27DB-BD31-4B8C-83A1-F6EECF244321}">
                <p14:modId xmlns:p14="http://schemas.microsoft.com/office/powerpoint/2010/main" val="3541193384"/>
              </p:ext>
            </p:extLst>
          </p:nvPr>
        </p:nvGraphicFramePr>
        <p:xfrm>
          <a:off x="8154988" y="2420938"/>
          <a:ext cx="3546475" cy="920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2"/>
          </a:graphicData>
        </a:graphic>
      </p:graphicFrame>
      <p:cxnSp>
        <p:nvCxnSpPr>
          <p:cNvPr id="50" name="Conector recto 49">
            <a:extLst>
              <a:ext uri="{FF2B5EF4-FFF2-40B4-BE49-F238E27FC236}">
                <a16:creationId xmlns:a16="http://schemas.microsoft.com/office/drawing/2014/main" id="{A30FD6F2-A0F8-C81B-E00B-F10161FC48F7}"/>
              </a:ext>
            </a:extLst>
          </p:cNvPr>
          <p:cNvCxnSpPr/>
          <p:nvPr>
            <p:custDataLst>
              <p:tags r:id="rId39"/>
            </p:custDataLst>
          </p:nvPr>
        </p:nvCxnSpPr>
        <p:spPr bwMode="auto">
          <a:xfrm flipV="1">
            <a:off x="9082088" y="2446338"/>
            <a:ext cx="0" cy="196850"/>
          </a:xfrm>
          <a:prstGeom prst="line">
            <a:avLst/>
          </a:prstGeom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" name="Conector recto 50">
            <a:extLst>
              <a:ext uri="{FF2B5EF4-FFF2-40B4-BE49-F238E27FC236}">
                <a16:creationId xmlns:a16="http://schemas.microsoft.com/office/drawing/2014/main" id="{3B70D75E-E4AF-EC9F-9482-BD997D677ABF}"/>
              </a:ext>
            </a:extLst>
          </p:cNvPr>
          <p:cNvCxnSpPr/>
          <p:nvPr>
            <p:custDataLst>
              <p:tags r:id="rId40"/>
            </p:custDataLst>
          </p:nvPr>
        </p:nvCxnSpPr>
        <p:spPr bwMode="auto">
          <a:xfrm>
            <a:off x="9082088" y="2446338"/>
            <a:ext cx="1690688" cy="0"/>
          </a:xfrm>
          <a:prstGeom prst="line">
            <a:avLst/>
          </a:prstGeom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5" name="Conector recto 54">
            <a:extLst>
              <a:ext uri="{FF2B5EF4-FFF2-40B4-BE49-F238E27FC236}">
                <a16:creationId xmlns:a16="http://schemas.microsoft.com/office/drawing/2014/main" id="{AEA34903-13C8-5CE9-06ED-5681C3FDF677}"/>
              </a:ext>
            </a:extLst>
          </p:cNvPr>
          <p:cNvCxnSpPr/>
          <p:nvPr>
            <p:custDataLst>
              <p:tags r:id="rId41"/>
            </p:custDataLst>
          </p:nvPr>
        </p:nvCxnSpPr>
        <p:spPr bwMode="auto">
          <a:xfrm>
            <a:off x="10772775" y="2446338"/>
            <a:ext cx="0" cy="152400"/>
          </a:xfrm>
          <a:prstGeom prst="line">
            <a:avLst/>
          </a:prstGeom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6" name="Text Placeholder 2">
            <a:extLst>
              <a:ext uri="{FF2B5EF4-FFF2-40B4-BE49-F238E27FC236}">
                <a16:creationId xmlns:a16="http://schemas.microsoft.com/office/drawing/2014/main" id="{E48EF0A0-640C-2CB1-EB3A-4A6C70E085E4}"/>
              </a:ext>
            </a:extLst>
          </p:cNvPr>
          <p:cNvSpPr>
            <a:spLocks noGrp="1"/>
          </p:cNvSpPr>
          <p:nvPr>
            <p:custDataLst>
              <p:tags r:id="rId42"/>
            </p:custDataLst>
          </p:nvPr>
        </p:nvSpPr>
        <p:spPr bwMode="auto">
          <a:xfrm>
            <a:off x="8894763" y="3094038"/>
            <a:ext cx="374650" cy="1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ct val="0"/>
              </a:spcBef>
              <a:spcAft>
                <a:spcPct val="0"/>
              </a:spcAft>
              <a:buNone/>
            </a:pPr>
            <a:fld id="{F68A176E-F15E-44DD-92E4-322354831E1D}" type="datetime'''''2''''0''''''2''''''''''''''4'''''''''''''''''''''''''''''">
              <a:rPr lang="es-PE" sz="1400" noProof="0" smtClean="0"/>
              <a:pPr marL="0" lv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2024</a:t>
            </a:fld>
            <a:endParaRPr lang="es-PE" sz="1400" noProof="0"/>
          </a:p>
        </p:txBody>
      </p:sp>
      <p:sp>
        <p:nvSpPr>
          <p:cNvPr id="57" name="Text Placeholder 2">
            <a:extLst>
              <a:ext uri="{FF2B5EF4-FFF2-40B4-BE49-F238E27FC236}">
                <a16:creationId xmlns:a16="http://schemas.microsoft.com/office/drawing/2014/main" id="{EAB1A42C-B99F-1075-C848-8B50367153EC}"/>
              </a:ext>
            </a:extLst>
          </p:cNvPr>
          <p:cNvSpPr>
            <a:spLocks noGrp="1"/>
          </p:cNvSpPr>
          <p:nvPr>
            <p:custDataLst>
              <p:tags r:id="rId43"/>
            </p:custDataLst>
          </p:nvPr>
        </p:nvSpPr>
        <p:spPr bwMode="auto">
          <a:xfrm>
            <a:off x="10585450" y="3094038"/>
            <a:ext cx="374650" cy="1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ct val="0"/>
              </a:spcBef>
              <a:spcAft>
                <a:spcPct val="0"/>
              </a:spcAft>
              <a:buNone/>
            </a:pPr>
            <a:fld id="{3C38281E-4795-4BEA-8F3F-4983EC6AF50D}" type="datetime'''''''2''''0''''''''''''''''''''''''''''''''''''''''3''4'''''">
              <a:rPr lang="es-PE" sz="1400" noProof="0" smtClean="0"/>
              <a:pPr marL="0" lv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2034</a:t>
            </a:fld>
            <a:endParaRPr lang="es-PE" sz="1400" noProof="0"/>
          </a:p>
        </p:txBody>
      </p:sp>
      <p:sp>
        <p:nvSpPr>
          <p:cNvPr id="60" name="Text Placeholder 9">
            <a:extLst>
              <a:ext uri="{FF2B5EF4-FFF2-40B4-BE49-F238E27FC236}">
                <a16:creationId xmlns:a16="http://schemas.microsoft.com/office/drawing/2014/main" id="{1D6FE8DF-6577-70DE-75BC-51DBC5C76B2B}"/>
              </a:ext>
            </a:extLst>
          </p:cNvPr>
          <p:cNvSpPr>
            <a:spLocks noGrp="1"/>
          </p:cNvSpPr>
          <p:nvPr>
            <p:custDataLst>
              <p:tags r:id="rId44"/>
            </p:custDataLst>
          </p:nvPr>
        </p:nvSpPr>
        <p:spPr bwMode="auto">
          <a:xfrm>
            <a:off x="7904163" y="2797175"/>
            <a:ext cx="56515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§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spcBef>
                <a:spcPct val="0"/>
              </a:spcBef>
              <a:spcAft>
                <a:spcPct val="0"/>
              </a:spcAft>
              <a:buNone/>
            </a:pPr>
            <a:fld id="{FB8EE9F9-4B9F-4432-A8EA-1D7724029232}" type="datetime'''''''''''''''''''''''''''M''''''''''''''''i''''''''ner''ia'">
              <a:rPr lang="es-PE" sz="1400" noProof="0" smtClean="0">
                <a:solidFill>
                  <a:schemeClr val="tx1"/>
                </a:solidFill>
              </a:rPr>
              <a:pPr marL="0" lvl="0" indent="0" algn="r">
                <a:spcBef>
                  <a:spcPct val="0"/>
                </a:spcBef>
                <a:spcAft>
                  <a:spcPct val="0"/>
                </a:spcAft>
                <a:buNone/>
              </a:pPr>
              <a:t>Mineria</a:t>
            </a:fld>
            <a:endParaRPr lang="es-PE" sz="1400" noProof="0">
              <a:solidFill>
                <a:schemeClr val="tx1"/>
              </a:solidFill>
            </a:endParaRPr>
          </a:p>
        </p:txBody>
      </p:sp>
      <p:sp>
        <p:nvSpPr>
          <p:cNvPr id="61" name="Text Placeholder 2">
            <a:extLst>
              <a:ext uri="{FF2B5EF4-FFF2-40B4-BE49-F238E27FC236}">
                <a16:creationId xmlns:a16="http://schemas.microsoft.com/office/drawing/2014/main" id="{C1484F14-E3CA-717C-344D-10465AF31733}"/>
              </a:ext>
            </a:extLst>
          </p:cNvPr>
          <p:cNvSpPr>
            <a:spLocks noGrp="1"/>
          </p:cNvSpPr>
          <p:nvPr>
            <p:custDataLst>
              <p:tags r:id="rId45"/>
            </p:custDataLst>
          </p:nvPr>
        </p:nvSpPr>
        <p:spPr bwMode="auto">
          <a:xfrm>
            <a:off x="9644063" y="2309813"/>
            <a:ext cx="566738" cy="273050"/>
          </a:xfrm>
          <a:prstGeom prst="ellipse">
            <a:avLst/>
          </a:prstGeom>
          <a:solidFill>
            <a:schemeClr val="bg1"/>
          </a:solidFill>
          <a:ln w="9525" cmpd="sng" algn="ctr">
            <a:solidFill>
              <a:schemeClr val="tx1"/>
            </a:solidFill>
          </a:ln>
          <a:effectLst/>
        </p:spPr>
        <p:txBody>
          <a:bodyPr vert="horz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ct val="0"/>
              </a:spcBef>
              <a:spcAft>
                <a:spcPct val="0"/>
              </a:spcAft>
              <a:buNone/>
            </a:pPr>
            <a:fld id="{28EBC66A-E2E7-4E8B-8452-3CE9B0A606FA}" type="datetime'''''''''''''''''''''+3''''''''2''''''''''%'''''">
              <a:rPr lang="es-PE" sz="1400" b="1" noProof="0" smtClean="0">
                <a:effectLst/>
              </a:rPr>
              <a:pPr marL="0" lv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+32%</a:t>
            </a:fld>
            <a:endParaRPr lang="es-PE" sz="1400" b="1" noProof="0"/>
          </a:p>
        </p:txBody>
      </p:sp>
      <p:graphicFrame>
        <p:nvGraphicFramePr>
          <p:cNvPr id="294" name="Chart 3">
            <a:extLst>
              <a:ext uri="{FF2B5EF4-FFF2-40B4-BE49-F238E27FC236}">
                <a16:creationId xmlns:a16="http://schemas.microsoft.com/office/drawing/2014/main" id="{A319C008-7704-9686-BB07-E474EEBD888B}"/>
              </a:ext>
            </a:extLst>
          </p:cNvPr>
          <p:cNvGraphicFramePr/>
          <p:nvPr>
            <p:custDataLst>
              <p:tags r:id="rId46"/>
            </p:custDataLst>
            <p:extLst>
              <p:ext uri="{D42A27DB-BD31-4B8C-83A1-F6EECF244321}">
                <p14:modId xmlns:p14="http://schemas.microsoft.com/office/powerpoint/2010/main" val="425626711"/>
              </p:ext>
            </p:extLst>
          </p:nvPr>
        </p:nvGraphicFramePr>
        <p:xfrm>
          <a:off x="8205788" y="3465513"/>
          <a:ext cx="3546475" cy="9318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3"/>
          </a:graphicData>
        </a:graphic>
      </p:graphicFrame>
      <p:cxnSp>
        <p:nvCxnSpPr>
          <p:cNvPr id="68" name="Conector recto 67">
            <a:extLst>
              <a:ext uri="{FF2B5EF4-FFF2-40B4-BE49-F238E27FC236}">
                <a16:creationId xmlns:a16="http://schemas.microsoft.com/office/drawing/2014/main" id="{10C3537C-072D-925F-7B20-86F0BA115463}"/>
              </a:ext>
            </a:extLst>
          </p:cNvPr>
          <p:cNvCxnSpPr/>
          <p:nvPr>
            <p:custDataLst>
              <p:tags r:id="rId47"/>
            </p:custDataLst>
          </p:nvPr>
        </p:nvCxnSpPr>
        <p:spPr bwMode="auto">
          <a:xfrm flipV="1">
            <a:off x="9132888" y="3490913"/>
            <a:ext cx="0" cy="319088"/>
          </a:xfrm>
          <a:prstGeom prst="line">
            <a:avLst/>
          </a:prstGeom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9" name="Conector recto 68">
            <a:extLst>
              <a:ext uri="{FF2B5EF4-FFF2-40B4-BE49-F238E27FC236}">
                <a16:creationId xmlns:a16="http://schemas.microsoft.com/office/drawing/2014/main" id="{949B8905-231B-22AC-8DE3-C4C8A2A9B7D7}"/>
              </a:ext>
            </a:extLst>
          </p:cNvPr>
          <p:cNvCxnSpPr/>
          <p:nvPr>
            <p:custDataLst>
              <p:tags r:id="rId48"/>
            </p:custDataLst>
          </p:nvPr>
        </p:nvCxnSpPr>
        <p:spPr bwMode="auto">
          <a:xfrm>
            <a:off x="9132888" y="3490913"/>
            <a:ext cx="1690688" cy="0"/>
          </a:xfrm>
          <a:prstGeom prst="line">
            <a:avLst/>
          </a:prstGeom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0" name="Conector recto 69">
            <a:extLst>
              <a:ext uri="{FF2B5EF4-FFF2-40B4-BE49-F238E27FC236}">
                <a16:creationId xmlns:a16="http://schemas.microsoft.com/office/drawing/2014/main" id="{4E73F671-2A9E-CDA4-A3BF-86A7CAF2A9D3}"/>
              </a:ext>
            </a:extLst>
          </p:cNvPr>
          <p:cNvCxnSpPr/>
          <p:nvPr>
            <p:custDataLst>
              <p:tags r:id="rId49"/>
            </p:custDataLst>
          </p:nvPr>
        </p:nvCxnSpPr>
        <p:spPr bwMode="auto">
          <a:xfrm>
            <a:off x="10823575" y="3490913"/>
            <a:ext cx="0" cy="152400"/>
          </a:xfrm>
          <a:prstGeom prst="line">
            <a:avLst/>
          </a:prstGeom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1" name="Text Placeholder 9">
            <a:extLst>
              <a:ext uri="{FF2B5EF4-FFF2-40B4-BE49-F238E27FC236}">
                <a16:creationId xmlns:a16="http://schemas.microsoft.com/office/drawing/2014/main" id="{9818E950-34E9-8820-B645-FEAEA313F270}"/>
              </a:ext>
            </a:extLst>
          </p:cNvPr>
          <p:cNvSpPr>
            <a:spLocks noGrp="1"/>
          </p:cNvSpPr>
          <p:nvPr>
            <p:custDataLst>
              <p:tags r:id="rId50"/>
            </p:custDataLst>
          </p:nvPr>
        </p:nvSpPr>
        <p:spPr bwMode="auto">
          <a:xfrm>
            <a:off x="7739063" y="3852863"/>
            <a:ext cx="78105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§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spcBef>
                <a:spcPct val="0"/>
              </a:spcBef>
              <a:spcAft>
                <a:spcPct val="0"/>
              </a:spcAft>
              <a:buNone/>
            </a:pPr>
            <a:fld id="{D9787D36-69EB-4445-8C34-AC177A6D1389}" type="datetime'''''''''''''''Tr''''''''''''a''nspor''t''''''''e'''''''''''">
              <a:rPr lang="es-PE" sz="1400" noProof="0" smtClean="0">
                <a:solidFill>
                  <a:schemeClr val="tx1"/>
                </a:solidFill>
              </a:rPr>
              <a:pPr marL="0" lvl="0" indent="0" algn="r">
                <a:spcBef>
                  <a:spcPct val="0"/>
                </a:spcBef>
                <a:spcAft>
                  <a:spcPct val="0"/>
                </a:spcAft>
                <a:buNone/>
              </a:pPr>
              <a:t>Transporte</a:t>
            </a:fld>
            <a:endParaRPr lang="es-PE" sz="1400" noProof="0">
              <a:solidFill>
                <a:schemeClr val="tx1"/>
              </a:solidFill>
            </a:endParaRPr>
          </a:p>
        </p:txBody>
      </p:sp>
      <p:sp>
        <p:nvSpPr>
          <p:cNvPr id="72" name="Text Placeholder 2">
            <a:extLst>
              <a:ext uri="{FF2B5EF4-FFF2-40B4-BE49-F238E27FC236}">
                <a16:creationId xmlns:a16="http://schemas.microsoft.com/office/drawing/2014/main" id="{C19E3DB0-448F-9EA7-0C9B-231A0D8FE9DD}"/>
              </a:ext>
            </a:extLst>
          </p:cNvPr>
          <p:cNvSpPr>
            <a:spLocks noGrp="1"/>
          </p:cNvSpPr>
          <p:nvPr>
            <p:custDataLst>
              <p:tags r:id="rId51"/>
            </p:custDataLst>
          </p:nvPr>
        </p:nvSpPr>
        <p:spPr bwMode="auto">
          <a:xfrm>
            <a:off x="9631363" y="3354388"/>
            <a:ext cx="693738" cy="273050"/>
          </a:xfrm>
          <a:prstGeom prst="ellipse">
            <a:avLst/>
          </a:prstGeom>
          <a:solidFill>
            <a:schemeClr val="bg1"/>
          </a:solidFill>
          <a:ln w="9525" cmpd="sng" algn="ctr">
            <a:solidFill>
              <a:schemeClr val="tx1"/>
            </a:solidFill>
          </a:ln>
          <a:effectLst/>
        </p:spPr>
        <p:txBody>
          <a:bodyPr vert="horz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ct val="0"/>
              </a:spcBef>
              <a:spcAft>
                <a:spcPct val="0"/>
              </a:spcAft>
              <a:buNone/>
            </a:pPr>
            <a:fld id="{2ED971DD-B299-4A08-94BB-211778542098}" type="datetime'''''''''''''+''''''''''''''''''68''''''3%'''''''''''''''''''''">
              <a:rPr lang="es-PE" sz="1400" b="1" noProof="0" smtClean="0">
                <a:effectLst/>
              </a:rPr>
              <a:pPr marL="0" lv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+683%</a:t>
            </a:fld>
            <a:endParaRPr lang="es-PE" sz="1400" b="1" noProof="0"/>
          </a:p>
        </p:txBody>
      </p:sp>
      <p:graphicFrame>
        <p:nvGraphicFramePr>
          <p:cNvPr id="295" name="Chart 3">
            <a:extLst>
              <a:ext uri="{FF2B5EF4-FFF2-40B4-BE49-F238E27FC236}">
                <a16:creationId xmlns:a16="http://schemas.microsoft.com/office/drawing/2014/main" id="{AF1697A7-D727-A609-BA09-BFC1CBD1701C}"/>
              </a:ext>
            </a:extLst>
          </p:cNvPr>
          <p:cNvGraphicFramePr/>
          <p:nvPr>
            <p:custDataLst>
              <p:tags r:id="rId52"/>
            </p:custDataLst>
            <p:extLst>
              <p:ext uri="{D42A27DB-BD31-4B8C-83A1-F6EECF244321}">
                <p14:modId xmlns:p14="http://schemas.microsoft.com/office/powerpoint/2010/main" val="1632531875"/>
              </p:ext>
            </p:extLst>
          </p:nvPr>
        </p:nvGraphicFramePr>
        <p:xfrm>
          <a:off x="8205788" y="4367213"/>
          <a:ext cx="3546475" cy="8778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4"/>
          </a:graphicData>
        </a:graphic>
      </p:graphicFrame>
      <p:cxnSp>
        <p:nvCxnSpPr>
          <p:cNvPr id="104" name="Conector recto 103">
            <a:extLst>
              <a:ext uri="{FF2B5EF4-FFF2-40B4-BE49-F238E27FC236}">
                <a16:creationId xmlns:a16="http://schemas.microsoft.com/office/drawing/2014/main" id="{64CC768B-063D-E056-D443-5459B94DA79F}"/>
              </a:ext>
            </a:extLst>
          </p:cNvPr>
          <p:cNvCxnSpPr/>
          <p:nvPr>
            <p:custDataLst>
              <p:tags r:id="rId53"/>
            </p:custDataLst>
          </p:nvPr>
        </p:nvCxnSpPr>
        <p:spPr bwMode="auto">
          <a:xfrm flipV="1">
            <a:off x="9132888" y="4392614"/>
            <a:ext cx="0" cy="163513"/>
          </a:xfrm>
          <a:prstGeom prst="line">
            <a:avLst/>
          </a:prstGeom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5" name="Conector recto 104">
            <a:extLst>
              <a:ext uri="{FF2B5EF4-FFF2-40B4-BE49-F238E27FC236}">
                <a16:creationId xmlns:a16="http://schemas.microsoft.com/office/drawing/2014/main" id="{9B524832-1C3B-2205-6F65-8C76E4159C21}"/>
              </a:ext>
            </a:extLst>
          </p:cNvPr>
          <p:cNvCxnSpPr/>
          <p:nvPr>
            <p:custDataLst>
              <p:tags r:id="rId54"/>
            </p:custDataLst>
          </p:nvPr>
        </p:nvCxnSpPr>
        <p:spPr bwMode="auto">
          <a:xfrm>
            <a:off x="9132888" y="4392613"/>
            <a:ext cx="1690688" cy="0"/>
          </a:xfrm>
          <a:prstGeom prst="line">
            <a:avLst/>
          </a:prstGeom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6" name="Conector recto 105">
            <a:extLst>
              <a:ext uri="{FF2B5EF4-FFF2-40B4-BE49-F238E27FC236}">
                <a16:creationId xmlns:a16="http://schemas.microsoft.com/office/drawing/2014/main" id="{164D16DF-4473-6B72-8844-56026A85A6C3}"/>
              </a:ext>
            </a:extLst>
          </p:cNvPr>
          <p:cNvCxnSpPr/>
          <p:nvPr>
            <p:custDataLst>
              <p:tags r:id="rId55"/>
            </p:custDataLst>
          </p:nvPr>
        </p:nvCxnSpPr>
        <p:spPr bwMode="auto">
          <a:xfrm>
            <a:off x="10823575" y="4392613"/>
            <a:ext cx="0" cy="152400"/>
          </a:xfrm>
          <a:prstGeom prst="line">
            <a:avLst/>
          </a:prstGeom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7" name="Text Placeholder 9">
            <a:extLst>
              <a:ext uri="{FF2B5EF4-FFF2-40B4-BE49-F238E27FC236}">
                <a16:creationId xmlns:a16="http://schemas.microsoft.com/office/drawing/2014/main" id="{675FF16E-2E66-2033-EB0C-1799A11F5422}"/>
              </a:ext>
            </a:extLst>
          </p:cNvPr>
          <p:cNvSpPr>
            <a:spLocks noGrp="1"/>
          </p:cNvSpPr>
          <p:nvPr>
            <p:custDataLst>
              <p:tags r:id="rId56"/>
            </p:custDataLst>
          </p:nvPr>
        </p:nvSpPr>
        <p:spPr bwMode="auto">
          <a:xfrm>
            <a:off x="7877175" y="4700588"/>
            <a:ext cx="642938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§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spcBef>
                <a:spcPct val="0"/>
              </a:spcBef>
              <a:spcAft>
                <a:spcPct val="0"/>
              </a:spcAft>
              <a:buNone/>
            </a:pPr>
            <a:fld id="{85A249BE-67F2-4C8F-A8E3-73631A7D1A83}" type="datetime'In''''''d''''''''''''''''''''''''''''''''u''''''''''str''i''a'">
              <a:rPr lang="es-PE" sz="1400" noProof="0" smtClean="0">
                <a:solidFill>
                  <a:schemeClr val="tx1"/>
                </a:solidFill>
              </a:rPr>
              <a:pPr marL="0" lvl="0" indent="0" algn="r">
                <a:spcBef>
                  <a:spcPct val="0"/>
                </a:spcBef>
                <a:spcAft>
                  <a:spcPct val="0"/>
                </a:spcAft>
                <a:buNone/>
              </a:pPr>
              <a:t>Industria</a:t>
            </a:fld>
            <a:endParaRPr lang="es-PE" sz="1400" noProof="0">
              <a:solidFill>
                <a:schemeClr val="tx1"/>
              </a:solidFill>
            </a:endParaRPr>
          </a:p>
        </p:txBody>
      </p:sp>
      <p:sp>
        <p:nvSpPr>
          <p:cNvPr id="117" name="Text Placeholder 2">
            <a:extLst>
              <a:ext uri="{FF2B5EF4-FFF2-40B4-BE49-F238E27FC236}">
                <a16:creationId xmlns:a16="http://schemas.microsoft.com/office/drawing/2014/main" id="{F7B2C137-72B5-59DF-B7A6-1F7A94F70076}"/>
              </a:ext>
            </a:extLst>
          </p:cNvPr>
          <p:cNvSpPr>
            <a:spLocks noGrp="1"/>
          </p:cNvSpPr>
          <p:nvPr>
            <p:custDataLst>
              <p:tags r:id="rId57"/>
            </p:custDataLst>
          </p:nvPr>
        </p:nvSpPr>
        <p:spPr bwMode="auto">
          <a:xfrm>
            <a:off x="9694863" y="4256088"/>
            <a:ext cx="566738" cy="273050"/>
          </a:xfrm>
          <a:prstGeom prst="ellipse">
            <a:avLst/>
          </a:prstGeom>
          <a:solidFill>
            <a:schemeClr val="bg1"/>
          </a:solidFill>
          <a:ln w="9525" cmpd="sng" algn="ctr">
            <a:solidFill>
              <a:schemeClr val="tx1"/>
            </a:solidFill>
          </a:ln>
          <a:effectLst/>
        </p:spPr>
        <p:txBody>
          <a:bodyPr vert="horz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ct val="0"/>
              </a:spcBef>
              <a:spcAft>
                <a:spcPct val="0"/>
              </a:spcAft>
              <a:buNone/>
            </a:pPr>
            <a:fld id="{D46ADDD6-40E6-4277-9994-2BE01CBCB696}" type="datetime'''''''''''''''''+''''1''''''''''0''''''''%'''''">
              <a:rPr lang="es-PE" sz="1400" b="1" noProof="0" smtClean="0">
                <a:effectLst/>
              </a:rPr>
              <a:pPr marL="0" lv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+10%</a:t>
            </a:fld>
            <a:endParaRPr lang="es-PE" sz="1400" b="1" noProof="0"/>
          </a:p>
        </p:txBody>
      </p:sp>
      <p:graphicFrame>
        <p:nvGraphicFramePr>
          <p:cNvPr id="296" name="Chart 3">
            <a:extLst>
              <a:ext uri="{FF2B5EF4-FFF2-40B4-BE49-F238E27FC236}">
                <a16:creationId xmlns:a16="http://schemas.microsoft.com/office/drawing/2014/main" id="{EA51667A-5815-BE5A-934C-7698CB399111}"/>
              </a:ext>
            </a:extLst>
          </p:cNvPr>
          <p:cNvGraphicFramePr/>
          <p:nvPr>
            <p:custDataLst>
              <p:tags r:id="rId58"/>
            </p:custDataLst>
            <p:extLst>
              <p:ext uri="{D42A27DB-BD31-4B8C-83A1-F6EECF244321}">
                <p14:modId xmlns:p14="http://schemas.microsoft.com/office/powerpoint/2010/main" val="2041737506"/>
              </p:ext>
            </p:extLst>
          </p:nvPr>
        </p:nvGraphicFramePr>
        <p:xfrm>
          <a:off x="8154988" y="5348288"/>
          <a:ext cx="3546475" cy="9128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5"/>
          </a:graphicData>
        </a:graphic>
      </p:graphicFrame>
      <p:cxnSp>
        <p:nvCxnSpPr>
          <p:cNvPr id="266" name="Conector recto 265">
            <a:extLst>
              <a:ext uri="{FF2B5EF4-FFF2-40B4-BE49-F238E27FC236}">
                <a16:creationId xmlns:a16="http://schemas.microsoft.com/office/drawing/2014/main" id="{AB1A5A05-7683-4F9E-4A46-C0C0107BDEBC}"/>
              </a:ext>
            </a:extLst>
          </p:cNvPr>
          <p:cNvCxnSpPr/>
          <p:nvPr>
            <p:custDataLst>
              <p:tags r:id="rId59"/>
            </p:custDataLst>
          </p:nvPr>
        </p:nvCxnSpPr>
        <p:spPr bwMode="auto">
          <a:xfrm flipV="1">
            <a:off x="9082088" y="5373688"/>
            <a:ext cx="0" cy="254000"/>
          </a:xfrm>
          <a:prstGeom prst="line">
            <a:avLst/>
          </a:prstGeom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7" name="Conector recto 266">
            <a:extLst>
              <a:ext uri="{FF2B5EF4-FFF2-40B4-BE49-F238E27FC236}">
                <a16:creationId xmlns:a16="http://schemas.microsoft.com/office/drawing/2014/main" id="{A901AB80-DBFD-582C-41FE-D67A6E4DACA3}"/>
              </a:ext>
            </a:extLst>
          </p:cNvPr>
          <p:cNvCxnSpPr/>
          <p:nvPr>
            <p:custDataLst>
              <p:tags r:id="rId60"/>
            </p:custDataLst>
          </p:nvPr>
        </p:nvCxnSpPr>
        <p:spPr bwMode="auto">
          <a:xfrm>
            <a:off x="9082088" y="5373688"/>
            <a:ext cx="1690688" cy="0"/>
          </a:xfrm>
          <a:prstGeom prst="line">
            <a:avLst/>
          </a:prstGeom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8" name="Conector recto 267">
            <a:extLst>
              <a:ext uri="{FF2B5EF4-FFF2-40B4-BE49-F238E27FC236}">
                <a16:creationId xmlns:a16="http://schemas.microsoft.com/office/drawing/2014/main" id="{989576CD-BFB3-11D9-0C6C-97AAE995D439}"/>
              </a:ext>
            </a:extLst>
          </p:cNvPr>
          <p:cNvCxnSpPr/>
          <p:nvPr>
            <p:custDataLst>
              <p:tags r:id="rId61"/>
            </p:custDataLst>
          </p:nvPr>
        </p:nvCxnSpPr>
        <p:spPr bwMode="auto">
          <a:xfrm>
            <a:off x="10772775" y="5373688"/>
            <a:ext cx="0" cy="152400"/>
          </a:xfrm>
          <a:prstGeom prst="line">
            <a:avLst/>
          </a:prstGeom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9" name="Text Placeholder 2">
            <a:extLst>
              <a:ext uri="{FF2B5EF4-FFF2-40B4-BE49-F238E27FC236}">
                <a16:creationId xmlns:a16="http://schemas.microsoft.com/office/drawing/2014/main" id="{2245C6F8-3D5D-326B-1CFC-C671AFD08289}"/>
              </a:ext>
            </a:extLst>
          </p:cNvPr>
          <p:cNvSpPr>
            <a:spLocks noGrp="1"/>
          </p:cNvSpPr>
          <p:nvPr>
            <p:custDataLst>
              <p:tags r:id="rId62"/>
            </p:custDataLst>
          </p:nvPr>
        </p:nvSpPr>
        <p:spPr bwMode="auto">
          <a:xfrm>
            <a:off x="8894763" y="6013450"/>
            <a:ext cx="374650" cy="1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ct val="0"/>
              </a:spcBef>
              <a:spcAft>
                <a:spcPct val="0"/>
              </a:spcAft>
              <a:buNone/>
            </a:pPr>
            <a:fld id="{1C8DF9C6-9808-4F08-B003-A217AF2B18D9}" type="datetime'''''''''''''''''''''''''''''''''''2''''0''2''''''''''''''4'''">
              <a:rPr lang="es-PE" sz="1400" noProof="0" smtClean="0"/>
              <a:pPr marL="0" lv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2024</a:t>
            </a:fld>
            <a:endParaRPr lang="es-PE" sz="1400" noProof="0"/>
          </a:p>
        </p:txBody>
      </p:sp>
      <p:sp>
        <p:nvSpPr>
          <p:cNvPr id="270" name="Text Placeholder 2">
            <a:extLst>
              <a:ext uri="{FF2B5EF4-FFF2-40B4-BE49-F238E27FC236}">
                <a16:creationId xmlns:a16="http://schemas.microsoft.com/office/drawing/2014/main" id="{4A34666D-38ED-E5B7-D86A-321B68FB05DB}"/>
              </a:ext>
            </a:extLst>
          </p:cNvPr>
          <p:cNvSpPr>
            <a:spLocks noGrp="1"/>
          </p:cNvSpPr>
          <p:nvPr>
            <p:custDataLst>
              <p:tags r:id="rId63"/>
            </p:custDataLst>
          </p:nvPr>
        </p:nvSpPr>
        <p:spPr bwMode="auto">
          <a:xfrm>
            <a:off x="10585450" y="6013450"/>
            <a:ext cx="374650" cy="1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ct val="0"/>
              </a:spcBef>
              <a:spcAft>
                <a:spcPct val="0"/>
              </a:spcAft>
              <a:buNone/>
            </a:pPr>
            <a:fld id="{00E30B6E-7747-4922-9402-DB0E2AAC9B7C}" type="datetime'''2''''''''''''0''''''''3''''''''''''''''''''''''''''''4'''">
              <a:rPr lang="es-PE" sz="1400" noProof="0" smtClean="0"/>
              <a:pPr marL="0" lv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2034</a:t>
            </a:fld>
            <a:endParaRPr lang="es-PE" sz="1400" noProof="0"/>
          </a:p>
        </p:txBody>
      </p:sp>
      <p:sp>
        <p:nvSpPr>
          <p:cNvPr id="271" name="Text Placeholder 9">
            <a:extLst>
              <a:ext uri="{FF2B5EF4-FFF2-40B4-BE49-F238E27FC236}">
                <a16:creationId xmlns:a16="http://schemas.microsoft.com/office/drawing/2014/main" id="{541F080D-52DC-E4E8-AFA7-FA873F1689F4}"/>
              </a:ext>
            </a:extLst>
          </p:cNvPr>
          <p:cNvSpPr>
            <a:spLocks noGrp="1"/>
          </p:cNvSpPr>
          <p:nvPr>
            <p:custDataLst>
              <p:tags r:id="rId64"/>
            </p:custDataLst>
          </p:nvPr>
        </p:nvSpPr>
        <p:spPr bwMode="auto">
          <a:xfrm>
            <a:off x="8069263" y="5716588"/>
            <a:ext cx="40005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§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spcBef>
                <a:spcPct val="0"/>
              </a:spcBef>
              <a:spcAft>
                <a:spcPct val="0"/>
              </a:spcAft>
              <a:buNone/>
            </a:pPr>
            <a:fld id="{9F31E332-780F-495C-B1ED-2F3C6FB64611}" type="datetime'''''''''O''t''''''''''''''''''r''''o''''s'''">
              <a:rPr lang="es-PE" sz="1400" noProof="0" smtClean="0">
                <a:solidFill>
                  <a:schemeClr val="tx1"/>
                </a:solidFill>
              </a:rPr>
              <a:pPr marL="0" lvl="0" indent="0" algn="r">
                <a:spcBef>
                  <a:spcPct val="0"/>
                </a:spcBef>
                <a:spcAft>
                  <a:spcPct val="0"/>
                </a:spcAft>
                <a:buNone/>
              </a:pPr>
              <a:t>Otros</a:t>
            </a:fld>
            <a:endParaRPr lang="es-PE" sz="1400" noProof="0">
              <a:solidFill>
                <a:schemeClr val="tx1"/>
              </a:solidFill>
            </a:endParaRPr>
          </a:p>
        </p:txBody>
      </p:sp>
      <p:sp>
        <p:nvSpPr>
          <p:cNvPr id="272" name="Text Placeholder 2">
            <a:extLst>
              <a:ext uri="{FF2B5EF4-FFF2-40B4-BE49-F238E27FC236}">
                <a16:creationId xmlns:a16="http://schemas.microsoft.com/office/drawing/2014/main" id="{FEDAF88C-7C93-DA1E-0760-530C94D07180}"/>
              </a:ext>
            </a:extLst>
          </p:cNvPr>
          <p:cNvSpPr>
            <a:spLocks noGrp="1"/>
          </p:cNvSpPr>
          <p:nvPr>
            <p:custDataLst>
              <p:tags r:id="rId65"/>
            </p:custDataLst>
          </p:nvPr>
        </p:nvSpPr>
        <p:spPr bwMode="auto">
          <a:xfrm>
            <a:off x="9580563" y="5237163"/>
            <a:ext cx="693738" cy="273050"/>
          </a:xfrm>
          <a:prstGeom prst="ellipse">
            <a:avLst/>
          </a:prstGeom>
          <a:solidFill>
            <a:schemeClr val="bg1"/>
          </a:solidFill>
          <a:ln w="9525" cmpd="sng" algn="ctr">
            <a:solidFill>
              <a:schemeClr val="tx1"/>
            </a:solidFill>
          </a:ln>
          <a:effectLst/>
        </p:spPr>
        <p:txBody>
          <a:bodyPr vert="horz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ct val="0"/>
              </a:spcBef>
              <a:spcAft>
                <a:spcPct val="0"/>
              </a:spcAft>
              <a:buNone/>
            </a:pPr>
            <a:fld id="{52CCABA2-A49F-4B58-82D9-87C2A0698586}" type="datetime'''''+''1''''''''4''''''''''''''''1''%'">
              <a:rPr lang="es-PE" sz="1400" b="1" noProof="0" smtClean="0">
                <a:effectLst/>
              </a:rPr>
              <a:pPr marL="0" lv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+141%</a:t>
            </a:fld>
            <a:endParaRPr lang="es-PE" sz="1400" b="1" noProof="0"/>
          </a:p>
        </p:txBody>
      </p:sp>
      <p:pic>
        <p:nvPicPr>
          <p:cNvPr id="273" name="Picture 63">
            <a:extLst>
              <a:ext uri="{FF2B5EF4-FFF2-40B4-BE49-F238E27FC236}">
                <a16:creationId xmlns:a16="http://schemas.microsoft.com/office/drawing/2014/main" id="{970470F8-82A9-A957-C389-642E51479FCC}"/>
              </a:ext>
            </a:extLst>
          </p:cNvPr>
          <p:cNvPicPr>
            <a:picLocks noChangeAspect="1"/>
          </p:cNvPicPr>
          <p:nvPr/>
        </p:nvPicPr>
        <p:blipFill>
          <a:blip r:embed="rId7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10423" y="4591050"/>
            <a:ext cx="456750" cy="438150"/>
          </a:xfrm>
          <a:prstGeom prst="rect">
            <a:avLst/>
          </a:prstGeom>
        </p:spPr>
      </p:pic>
      <p:pic>
        <p:nvPicPr>
          <p:cNvPr id="274" name="Picture 63">
            <a:extLst>
              <a:ext uri="{FF2B5EF4-FFF2-40B4-BE49-F238E27FC236}">
                <a16:creationId xmlns:a16="http://schemas.microsoft.com/office/drawing/2014/main" id="{D7F4097C-77AE-9568-D273-533DAD6B1D7B}"/>
              </a:ext>
            </a:extLst>
          </p:cNvPr>
          <p:cNvPicPr>
            <a:picLocks noChangeAspect="1"/>
          </p:cNvPicPr>
          <p:nvPr/>
        </p:nvPicPr>
        <p:blipFill>
          <a:blip r:embed="rId7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90850" y="2690813"/>
            <a:ext cx="458405" cy="439738"/>
          </a:xfrm>
          <a:prstGeom prst="rect">
            <a:avLst/>
          </a:prstGeom>
        </p:spPr>
      </p:pic>
      <p:pic>
        <p:nvPicPr>
          <p:cNvPr id="275" name="Picture 223">
            <a:extLst>
              <a:ext uri="{FF2B5EF4-FFF2-40B4-BE49-F238E27FC236}">
                <a16:creationId xmlns:a16="http://schemas.microsoft.com/office/drawing/2014/main" id="{D1024A8B-3E0E-AC4E-9310-610C471887CA}"/>
              </a:ext>
            </a:extLst>
          </p:cNvPr>
          <p:cNvPicPr>
            <a:picLocks noChangeAspect="1"/>
          </p:cNvPicPr>
          <p:nvPr/>
        </p:nvPicPr>
        <p:blipFill>
          <a:blip r:embed="rId7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96136" y="3733800"/>
            <a:ext cx="486369" cy="415925"/>
          </a:xfrm>
          <a:prstGeom prst="rect">
            <a:avLst/>
          </a:prstGeom>
        </p:spPr>
      </p:pic>
      <p:pic>
        <p:nvPicPr>
          <p:cNvPr id="276" name="Picture 65">
            <a:extLst>
              <a:ext uri="{FF2B5EF4-FFF2-40B4-BE49-F238E27FC236}">
                <a16:creationId xmlns:a16="http://schemas.microsoft.com/office/drawing/2014/main" id="{C1FA2E5F-DDDA-0462-91F8-9A785010A195}"/>
              </a:ext>
            </a:extLst>
          </p:cNvPr>
          <p:cNvPicPr>
            <a:picLocks noChangeAspect="1"/>
          </p:cNvPicPr>
          <p:nvPr/>
        </p:nvPicPr>
        <p:blipFill>
          <a:blip r:embed="rId7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05663" y="5635625"/>
            <a:ext cx="486565" cy="423863"/>
          </a:xfrm>
          <a:prstGeom prst="rect">
            <a:avLst/>
          </a:prstGeom>
        </p:spPr>
      </p:pic>
      <p:sp>
        <p:nvSpPr>
          <p:cNvPr id="277" name="CuadroTexto 276">
            <a:extLst>
              <a:ext uri="{FF2B5EF4-FFF2-40B4-BE49-F238E27FC236}">
                <a16:creationId xmlns:a16="http://schemas.microsoft.com/office/drawing/2014/main" id="{B63231D9-6FCF-0FBA-5C62-360F2CC0ABF2}"/>
              </a:ext>
            </a:extLst>
          </p:cNvPr>
          <p:cNvSpPr txBox="1"/>
          <p:nvPr/>
        </p:nvSpPr>
        <p:spPr>
          <a:xfrm>
            <a:off x="7177257" y="6217850"/>
            <a:ext cx="4673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200" noProof="0"/>
              <a:t>(*) Proyectos considerados en Escenario Base del PT @2034</a:t>
            </a:r>
          </a:p>
        </p:txBody>
      </p:sp>
      <p:sp>
        <p:nvSpPr>
          <p:cNvPr id="278" name="CuadroTexto 277">
            <a:extLst>
              <a:ext uri="{FF2B5EF4-FFF2-40B4-BE49-F238E27FC236}">
                <a16:creationId xmlns:a16="http://schemas.microsoft.com/office/drawing/2014/main" id="{315B2022-A209-6B69-C4B0-B7EF2E8C083D}"/>
              </a:ext>
            </a:extLst>
          </p:cNvPr>
          <p:cNvSpPr txBox="1"/>
          <p:nvPr/>
        </p:nvSpPr>
        <p:spPr>
          <a:xfrm>
            <a:off x="468000" y="6596106"/>
            <a:ext cx="573216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000" noProof="0"/>
              <a:t>Fuente: Elaboración propia, datos de: Informe Balance Energético Anual 2022 del MINEM</a:t>
            </a:r>
          </a:p>
        </p:txBody>
      </p:sp>
    </p:spTree>
    <p:extLst>
      <p:ext uri="{BB962C8B-B14F-4D97-AF65-F5344CB8AC3E}">
        <p14:creationId xmlns:p14="http://schemas.microsoft.com/office/powerpoint/2010/main" val="10428608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think-cell data - do not delete" hidden="1">
            <a:extLst>
              <a:ext uri="{FF2B5EF4-FFF2-40B4-BE49-F238E27FC236}">
                <a16:creationId xmlns:a16="http://schemas.microsoft.com/office/drawing/2014/main" id="{70A02037-0511-52CC-688F-879A1E70CF2F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80720112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2" imgW="473" imgH="476" progId="TCLayout.ActiveDocument.1">
                  <p:embed/>
                </p:oleObj>
              </mc:Choice>
              <mc:Fallback>
                <p:oleObj name="Diapositiva de think-cell" r:id="rId32" imgW="473" imgH="476" progId="TCLayout.ActiveDocument.1">
                  <p:embed/>
                  <p:pic>
                    <p:nvPicPr>
                      <p:cNvPr id="20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70A02037-0511-52CC-688F-879A1E70CF2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ítulo 1">
            <a:extLst>
              <a:ext uri="{FF2B5EF4-FFF2-40B4-BE49-F238E27FC236}">
                <a16:creationId xmlns:a16="http://schemas.microsoft.com/office/drawing/2014/main" id="{31463BF7-7B93-7709-1D09-11FD24D9C6A8}"/>
              </a:ext>
            </a:extLst>
          </p:cNvPr>
          <p:cNvSpPr txBox="1">
            <a:spLocks/>
          </p:cNvSpPr>
          <p:nvPr/>
        </p:nvSpPr>
        <p:spPr>
          <a:xfrm>
            <a:off x="363834" y="561312"/>
            <a:ext cx="11334451" cy="437240"/>
          </a:xfrm>
          <a:prstGeom prst="rect">
            <a:avLst/>
          </a:prstGeom>
        </p:spPr>
        <p:txBody>
          <a:bodyPr vert="horz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es-PE" sz="3200" b="1" noProof="0">
                <a:solidFill>
                  <a:schemeClr val="accent3"/>
                </a:solidFill>
              </a:rPr>
              <a:t>Producción Eléctrica | </a:t>
            </a:r>
            <a:r>
              <a:rPr lang="es-PE" sz="3200" b="1" noProof="0">
                <a:solidFill>
                  <a:srgbClr val="E9A16B"/>
                </a:solidFill>
              </a:rPr>
              <a:t>Crecimiento promedio del 3.4% en la producción total desde el 2015. Al 2024 el 8.6% es eólica y solar</a:t>
            </a:r>
            <a:endParaRPr lang="es-PE" sz="3200" noProof="0">
              <a:solidFill>
                <a:srgbClr val="B54A14"/>
              </a:solidFill>
            </a:endParaRPr>
          </a:p>
        </p:txBody>
      </p:sp>
      <p:pic>
        <p:nvPicPr>
          <p:cNvPr id="2" name="Imagen 1" descr="Imagen que contiene Patrón de fondo&#10;&#10;Descripción generada automáticamente">
            <a:extLst>
              <a:ext uri="{FF2B5EF4-FFF2-40B4-BE49-F238E27FC236}">
                <a16:creationId xmlns:a16="http://schemas.microsoft.com/office/drawing/2014/main" id="{6193DABA-BDAC-116F-87F0-29D7592607C0}"/>
              </a:ext>
            </a:extLst>
          </p:cNvPr>
          <p:cNvPicPr>
            <a:picLocks noChangeAspect="1"/>
          </p:cNvPicPr>
          <p:nvPr/>
        </p:nvPicPr>
        <p:blipFill rotWithShape="1"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3" t="40264" r="4344" b="40407"/>
          <a:stretch/>
        </p:blipFill>
        <p:spPr>
          <a:xfrm>
            <a:off x="9943719" y="111873"/>
            <a:ext cx="2042769" cy="437240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9135A334-7663-6688-292E-2B98C5375008}"/>
              </a:ext>
            </a:extLst>
          </p:cNvPr>
          <p:cNvSpPr txBox="1"/>
          <p:nvPr/>
        </p:nvSpPr>
        <p:spPr>
          <a:xfrm>
            <a:off x="496889" y="1868811"/>
            <a:ext cx="5314947" cy="338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1600" b="1" noProof="0">
                <a:solidFill>
                  <a:srgbClr val="B54A14"/>
                </a:solidFill>
              </a:rPr>
              <a:t>Producción de Electricidad por fuente (TWh)</a:t>
            </a:r>
          </a:p>
        </p:txBody>
      </p:sp>
      <p:graphicFrame>
        <p:nvGraphicFramePr>
          <p:cNvPr id="73" name="Chart 3">
            <a:extLst>
              <a:ext uri="{FF2B5EF4-FFF2-40B4-BE49-F238E27FC236}">
                <a16:creationId xmlns:a16="http://schemas.microsoft.com/office/drawing/2014/main" id="{AFA8DC9E-97C0-4158-8C88-7BDBF140C774}"/>
              </a:ext>
            </a:extLst>
          </p:cNvPr>
          <p:cNvGraphicFramePr/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508257516"/>
              </p:ext>
            </p:extLst>
          </p:nvPr>
        </p:nvGraphicFramePr>
        <p:xfrm>
          <a:off x="493713" y="2847975"/>
          <a:ext cx="5397500" cy="3022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5"/>
          </a:graphicData>
        </a:graphic>
      </p:graphicFrame>
      <p:cxnSp>
        <p:nvCxnSpPr>
          <p:cNvPr id="7" name="Conector recto 6">
            <a:extLst>
              <a:ext uri="{FF2B5EF4-FFF2-40B4-BE49-F238E27FC236}">
                <a16:creationId xmlns:a16="http://schemas.microsoft.com/office/drawing/2014/main" id="{0191FB4E-F07E-DFD7-01E7-5E30BF160AFC}"/>
              </a:ext>
            </a:extLst>
          </p:cNvPr>
          <p:cNvCxnSpPr>
            <a:cxnSpLocks/>
          </p:cNvCxnSpPr>
          <p:nvPr>
            <p:custDataLst>
              <p:tags r:id="rId3"/>
            </p:custDataLst>
          </p:nvPr>
        </p:nvCxnSpPr>
        <p:spPr bwMode="auto">
          <a:xfrm flipV="1">
            <a:off x="576263" y="2668588"/>
            <a:ext cx="5232400" cy="749300"/>
          </a:xfrm>
          <a:prstGeom prst="line">
            <a:avLst/>
          </a:prstGeom>
          <a:ln w="285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16D7E5E0-8150-63E9-1B21-1414832E90C8}"/>
              </a:ext>
            </a:extLst>
          </p:cNvPr>
          <p:cNvSpPr>
            <a:spLocks noGrp="1"/>
          </p:cNvSpPr>
          <p:nvPr>
            <p:custDataLst>
              <p:tags r:id="rId4"/>
            </p:custDataLst>
          </p:nvPr>
        </p:nvSpPr>
        <p:spPr bwMode="auto">
          <a:xfrm>
            <a:off x="439738" y="5830888"/>
            <a:ext cx="273050" cy="13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ct val="0"/>
              </a:spcBef>
              <a:spcAft>
                <a:spcPct val="0"/>
              </a:spcAft>
              <a:buNone/>
            </a:pPr>
            <a:fld id="{8E7798FF-F083-49D9-984E-781FC45E41C4}" type="datetime'''''''''''''''''''''''2''''''''''''''0''''''''''''1''''5'">
              <a:rPr lang="es-PE" sz="1000" b="1" noProof="0" smtClean="0"/>
              <a:pPr marL="0" lv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2015</a:t>
            </a:fld>
            <a:endParaRPr lang="es-PE" sz="1000" b="1" noProof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A8902DE8-2449-8990-7276-6C6B0E21ABB9}"/>
              </a:ext>
            </a:extLst>
          </p:cNvPr>
          <p:cNvSpPr>
            <a:spLocks noGrp="1"/>
          </p:cNvSpPr>
          <p:nvPr>
            <p:custDataLst>
              <p:tags r:id="rId5"/>
            </p:custDataLst>
          </p:nvPr>
        </p:nvSpPr>
        <p:spPr bwMode="auto">
          <a:xfrm>
            <a:off x="1020763" y="5830888"/>
            <a:ext cx="273050" cy="13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ct val="0"/>
              </a:spcBef>
              <a:spcAft>
                <a:spcPct val="0"/>
              </a:spcAft>
              <a:buNone/>
            </a:pPr>
            <a:fld id="{904545DA-D781-40FF-8FF2-7CE5E388A795}" type="datetime'''''''''''''''''''''''''''''''''''2''''0''''1''''''''''6'''">
              <a:rPr lang="es-PE" sz="1000" b="1" noProof="0" smtClean="0"/>
              <a:pPr marL="0" lv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2016</a:t>
            </a:fld>
            <a:endParaRPr lang="es-PE" sz="1000" b="1" noProof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D58FBCC3-DDD7-3C55-F36A-D7CE5DA308E1}"/>
              </a:ext>
            </a:extLst>
          </p:cNvPr>
          <p:cNvSpPr>
            <a:spLocks noGrp="1"/>
          </p:cNvSpPr>
          <p:nvPr>
            <p:custDataLst>
              <p:tags r:id="rId6"/>
            </p:custDataLst>
          </p:nvPr>
        </p:nvSpPr>
        <p:spPr bwMode="auto">
          <a:xfrm>
            <a:off x="1601788" y="5830888"/>
            <a:ext cx="273050" cy="13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ct val="0"/>
              </a:spcBef>
              <a:spcAft>
                <a:spcPct val="0"/>
              </a:spcAft>
              <a:buNone/>
            </a:pPr>
            <a:fld id="{56EDC249-A5A1-4771-8DE9-1028FB405293}" type="datetime'''''''20''''1''''''''''7'''''">
              <a:rPr lang="es-PE" sz="1000" b="1" noProof="0" smtClean="0"/>
              <a:pPr marL="0" lv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2017</a:t>
            </a:fld>
            <a:endParaRPr lang="es-PE" sz="1000" b="1" noProof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BE339264-E202-F7F7-EBAA-B189334A2B35}"/>
              </a:ext>
            </a:extLst>
          </p:cNvPr>
          <p:cNvSpPr>
            <a:spLocks noGrp="1"/>
          </p:cNvSpPr>
          <p:nvPr>
            <p:custDataLst>
              <p:tags r:id="rId7"/>
            </p:custDataLst>
          </p:nvPr>
        </p:nvSpPr>
        <p:spPr bwMode="auto">
          <a:xfrm>
            <a:off x="2184400" y="5830888"/>
            <a:ext cx="273050" cy="13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ct val="0"/>
              </a:spcBef>
              <a:spcAft>
                <a:spcPct val="0"/>
              </a:spcAft>
              <a:buNone/>
            </a:pPr>
            <a:fld id="{5F93AEDF-5911-48BE-845E-270F04A0249D}" type="datetime'''''''''''''''''''2''''''''''''''''''''''0''''1''8'''''''''''">
              <a:rPr lang="es-PE" sz="1000" b="1" noProof="0" smtClean="0"/>
              <a:pPr marL="0" lv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2018</a:t>
            </a:fld>
            <a:endParaRPr lang="es-PE" sz="1000" b="1" noProof="0"/>
          </a:p>
        </p:txBody>
      </p:sp>
      <p:sp>
        <p:nvSpPr>
          <p:cNvPr id="35" name="Text Placeholder 2">
            <a:extLst>
              <a:ext uri="{FF2B5EF4-FFF2-40B4-BE49-F238E27FC236}">
                <a16:creationId xmlns:a16="http://schemas.microsoft.com/office/drawing/2014/main" id="{713D7FE9-80A0-A035-7B44-B63C849E4D62}"/>
              </a:ext>
            </a:extLst>
          </p:cNvPr>
          <p:cNvSpPr>
            <a:spLocks noGrp="1"/>
          </p:cNvSpPr>
          <p:nvPr>
            <p:custDataLst>
              <p:tags r:id="rId8"/>
            </p:custDataLst>
          </p:nvPr>
        </p:nvSpPr>
        <p:spPr bwMode="auto">
          <a:xfrm>
            <a:off x="2765425" y="5830888"/>
            <a:ext cx="273050" cy="13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ct val="0"/>
              </a:spcBef>
              <a:spcAft>
                <a:spcPct val="0"/>
              </a:spcAft>
              <a:buNone/>
            </a:pPr>
            <a:fld id="{94F052AB-0C1B-4B4D-9373-02D66C3E2E0B}" type="datetime'''20''1''''''''''''''''''''''9'''''''''''''''">
              <a:rPr lang="es-PE" sz="1000" b="1" noProof="0" smtClean="0"/>
              <a:pPr marL="0" lv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2019</a:t>
            </a:fld>
            <a:endParaRPr lang="es-PE" sz="1000" b="1" noProof="0"/>
          </a:p>
        </p:txBody>
      </p:sp>
      <p:sp>
        <p:nvSpPr>
          <p:cNvPr id="36" name="Text Placeholder 2">
            <a:extLst>
              <a:ext uri="{FF2B5EF4-FFF2-40B4-BE49-F238E27FC236}">
                <a16:creationId xmlns:a16="http://schemas.microsoft.com/office/drawing/2014/main" id="{0B1D63D3-89F6-0B2D-4A1D-698699413DA3}"/>
              </a:ext>
            </a:extLst>
          </p:cNvPr>
          <p:cNvSpPr>
            <a:spLocks noGrp="1"/>
          </p:cNvSpPr>
          <p:nvPr>
            <p:custDataLst>
              <p:tags r:id="rId9"/>
            </p:custDataLst>
          </p:nvPr>
        </p:nvSpPr>
        <p:spPr bwMode="auto">
          <a:xfrm>
            <a:off x="3346450" y="5830888"/>
            <a:ext cx="273050" cy="13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ct val="0"/>
              </a:spcBef>
              <a:spcAft>
                <a:spcPct val="0"/>
              </a:spcAft>
              <a:buNone/>
            </a:pPr>
            <a:fld id="{80BA702D-94C8-4178-9D90-BA6279443249}" type="datetime'''''''''''''''''''2''02''''''''''''''''''0'''''''''''''''''">
              <a:rPr lang="es-PE" sz="1000" b="1" noProof="0" smtClean="0"/>
              <a:pPr marL="0" lv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2020</a:t>
            </a:fld>
            <a:endParaRPr lang="es-PE" sz="1000" b="1" noProof="0"/>
          </a:p>
        </p:txBody>
      </p:sp>
      <p:sp>
        <p:nvSpPr>
          <p:cNvPr id="37" name="Text Placeholder 2">
            <a:extLst>
              <a:ext uri="{FF2B5EF4-FFF2-40B4-BE49-F238E27FC236}">
                <a16:creationId xmlns:a16="http://schemas.microsoft.com/office/drawing/2014/main" id="{A962118A-D8FE-E1F8-44C3-D74F6E4147B9}"/>
              </a:ext>
            </a:extLst>
          </p:cNvPr>
          <p:cNvSpPr>
            <a:spLocks noGrp="1"/>
          </p:cNvSpPr>
          <p:nvPr>
            <p:custDataLst>
              <p:tags r:id="rId10"/>
            </p:custDataLst>
          </p:nvPr>
        </p:nvSpPr>
        <p:spPr bwMode="auto">
          <a:xfrm>
            <a:off x="3927475" y="5830888"/>
            <a:ext cx="273050" cy="13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ct val="0"/>
              </a:spcBef>
              <a:spcAft>
                <a:spcPct val="0"/>
              </a:spcAft>
              <a:buNone/>
            </a:pPr>
            <a:fld id="{0DE71E28-4D62-4BE0-B3E6-D9280C4A6AB1}" type="datetime'''2''''''''''02''''''''''1'''''''''''''''''''''''''">
              <a:rPr lang="es-PE" sz="1000" b="1" noProof="0" smtClean="0"/>
              <a:pPr marL="0" lv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2021</a:t>
            </a:fld>
            <a:endParaRPr lang="es-PE" sz="1000" b="1" noProof="0"/>
          </a:p>
        </p:txBody>
      </p:sp>
      <p:sp>
        <p:nvSpPr>
          <p:cNvPr id="38" name="Text Placeholder 2">
            <a:extLst>
              <a:ext uri="{FF2B5EF4-FFF2-40B4-BE49-F238E27FC236}">
                <a16:creationId xmlns:a16="http://schemas.microsoft.com/office/drawing/2014/main" id="{4CFCD91F-B0F6-EB9D-D96B-26D799EC391C}"/>
              </a:ext>
            </a:extLst>
          </p:cNvPr>
          <p:cNvSpPr>
            <a:spLocks noGrp="1"/>
          </p:cNvSpPr>
          <p:nvPr>
            <p:custDataLst>
              <p:tags r:id="rId11"/>
            </p:custDataLst>
          </p:nvPr>
        </p:nvSpPr>
        <p:spPr bwMode="auto">
          <a:xfrm>
            <a:off x="4510088" y="5830888"/>
            <a:ext cx="273050" cy="13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ct val="0"/>
              </a:spcBef>
              <a:spcAft>
                <a:spcPct val="0"/>
              </a:spcAft>
              <a:buNone/>
            </a:pPr>
            <a:fld id="{9FC3F821-AE33-42E8-9EC2-C751FE2889E8}" type="datetime'''''''''''''''''''''''''2''''''0''''''''''''''''22'''''''''''">
              <a:rPr lang="es-PE" sz="1000" b="1" noProof="0" smtClean="0"/>
              <a:pPr marL="0" lv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2022</a:t>
            </a:fld>
            <a:endParaRPr lang="es-PE" sz="1000" b="1" noProof="0"/>
          </a:p>
        </p:txBody>
      </p:sp>
      <p:sp>
        <p:nvSpPr>
          <p:cNvPr id="39" name="Text Placeholder 2">
            <a:extLst>
              <a:ext uri="{FF2B5EF4-FFF2-40B4-BE49-F238E27FC236}">
                <a16:creationId xmlns:a16="http://schemas.microsoft.com/office/drawing/2014/main" id="{DB23C744-B88A-654E-9537-A12939C1353D}"/>
              </a:ext>
            </a:extLst>
          </p:cNvPr>
          <p:cNvSpPr>
            <a:spLocks noGrp="1"/>
          </p:cNvSpPr>
          <p:nvPr>
            <p:custDataLst>
              <p:tags r:id="rId12"/>
            </p:custDataLst>
          </p:nvPr>
        </p:nvSpPr>
        <p:spPr bwMode="auto">
          <a:xfrm>
            <a:off x="5091113" y="5830888"/>
            <a:ext cx="273050" cy="13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ct val="0"/>
              </a:spcBef>
              <a:spcAft>
                <a:spcPct val="0"/>
              </a:spcAft>
              <a:buNone/>
            </a:pPr>
            <a:fld id="{3A0F947C-4D83-40E5-ABF2-64042C88D4C3}" type="datetime'''''''''''''''''''20''''''''''''2''''''''''''''''3'''''">
              <a:rPr lang="es-PE" sz="1000" b="1" noProof="0" smtClean="0"/>
              <a:pPr marL="0" lv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2023</a:t>
            </a:fld>
            <a:endParaRPr lang="es-PE" sz="1000" b="1" noProof="0"/>
          </a:p>
        </p:txBody>
      </p:sp>
      <p:sp>
        <p:nvSpPr>
          <p:cNvPr id="40" name="Text Placeholder 2">
            <a:extLst>
              <a:ext uri="{FF2B5EF4-FFF2-40B4-BE49-F238E27FC236}">
                <a16:creationId xmlns:a16="http://schemas.microsoft.com/office/drawing/2014/main" id="{765EF829-C5B0-295F-700C-44E59F229F19}"/>
              </a:ext>
            </a:extLst>
          </p:cNvPr>
          <p:cNvSpPr>
            <a:spLocks noGrp="1"/>
          </p:cNvSpPr>
          <p:nvPr>
            <p:custDataLst>
              <p:tags r:id="rId13"/>
            </p:custDataLst>
          </p:nvPr>
        </p:nvSpPr>
        <p:spPr bwMode="auto">
          <a:xfrm>
            <a:off x="5672138" y="5830888"/>
            <a:ext cx="273050" cy="13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ct val="0"/>
              </a:spcBef>
              <a:spcAft>
                <a:spcPct val="0"/>
              </a:spcAft>
              <a:buNone/>
            </a:pPr>
            <a:fld id="{DE90C427-3E78-4524-8B50-DD1F4381220C}" type="datetime'''''''''''''''''''''''''''''''2''''''''''0''''''2''''''4'''">
              <a:rPr lang="es-PE" sz="1000" b="1" noProof="0" smtClean="0"/>
              <a:pPr marL="0" lv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2024</a:t>
            </a:fld>
            <a:endParaRPr lang="es-PE" sz="1000" b="1" noProof="0"/>
          </a:p>
        </p:txBody>
      </p:sp>
      <p:sp>
        <p:nvSpPr>
          <p:cNvPr id="41" name="Text Placeholder 2">
            <a:extLst>
              <a:ext uri="{FF2B5EF4-FFF2-40B4-BE49-F238E27FC236}">
                <a16:creationId xmlns:a16="http://schemas.microsoft.com/office/drawing/2014/main" id="{B7F8DB1F-AE4B-E86D-F977-625CA890F7E2}"/>
              </a:ext>
            </a:extLst>
          </p:cNvPr>
          <p:cNvSpPr>
            <a:spLocks noGrp="1"/>
          </p:cNvSpPr>
          <p:nvPr>
            <p:custDataLst>
              <p:tags r:id="rId14"/>
            </p:custDataLst>
          </p:nvPr>
        </p:nvSpPr>
        <p:spPr bwMode="auto">
          <a:xfrm>
            <a:off x="2938463" y="2906713"/>
            <a:ext cx="508000" cy="273050"/>
          </a:xfrm>
          <a:prstGeom prst="ellipse">
            <a:avLst/>
          </a:prstGeom>
          <a:solidFill>
            <a:schemeClr val="bg1"/>
          </a:solidFill>
          <a:ln w="9525" cmpd="sng" algn="ctr">
            <a:solidFill>
              <a:schemeClr val="tx1"/>
            </a:solidFill>
          </a:ln>
          <a:effectLst/>
        </p:spPr>
        <p:txBody>
          <a:bodyPr vert="horz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ct val="0"/>
              </a:spcBef>
              <a:spcAft>
                <a:spcPct val="0"/>
              </a:spcAft>
              <a:buNone/>
            </a:pPr>
            <a:fld id="{F01F1D3D-6456-4872-BE55-116FEECCA313}" type="datetime'''''''''''3''''''''''.''''''4''''''''''''''''''''%'''''''">
              <a:rPr lang="es-PE" sz="1400" b="1" noProof="0" smtClean="0">
                <a:effectLst/>
              </a:rPr>
              <a:pPr marL="0" lv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3.4%</a:t>
            </a:fld>
            <a:endParaRPr lang="es-PE" sz="1400" b="1" noProof="0"/>
          </a:p>
        </p:txBody>
      </p:sp>
      <p:graphicFrame>
        <p:nvGraphicFramePr>
          <p:cNvPr id="74" name="Chart 3">
            <a:extLst>
              <a:ext uri="{FF2B5EF4-FFF2-40B4-BE49-F238E27FC236}">
                <a16:creationId xmlns:a16="http://schemas.microsoft.com/office/drawing/2014/main" id="{0081764F-624E-2FC3-4AF4-AFDB4DE040B5}"/>
              </a:ext>
            </a:extLst>
          </p:cNvPr>
          <p:cNvGraphicFramePr/>
          <p:nvPr>
            <p:custDataLst>
              <p:tags r:id="rId15"/>
            </p:custDataLst>
            <p:extLst>
              <p:ext uri="{D42A27DB-BD31-4B8C-83A1-F6EECF244321}">
                <p14:modId xmlns:p14="http://schemas.microsoft.com/office/powerpoint/2010/main" val="1937906116"/>
              </p:ext>
            </p:extLst>
          </p:nvPr>
        </p:nvGraphicFramePr>
        <p:xfrm>
          <a:off x="7559675" y="2541588"/>
          <a:ext cx="3117850" cy="3635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6"/>
          </a:graphicData>
        </a:graphic>
      </p:graphicFrame>
      <p:sp>
        <p:nvSpPr>
          <p:cNvPr id="52" name="Text Placeholder 9">
            <a:extLst>
              <a:ext uri="{FF2B5EF4-FFF2-40B4-BE49-F238E27FC236}">
                <a16:creationId xmlns:a16="http://schemas.microsoft.com/office/drawing/2014/main" id="{EF436A40-8EF2-C674-E97D-011477CD2EFF}"/>
              </a:ext>
            </a:extLst>
          </p:cNvPr>
          <p:cNvSpPr>
            <a:spLocks noGrp="1"/>
          </p:cNvSpPr>
          <p:nvPr>
            <p:custDataLst>
              <p:tags r:id="rId16"/>
            </p:custDataLst>
          </p:nvPr>
        </p:nvSpPr>
        <p:spPr bwMode="auto">
          <a:xfrm>
            <a:off x="9275763" y="2716213"/>
            <a:ext cx="427038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§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spcBef>
                <a:spcPct val="0"/>
              </a:spcBef>
              <a:spcAft>
                <a:spcPct val="0"/>
              </a:spcAft>
              <a:buNone/>
            </a:pPr>
            <a:fld id="{B92F7EAB-7464-4D97-9B79-CD9A453412C5}" type="datetime'''''''E''''''''''''''óli''''c''o'''''''''''''''''''''''''''">
              <a:rPr lang="es-PE" sz="1400" noProof="0" smtClean="0">
                <a:solidFill>
                  <a:schemeClr val="tx1"/>
                </a:solidFill>
              </a:rPr>
              <a:pPr marL="0" lvl="0" indent="0" algn="r">
                <a:spcBef>
                  <a:spcPct val="0"/>
                </a:spcBef>
                <a:spcAft>
                  <a:spcPct val="0"/>
                </a:spcAft>
                <a:buNone/>
              </a:pPr>
              <a:t>Eólico</a:t>
            </a:fld>
            <a:endParaRPr lang="es-PE" sz="1400" noProof="0">
              <a:solidFill>
                <a:schemeClr val="tx1"/>
              </a:solidFill>
            </a:endParaRPr>
          </a:p>
        </p:txBody>
      </p:sp>
      <p:sp>
        <p:nvSpPr>
          <p:cNvPr id="43" name="Text Placeholder 2">
            <a:extLst>
              <a:ext uri="{FF2B5EF4-FFF2-40B4-BE49-F238E27FC236}">
                <a16:creationId xmlns:a16="http://schemas.microsoft.com/office/drawing/2014/main" id="{34665DEF-910F-318E-03D3-71855FDCEF67}"/>
              </a:ext>
            </a:extLst>
          </p:cNvPr>
          <p:cNvSpPr>
            <a:spLocks noGrp="1"/>
          </p:cNvSpPr>
          <p:nvPr>
            <p:custDataLst>
              <p:tags r:id="rId17"/>
            </p:custDataLst>
          </p:nvPr>
        </p:nvSpPr>
        <p:spPr bwMode="gray">
          <a:xfrm>
            <a:off x="9588500" y="3225800"/>
            <a:ext cx="403225" cy="192088"/>
          </a:xfrm>
          <a:prstGeom prst="rect">
            <a:avLst/>
          </a:prstGeom>
          <a:solidFill>
            <a:srgbClr val="969696"/>
          </a:solidFill>
          <a:ln>
            <a:noFill/>
          </a:ln>
          <a:effectLst/>
        </p:spPr>
        <p:txBody>
          <a:bodyPr vert="horz" wrap="none" lIns="25400" tIns="0" rIns="2540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ct val="0"/>
              </a:spcBef>
              <a:spcAft>
                <a:spcPct val="0"/>
              </a:spcAft>
              <a:buNone/>
            </a:pPr>
            <a:fld id="{10BFDA41-E602-48EE-8324-6AC6C72AD190}" type="datetime'''''3''''''''.''''''''''5''''''''''''''''''''''''''%'''''''''">
              <a:rPr lang="es-PE" sz="1400" noProof="0" smtClean="0">
                <a:effectLst/>
              </a:rPr>
              <a:pPr marL="0" lv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3.5%</a:t>
            </a:fld>
            <a:endParaRPr lang="es-PE" sz="1400" noProof="0"/>
          </a:p>
        </p:txBody>
      </p:sp>
      <p:sp>
        <p:nvSpPr>
          <p:cNvPr id="53" name="Text Placeholder 9">
            <a:extLst>
              <a:ext uri="{FF2B5EF4-FFF2-40B4-BE49-F238E27FC236}">
                <a16:creationId xmlns:a16="http://schemas.microsoft.com/office/drawing/2014/main" id="{17143FC0-12B4-ADD9-8477-D7EF946235BA}"/>
              </a:ext>
            </a:extLst>
          </p:cNvPr>
          <p:cNvSpPr>
            <a:spLocks noGrp="1"/>
          </p:cNvSpPr>
          <p:nvPr>
            <p:custDataLst>
              <p:tags r:id="rId18"/>
            </p:custDataLst>
          </p:nvPr>
        </p:nvSpPr>
        <p:spPr bwMode="auto">
          <a:xfrm>
            <a:off x="9882188" y="2908300"/>
            <a:ext cx="363538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§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Bef>
                <a:spcPct val="0"/>
              </a:spcBef>
              <a:spcAft>
                <a:spcPct val="0"/>
              </a:spcAft>
              <a:buNone/>
            </a:pPr>
            <a:fld id="{45207393-22A0-4373-89DF-6D116A959163}" type="datetime'''''S''''''o''''''''''l''''''''''a''''''''''''''''r'''''''''''">
              <a:rPr lang="es-PE" sz="1400" noProof="0" smtClean="0">
                <a:solidFill>
                  <a:schemeClr val="tx1"/>
                </a:solidFill>
              </a:rPr>
              <a:pPr marL="0" lvl="0" indent="0">
                <a:spcBef>
                  <a:spcPct val="0"/>
                </a:spcBef>
                <a:spcAft>
                  <a:spcPct val="0"/>
                </a:spcAft>
                <a:buNone/>
              </a:pPr>
              <a:t>Solar</a:t>
            </a:fld>
            <a:endParaRPr lang="es-PE" sz="1400" noProof="0">
              <a:solidFill>
                <a:schemeClr val="tx1"/>
              </a:solidFill>
            </a:endParaRPr>
          </a:p>
        </p:txBody>
      </p:sp>
      <p:sp>
        <p:nvSpPr>
          <p:cNvPr id="54" name="Text Placeholder 9">
            <a:extLst>
              <a:ext uri="{FF2B5EF4-FFF2-40B4-BE49-F238E27FC236}">
                <a16:creationId xmlns:a16="http://schemas.microsoft.com/office/drawing/2014/main" id="{8C6E9297-086B-1304-79AE-CA0E1233CA2E}"/>
              </a:ext>
            </a:extLst>
          </p:cNvPr>
          <p:cNvSpPr>
            <a:spLocks noGrp="1"/>
          </p:cNvSpPr>
          <p:nvPr>
            <p:custDataLst>
              <p:tags r:id="rId19"/>
            </p:custDataLst>
          </p:nvPr>
        </p:nvSpPr>
        <p:spPr bwMode="auto">
          <a:xfrm>
            <a:off x="10545763" y="4729163"/>
            <a:ext cx="398463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§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Bef>
                <a:spcPct val="0"/>
              </a:spcBef>
              <a:spcAft>
                <a:spcPct val="0"/>
              </a:spcAft>
              <a:buNone/>
            </a:pPr>
            <a:fld id="{35CDC710-DDA8-4DD4-835D-095A032A6502}" type="datetime'''H''i''''d''''''r''''''''o'''''''''''''''''">
              <a:rPr lang="es-PE" sz="1400" noProof="0" smtClean="0">
                <a:solidFill>
                  <a:schemeClr val="tx1"/>
                </a:solidFill>
              </a:rPr>
              <a:pPr marL="0" lvl="0" indent="0">
                <a:spcBef>
                  <a:spcPct val="0"/>
                </a:spcBef>
                <a:spcAft>
                  <a:spcPct val="0"/>
                </a:spcAft>
                <a:buNone/>
              </a:pPr>
              <a:t>Hidro</a:t>
            </a:fld>
            <a:endParaRPr lang="es-PE" sz="1400" noProof="0">
              <a:solidFill>
                <a:schemeClr val="tx1"/>
              </a:solidFill>
            </a:endParaRPr>
          </a:p>
        </p:txBody>
      </p:sp>
      <p:sp>
        <p:nvSpPr>
          <p:cNvPr id="55" name="Text Placeholder 9">
            <a:extLst>
              <a:ext uri="{FF2B5EF4-FFF2-40B4-BE49-F238E27FC236}">
                <a16:creationId xmlns:a16="http://schemas.microsoft.com/office/drawing/2014/main" id="{C163D5B3-F869-45CA-4E71-62995F08E504}"/>
              </a:ext>
            </a:extLst>
          </p:cNvPr>
          <p:cNvSpPr>
            <a:spLocks noGrp="1"/>
          </p:cNvSpPr>
          <p:nvPr>
            <p:custDataLst>
              <p:tags r:id="rId20"/>
            </p:custDataLst>
          </p:nvPr>
        </p:nvSpPr>
        <p:spPr bwMode="auto">
          <a:xfrm>
            <a:off x="7153275" y="5618163"/>
            <a:ext cx="123825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§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spcBef>
                <a:spcPct val="0"/>
              </a:spcBef>
              <a:spcAft>
                <a:spcPct val="0"/>
              </a:spcAft>
              <a:buNone/>
            </a:pPr>
            <a:fld id="{2C6FF225-6714-4035-983A-797C1DED6911}" type="datetime'''Térm''i''''c''''''a''''s'' ''''a'' ''D''iese''''''''''''''l'">
              <a:rPr lang="es-PE" sz="1400" noProof="0" smtClean="0">
                <a:solidFill>
                  <a:schemeClr val="tx1"/>
                </a:solidFill>
              </a:rPr>
              <a:pPr marL="0" lvl="0" indent="0" algn="r">
                <a:spcBef>
                  <a:spcPct val="0"/>
                </a:spcBef>
                <a:spcAft>
                  <a:spcPct val="0"/>
                </a:spcAft>
                <a:buNone/>
              </a:pPr>
              <a:t>Térmicas a Diesel</a:t>
            </a:fld>
            <a:endParaRPr lang="es-PE" sz="1400" noProof="0">
              <a:solidFill>
                <a:schemeClr val="tx1"/>
              </a:solidFill>
            </a:endParaRPr>
          </a:p>
        </p:txBody>
      </p:sp>
      <p:sp>
        <p:nvSpPr>
          <p:cNvPr id="56" name="Text Placeholder 9">
            <a:extLst>
              <a:ext uri="{FF2B5EF4-FFF2-40B4-BE49-F238E27FC236}">
                <a16:creationId xmlns:a16="http://schemas.microsoft.com/office/drawing/2014/main" id="{9E13AF18-4D99-2330-DFEF-7E11E5CACC9B}"/>
              </a:ext>
            </a:extLst>
          </p:cNvPr>
          <p:cNvSpPr>
            <a:spLocks noGrp="1"/>
          </p:cNvSpPr>
          <p:nvPr>
            <p:custDataLst>
              <p:tags r:id="rId21"/>
            </p:custDataLst>
          </p:nvPr>
        </p:nvSpPr>
        <p:spPr bwMode="auto">
          <a:xfrm>
            <a:off x="6802438" y="3370263"/>
            <a:ext cx="10668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§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spcBef>
                <a:spcPct val="0"/>
              </a:spcBef>
              <a:spcAft>
                <a:spcPct val="0"/>
              </a:spcAft>
              <a:buNone/>
            </a:pPr>
            <a:fld id="{F94C295B-EA4E-4DD2-B33F-FAC6A212A001}" type="datetime'''''''''T''''''''é''''''rm''''''i''c''''''as'' a G''''''as'''">
              <a:rPr lang="es-PE" sz="1400" noProof="0" smtClean="0">
                <a:solidFill>
                  <a:schemeClr val="tx1"/>
                </a:solidFill>
              </a:rPr>
              <a:pPr marL="0" lvl="0" indent="0" algn="r">
                <a:spcBef>
                  <a:spcPct val="0"/>
                </a:spcBef>
                <a:spcAft>
                  <a:spcPct val="0"/>
                </a:spcAft>
                <a:buNone/>
              </a:pPr>
              <a:t>Térmicas a Gas</a:t>
            </a:fld>
            <a:endParaRPr lang="es-PE" sz="1400" noProof="0">
              <a:solidFill>
                <a:schemeClr val="tx1"/>
              </a:solidFill>
            </a:endParaRPr>
          </a:p>
        </p:txBody>
      </p:sp>
      <p:sp>
        <p:nvSpPr>
          <p:cNvPr id="57" name="Rectángulo 56">
            <a:extLst>
              <a:ext uri="{FF2B5EF4-FFF2-40B4-BE49-F238E27FC236}">
                <a16:creationId xmlns:a16="http://schemas.microsoft.com/office/drawing/2014/main" id="{5B831A83-4A72-04DC-E9F9-EB03084C772F}"/>
              </a:ext>
            </a:extLst>
          </p:cNvPr>
          <p:cNvSpPr/>
          <p:nvPr>
            <p:custDataLst>
              <p:tags r:id="rId22"/>
            </p:custDataLst>
          </p:nvPr>
        </p:nvSpPr>
        <p:spPr bwMode="auto">
          <a:xfrm>
            <a:off x="647700" y="2365375"/>
            <a:ext cx="250825" cy="187325"/>
          </a:xfrm>
          <a:prstGeom prst="rect">
            <a:avLst/>
          </a:prstGeom>
          <a:solidFill>
            <a:srgbClr val="B54A14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noProof="0"/>
          </a:p>
        </p:txBody>
      </p:sp>
      <p:sp>
        <p:nvSpPr>
          <p:cNvPr id="58" name="Rectángulo 57">
            <a:extLst>
              <a:ext uri="{FF2B5EF4-FFF2-40B4-BE49-F238E27FC236}">
                <a16:creationId xmlns:a16="http://schemas.microsoft.com/office/drawing/2014/main" id="{8B5C53B1-7D49-FAFC-56B3-54D2FAC674D1}"/>
              </a:ext>
            </a:extLst>
          </p:cNvPr>
          <p:cNvSpPr/>
          <p:nvPr>
            <p:custDataLst>
              <p:tags r:id="rId23"/>
            </p:custDataLst>
          </p:nvPr>
        </p:nvSpPr>
        <p:spPr bwMode="auto">
          <a:xfrm>
            <a:off x="647700" y="2628900"/>
            <a:ext cx="250825" cy="187325"/>
          </a:xfrm>
          <a:prstGeom prst="rect">
            <a:avLst/>
          </a:prstGeom>
          <a:solidFill>
            <a:srgbClr val="939393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noProof="0"/>
          </a:p>
        </p:txBody>
      </p:sp>
      <p:sp>
        <p:nvSpPr>
          <p:cNvPr id="59" name="Rectángulo 58">
            <a:extLst>
              <a:ext uri="{FF2B5EF4-FFF2-40B4-BE49-F238E27FC236}">
                <a16:creationId xmlns:a16="http://schemas.microsoft.com/office/drawing/2014/main" id="{E2F14C0D-650C-8B9D-803A-557AA5880DCF}"/>
              </a:ext>
            </a:extLst>
          </p:cNvPr>
          <p:cNvSpPr/>
          <p:nvPr>
            <p:custDataLst>
              <p:tags r:id="rId24"/>
            </p:custDataLst>
          </p:nvPr>
        </p:nvSpPr>
        <p:spPr bwMode="auto">
          <a:xfrm>
            <a:off x="1477963" y="2365375"/>
            <a:ext cx="250825" cy="187325"/>
          </a:xfrm>
          <a:prstGeom prst="rect">
            <a:avLst/>
          </a:prstGeom>
          <a:solidFill>
            <a:srgbClr val="E5621B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noProof="0"/>
          </a:p>
        </p:txBody>
      </p:sp>
      <p:sp>
        <p:nvSpPr>
          <p:cNvPr id="60" name="Rectángulo 59">
            <a:extLst>
              <a:ext uri="{FF2B5EF4-FFF2-40B4-BE49-F238E27FC236}">
                <a16:creationId xmlns:a16="http://schemas.microsoft.com/office/drawing/2014/main" id="{C64B9C05-F28F-8B3C-EF86-9507D2138F27}"/>
              </a:ext>
            </a:extLst>
          </p:cNvPr>
          <p:cNvSpPr/>
          <p:nvPr>
            <p:custDataLst>
              <p:tags r:id="rId25"/>
            </p:custDataLst>
          </p:nvPr>
        </p:nvSpPr>
        <p:spPr bwMode="auto">
          <a:xfrm>
            <a:off x="1477963" y="2628900"/>
            <a:ext cx="250825" cy="187325"/>
          </a:xfrm>
          <a:prstGeom prst="rect">
            <a:avLst/>
          </a:prstGeom>
          <a:solidFill>
            <a:srgbClr val="E9A36F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noProof="0"/>
          </a:p>
        </p:txBody>
      </p:sp>
      <p:sp>
        <p:nvSpPr>
          <p:cNvPr id="61" name="Text Placeholder 9">
            <a:extLst>
              <a:ext uri="{FF2B5EF4-FFF2-40B4-BE49-F238E27FC236}">
                <a16:creationId xmlns:a16="http://schemas.microsoft.com/office/drawing/2014/main" id="{E29FB0D2-DFD9-72A1-E8BE-67B12633444D}"/>
              </a:ext>
            </a:extLst>
          </p:cNvPr>
          <p:cNvSpPr>
            <a:spLocks noGrp="1"/>
          </p:cNvSpPr>
          <p:nvPr>
            <p:custDataLst>
              <p:tags r:id="rId26"/>
            </p:custDataLst>
          </p:nvPr>
        </p:nvSpPr>
        <p:spPr bwMode="auto">
          <a:xfrm>
            <a:off x="949325" y="2360613"/>
            <a:ext cx="427038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§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Bef>
                <a:spcPct val="0"/>
              </a:spcBef>
              <a:spcAft>
                <a:spcPct val="0"/>
              </a:spcAft>
              <a:buNone/>
            </a:pPr>
            <a:fld id="{0C0678CA-17F5-4A52-A775-676A5252D1FF}" type="datetime'''''''''''E''ó''''l''''i''c''''''o'''''''''''">
              <a:rPr lang="es-PE" sz="1400" noProof="0" smtClean="0">
                <a:solidFill>
                  <a:schemeClr val="tx1"/>
                </a:solidFill>
              </a:rPr>
              <a:pPr marL="0" lvl="0" indent="0">
                <a:spcBef>
                  <a:spcPct val="0"/>
                </a:spcBef>
                <a:spcAft>
                  <a:spcPct val="0"/>
                </a:spcAft>
                <a:buNone/>
              </a:pPr>
              <a:t>Eólico</a:t>
            </a:fld>
            <a:endParaRPr lang="es-PE" sz="1400" noProof="0">
              <a:solidFill>
                <a:schemeClr val="tx1"/>
              </a:solidFill>
            </a:endParaRPr>
          </a:p>
        </p:txBody>
      </p:sp>
      <p:sp>
        <p:nvSpPr>
          <p:cNvPr id="63" name="Text Placeholder 9">
            <a:extLst>
              <a:ext uri="{FF2B5EF4-FFF2-40B4-BE49-F238E27FC236}">
                <a16:creationId xmlns:a16="http://schemas.microsoft.com/office/drawing/2014/main" id="{6F7A9EBD-FFA5-F932-4510-B97B91D241F1}"/>
              </a:ext>
            </a:extLst>
          </p:cNvPr>
          <p:cNvSpPr>
            <a:spLocks noGrp="1"/>
          </p:cNvSpPr>
          <p:nvPr>
            <p:custDataLst>
              <p:tags r:id="rId27"/>
            </p:custDataLst>
          </p:nvPr>
        </p:nvSpPr>
        <p:spPr bwMode="auto">
          <a:xfrm>
            <a:off x="949325" y="2624138"/>
            <a:ext cx="363538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§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Bef>
                <a:spcPct val="0"/>
              </a:spcBef>
              <a:spcAft>
                <a:spcPct val="0"/>
              </a:spcAft>
              <a:buNone/>
            </a:pPr>
            <a:fld id="{86CBCD66-F26F-49BA-BFA8-197088771D29}" type="datetime'S''''o''''''''''''''''''''la''''r'''''''''''''''">
              <a:rPr lang="es-PE" sz="1400" noProof="0" smtClean="0">
                <a:solidFill>
                  <a:schemeClr val="tx1"/>
                </a:solidFill>
              </a:rPr>
              <a:pPr marL="0" lvl="0" indent="0">
                <a:spcBef>
                  <a:spcPct val="0"/>
                </a:spcBef>
                <a:spcAft>
                  <a:spcPct val="0"/>
                </a:spcAft>
                <a:buNone/>
              </a:pPr>
              <a:t>Solar</a:t>
            </a:fld>
            <a:endParaRPr lang="es-PE" sz="1400" noProof="0">
              <a:solidFill>
                <a:schemeClr val="tx1"/>
              </a:solidFill>
            </a:endParaRPr>
          </a:p>
        </p:txBody>
      </p:sp>
      <p:sp>
        <p:nvSpPr>
          <p:cNvPr id="64" name="Text Placeholder 9">
            <a:extLst>
              <a:ext uri="{FF2B5EF4-FFF2-40B4-BE49-F238E27FC236}">
                <a16:creationId xmlns:a16="http://schemas.microsoft.com/office/drawing/2014/main" id="{1D559521-79B8-036F-D763-8019ED8B7BE6}"/>
              </a:ext>
            </a:extLst>
          </p:cNvPr>
          <p:cNvSpPr>
            <a:spLocks noGrp="1"/>
          </p:cNvSpPr>
          <p:nvPr>
            <p:custDataLst>
              <p:tags r:id="rId28"/>
            </p:custDataLst>
          </p:nvPr>
        </p:nvSpPr>
        <p:spPr bwMode="auto">
          <a:xfrm>
            <a:off x="1779588" y="2360613"/>
            <a:ext cx="398463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§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Bef>
                <a:spcPct val="0"/>
              </a:spcBef>
              <a:spcAft>
                <a:spcPct val="0"/>
              </a:spcAft>
              <a:buNone/>
            </a:pPr>
            <a:fld id="{D6EB98D0-5C22-4E38-926A-0F4B68609CF2}" type="datetime'''''''''''''''''''H''''''''''''''''''id''''''r''''o'''''''''">
              <a:rPr lang="es-PE" sz="1400" noProof="0" smtClean="0">
                <a:solidFill>
                  <a:schemeClr val="tx1"/>
                </a:solidFill>
              </a:rPr>
              <a:pPr marL="0" lvl="0" indent="0">
                <a:spcBef>
                  <a:spcPct val="0"/>
                </a:spcBef>
                <a:spcAft>
                  <a:spcPct val="0"/>
                </a:spcAft>
                <a:buNone/>
              </a:pPr>
              <a:t>Hidro</a:t>
            </a:fld>
            <a:endParaRPr lang="es-PE" sz="1400" noProof="0">
              <a:solidFill>
                <a:schemeClr val="tx1"/>
              </a:solidFill>
            </a:endParaRPr>
          </a:p>
        </p:txBody>
      </p:sp>
      <p:sp>
        <p:nvSpPr>
          <p:cNvPr id="62" name="Text Placeholder 9">
            <a:extLst>
              <a:ext uri="{FF2B5EF4-FFF2-40B4-BE49-F238E27FC236}">
                <a16:creationId xmlns:a16="http://schemas.microsoft.com/office/drawing/2014/main" id="{4E94C44E-BD56-A20D-3FAA-D615F8125D32}"/>
              </a:ext>
            </a:extLst>
          </p:cNvPr>
          <p:cNvSpPr>
            <a:spLocks noGrp="1"/>
          </p:cNvSpPr>
          <p:nvPr>
            <p:custDataLst>
              <p:tags r:id="rId29"/>
            </p:custDataLst>
          </p:nvPr>
        </p:nvSpPr>
        <p:spPr bwMode="auto">
          <a:xfrm>
            <a:off x="1779588" y="2624138"/>
            <a:ext cx="5715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§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Bef>
                <a:spcPct val="0"/>
              </a:spcBef>
              <a:spcAft>
                <a:spcPct val="0"/>
              </a:spcAft>
              <a:buNone/>
            </a:pPr>
            <a:fld id="{897C0BF9-11D0-49EC-B686-E73AA8D869C1}" type="datetime'Té''r''''''''''''''''m''''''''''''''''''ic''''''o'''''''''">
              <a:rPr lang="es-PE" sz="1400" noProof="0" smtClean="0">
                <a:solidFill>
                  <a:schemeClr val="tx1"/>
                </a:solidFill>
              </a:rPr>
              <a:pPr marL="0" lvl="0" indent="0">
                <a:spcBef>
                  <a:spcPct val="0"/>
                </a:spcBef>
                <a:spcAft>
                  <a:spcPct val="0"/>
                </a:spcAft>
                <a:buNone/>
              </a:pPr>
              <a:t>Térmico</a:t>
            </a:fld>
            <a:endParaRPr lang="es-PE" sz="1400" noProof="0">
              <a:solidFill>
                <a:schemeClr val="tx1"/>
              </a:solidFill>
            </a:endParaRPr>
          </a:p>
        </p:txBody>
      </p:sp>
      <p:sp>
        <p:nvSpPr>
          <p:cNvPr id="65" name="CuadroTexto 64">
            <a:extLst>
              <a:ext uri="{FF2B5EF4-FFF2-40B4-BE49-F238E27FC236}">
                <a16:creationId xmlns:a16="http://schemas.microsoft.com/office/drawing/2014/main" id="{8A8126DB-2B85-E99F-6E62-4E8815EDDC20}"/>
              </a:ext>
            </a:extLst>
          </p:cNvPr>
          <p:cNvSpPr txBox="1"/>
          <p:nvPr/>
        </p:nvSpPr>
        <p:spPr>
          <a:xfrm>
            <a:off x="437000" y="6588939"/>
            <a:ext cx="656577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000" noProof="0"/>
              <a:t>Fuente: Elaboración propia, datos de: COES – datos de reporte de generación energía</a:t>
            </a:r>
          </a:p>
        </p:txBody>
      </p:sp>
    </p:spTree>
    <p:extLst>
      <p:ext uri="{BB962C8B-B14F-4D97-AF65-F5344CB8AC3E}">
        <p14:creationId xmlns:p14="http://schemas.microsoft.com/office/powerpoint/2010/main" val="33628886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C4620B92-62B7-B9B1-FBEF-566DF35E00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think-cell data - do not delete" hidden="1">
            <a:extLst>
              <a:ext uri="{FF2B5EF4-FFF2-40B4-BE49-F238E27FC236}">
                <a16:creationId xmlns:a16="http://schemas.microsoft.com/office/drawing/2014/main" id="{1B8E4CF1-B8C6-56C3-AC35-96F31557ED91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2320102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0" imgW="473" imgH="476" progId="TCLayout.ActiveDocument.1">
                  <p:embed/>
                </p:oleObj>
              </mc:Choice>
              <mc:Fallback>
                <p:oleObj name="Diapositiva de think-cell" r:id="rId30" imgW="473" imgH="476" progId="TCLayout.ActiveDocument.1">
                  <p:embed/>
                  <p:pic>
                    <p:nvPicPr>
                      <p:cNvPr id="20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1B8E4CF1-B8C6-56C3-AC35-96F31557ED9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ítulo 1">
            <a:extLst>
              <a:ext uri="{FF2B5EF4-FFF2-40B4-BE49-F238E27FC236}">
                <a16:creationId xmlns:a16="http://schemas.microsoft.com/office/drawing/2014/main" id="{DEABE0BC-F587-E734-6DBB-87FC5FAD0941}"/>
              </a:ext>
            </a:extLst>
          </p:cNvPr>
          <p:cNvSpPr txBox="1">
            <a:spLocks/>
          </p:cNvSpPr>
          <p:nvPr/>
        </p:nvSpPr>
        <p:spPr>
          <a:xfrm>
            <a:off x="363834" y="561312"/>
            <a:ext cx="11334451" cy="437240"/>
          </a:xfrm>
          <a:prstGeom prst="rect">
            <a:avLst/>
          </a:prstGeom>
        </p:spPr>
        <p:txBody>
          <a:bodyPr vert="horz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PE" sz="3200" b="1" i="0" u="none" strike="noStrike" kern="1200" cap="none" spc="0" normalizeH="0" baseline="0" noProof="0">
                <a:ln>
                  <a:noFill/>
                </a:ln>
                <a:solidFill>
                  <a:srgbClr val="B54A14"/>
                </a:solidFill>
                <a:effectLst/>
                <a:uLnTx/>
                <a:uFillTx/>
                <a:latin typeface="Aeonik Pro Bold"/>
                <a:ea typeface="+mj-ea"/>
                <a:cs typeface="+mj-cs"/>
              </a:rPr>
              <a:t>Oferta y Demanda Futura| </a:t>
            </a:r>
            <a:r>
              <a:rPr kumimoji="0" lang="es-PE" sz="3200" b="1" i="0" u="none" strike="noStrike" kern="1200" cap="none" spc="0" normalizeH="0" baseline="0" noProof="0">
                <a:ln>
                  <a:noFill/>
                </a:ln>
                <a:solidFill>
                  <a:srgbClr val="E9A16B"/>
                </a:solidFill>
                <a:effectLst/>
                <a:uLnTx/>
                <a:uFillTx/>
                <a:latin typeface="Aeonik Pro Bold"/>
                <a:ea typeface="+mj-ea"/>
                <a:cs typeface="+mj-cs"/>
              </a:rPr>
              <a:t>al 2027 las eólicas y solares alcanzarían el 20% de la producción total país</a:t>
            </a:r>
            <a:endParaRPr kumimoji="0" lang="es-PE" sz="3200" b="0" i="0" u="none" strike="noStrike" kern="1200" cap="none" spc="0" normalizeH="0" baseline="0" noProof="0">
              <a:ln>
                <a:noFill/>
              </a:ln>
              <a:solidFill>
                <a:srgbClr val="B54A14"/>
              </a:solidFill>
              <a:effectLst/>
              <a:uLnTx/>
              <a:uFillTx/>
              <a:latin typeface="Aeonik Pro Bold"/>
              <a:ea typeface="+mj-ea"/>
              <a:cs typeface="+mj-cs"/>
            </a:endParaRPr>
          </a:p>
        </p:txBody>
      </p:sp>
      <p:pic>
        <p:nvPicPr>
          <p:cNvPr id="2" name="Imagen 1" descr="Imagen que contiene Patrón de fondo&#10;&#10;Descripción generada automáticamente">
            <a:extLst>
              <a:ext uri="{FF2B5EF4-FFF2-40B4-BE49-F238E27FC236}">
                <a16:creationId xmlns:a16="http://schemas.microsoft.com/office/drawing/2014/main" id="{6B226ECF-464A-EC48-B3C9-8A23946AD28A}"/>
              </a:ext>
            </a:extLst>
          </p:cNvPr>
          <p:cNvPicPr>
            <a:picLocks noChangeAspect="1"/>
          </p:cNvPicPr>
          <p:nvPr/>
        </p:nvPicPr>
        <p:blipFill rotWithShape="1"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3" t="40264" r="4344" b="40407"/>
          <a:stretch/>
        </p:blipFill>
        <p:spPr>
          <a:xfrm>
            <a:off x="9943719" y="111873"/>
            <a:ext cx="2042769" cy="437240"/>
          </a:xfrm>
          <a:prstGeom prst="rect">
            <a:avLst/>
          </a:prstGeom>
        </p:spPr>
      </p:pic>
      <p:sp>
        <p:nvSpPr>
          <p:cNvPr id="65" name="CuadroTexto 64">
            <a:extLst>
              <a:ext uri="{FF2B5EF4-FFF2-40B4-BE49-F238E27FC236}">
                <a16:creationId xmlns:a16="http://schemas.microsoft.com/office/drawing/2014/main" id="{22C6A691-DA3A-83B7-C566-D8D21611864B}"/>
              </a:ext>
            </a:extLst>
          </p:cNvPr>
          <p:cNvSpPr txBox="1"/>
          <p:nvPr/>
        </p:nvSpPr>
        <p:spPr>
          <a:xfrm>
            <a:off x="363834" y="6457890"/>
            <a:ext cx="65657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PE" sz="1000" b="0" i="0" u="none" strike="noStrike" kern="1200" cap="none" spc="0" normalizeH="0" baseline="0" noProof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Aeonik Pro"/>
                <a:ea typeface="+mn-ea"/>
                <a:cs typeface="+mn-cs"/>
              </a:rPr>
              <a:t>Fuente: Elaboración propia, datos de: COES (demanda escenario base PT), Proyectos de generación de la Fijación Tarifaria (Osinergmin).</a:t>
            </a:r>
          </a:p>
        </p:txBody>
      </p:sp>
      <p:graphicFrame>
        <p:nvGraphicFramePr>
          <p:cNvPr id="135" name="Chart 3">
            <a:extLst>
              <a:ext uri="{FF2B5EF4-FFF2-40B4-BE49-F238E27FC236}">
                <a16:creationId xmlns:a16="http://schemas.microsoft.com/office/drawing/2014/main" id="{3BA0E130-233E-DDB2-8E75-0906B4E81B36}"/>
              </a:ext>
            </a:extLst>
          </p:cNvPr>
          <p:cNvGraphicFramePr/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233647491"/>
              </p:ext>
            </p:extLst>
          </p:nvPr>
        </p:nvGraphicFramePr>
        <p:xfrm>
          <a:off x="1846263" y="2484438"/>
          <a:ext cx="7951787" cy="398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3"/>
          </a:graphicData>
        </a:graphic>
      </p:graphicFrame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2CDF046F-6CED-193D-C74D-70C8FE48DE2A}"/>
              </a:ext>
            </a:extLst>
          </p:cNvPr>
          <p:cNvCxnSpPr>
            <a:cxnSpLocks/>
          </p:cNvCxnSpPr>
          <p:nvPr>
            <p:custDataLst>
              <p:tags r:id="rId3"/>
            </p:custDataLst>
          </p:nvPr>
        </p:nvCxnSpPr>
        <p:spPr bwMode="auto">
          <a:xfrm flipV="1">
            <a:off x="2578100" y="2449513"/>
            <a:ext cx="6488113" cy="508000"/>
          </a:xfrm>
          <a:prstGeom prst="line">
            <a:avLst/>
          </a:prstGeom>
          <a:ln w="285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2" name="Text Placeholder 2">
            <a:extLst>
              <a:ext uri="{FF2B5EF4-FFF2-40B4-BE49-F238E27FC236}">
                <a16:creationId xmlns:a16="http://schemas.microsoft.com/office/drawing/2014/main" id="{7BD0B248-8BCC-717C-E9FF-ADC18EC47D1C}"/>
              </a:ext>
            </a:extLst>
          </p:cNvPr>
          <p:cNvSpPr>
            <a:spLocks noGrp="1"/>
          </p:cNvSpPr>
          <p:nvPr>
            <p:custDataLst>
              <p:tags r:id="rId4"/>
            </p:custDataLst>
          </p:nvPr>
        </p:nvSpPr>
        <p:spPr bwMode="auto">
          <a:xfrm>
            <a:off x="2389188" y="6262688"/>
            <a:ext cx="374650" cy="1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ct val="0"/>
              </a:spcBef>
              <a:spcAft>
                <a:spcPct val="0"/>
              </a:spcAft>
              <a:buNone/>
            </a:pPr>
            <a:fld id="{F95D0396-CFF2-465D-8437-E8E9F0D41A2E}" type="datetime'''''''''20''''''2''''''''''''''''''''5'''''''''''''''''''''''">
              <a:rPr lang="es-PE" altLang="en-US" sz="1400" smtClean="0">
                <a:effectLst/>
              </a:rPr>
              <a:pPr marL="0" lv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2025</a:t>
            </a:fld>
            <a:endParaRPr lang="es-PE" sz="1400"/>
          </a:p>
        </p:txBody>
      </p:sp>
      <p:sp>
        <p:nvSpPr>
          <p:cNvPr id="83" name="Text Placeholder 2">
            <a:extLst>
              <a:ext uri="{FF2B5EF4-FFF2-40B4-BE49-F238E27FC236}">
                <a16:creationId xmlns:a16="http://schemas.microsoft.com/office/drawing/2014/main" id="{7BD0B248-8BCC-717C-E9FF-ADC18EC47D1C}"/>
              </a:ext>
            </a:extLst>
          </p:cNvPr>
          <p:cNvSpPr>
            <a:spLocks noGrp="1"/>
          </p:cNvSpPr>
          <p:nvPr>
            <p:custDataLst>
              <p:tags r:id="rId5"/>
            </p:custDataLst>
          </p:nvPr>
        </p:nvSpPr>
        <p:spPr bwMode="auto">
          <a:xfrm>
            <a:off x="3687763" y="6262688"/>
            <a:ext cx="374650" cy="1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ct val="0"/>
              </a:spcBef>
              <a:spcAft>
                <a:spcPct val="0"/>
              </a:spcAft>
              <a:buNone/>
            </a:pPr>
            <a:fld id="{9984E227-0B68-4AC4-8E3A-761EF9EB2C27}" type="datetime'2''''''''0''2''''''''''''''''''''''''''''''''''6'''">
              <a:rPr lang="es-PE" altLang="en-US" sz="1400" smtClean="0">
                <a:effectLst/>
              </a:rPr>
              <a:pPr marL="0" lv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2026</a:t>
            </a:fld>
            <a:endParaRPr lang="es-PE" sz="1400"/>
          </a:p>
        </p:txBody>
      </p:sp>
      <p:sp>
        <p:nvSpPr>
          <p:cNvPr id="84" name="Text Placeholder 2">
            <a:extLst>
              <a:ext uri="{FF2B5EF4-FFF2-40B4-BE49-F238E27FC236}">
                <a16:creationId xmlns:a16="http://schemas.microsoft.com/office/drawing/2014/main" id="{7BD0B248-8BCC-717C-E9FF-ADC18EC47D1C}"/>
              </a:ext>
            </a:extLst>
          </p:cNvPr>
          <p:cNvSpPr>
            <a:spLocks noGrp="1"/>
          </p:cNvSpPr>
          <p:nvPr>
            <p:custDataLst>
              <p:tags r:id="rId6"/>
            </p:custDataLst>
          </p:nvPr>
        </p:nvSpPr>
        <p:spPr bwMode="auto">
          <a:xfrm>
            <a:off x="4984750" y="6262688"/>
            <a:ext cx="374650" cy="1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ct val="0"/>
              </a:spcBef>
              <a:spcAft>
                <a:spcPct val="0"/>
              </a:spcAft>
              <a:buNone/>
            </a:pPr>
            <a:fld id="{07C21251-9404-44C3-965B-123CD6C16B25}" type="datetime'''''''''''''''2''''''''''0''2''7'''''''">
              <a:rPr lang="es-PE" altLang="en-US" sz="1400" smtClean="0">
                <a:effectLst/>
              </a:rPr>
              <a:pPr marL="0" lv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2027</a:t>
            </a:fld>
            <a:endParaRPr lang="es-PE" sz="1400"/>
          </a:p>
        </p:txBody>
      </p:sp>
      <p:sp>
        <p:nvSpPr>
          <p:cNvPr id="85" name="Text Placeholder 2">
            <a:extLst>
              <a:ext uri="{FF2B5EF4-FFF2-40B4-BE49-F238E27FC236}">
                <a16:creationId xmlns:a16="http://schemas.microsoft.com/office/drawing/2014/main" id="{7BD0B248-8BCC-717C-E9FF-ADC18EC47D1C}"/>
              </a:ext>
            </a:extLst>
          </p:cNvPr>
          <p:cNvSpPr>
            <a:spLocks noGrp="1"/>
          </p:cNvSpPr>
          <p:nvPr>
            <p:custDataLst>
              <p:tags r:id="rId7"/>
            </p:custDataLst>
          </p:nvPr>
        </p:nvSpPr>
        <p:spPr bwMode="auto">
          <a:xfrm>
            <a:off x="6283325" y="6262688"/>
            <a:ext cx="374650" cy="1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ct val="0"/>
              </a:spcBef>
              <a:spcAft>
                <a:spcPct val="0"/>
              </a:spcAft>
              <a:buNone/>
            </a:pPr>
            <a:fld id="{C3114B9F-45ED-464B-A4AE-90029909703C}" type="datetime'''''''''''''''''''''''2''''0''2''''''''''''''''8'''''''''''">
              <a:rPr lang="es-PE" altLang="en-US" sz="1400" smtClean="0">
                <a:effectLst/>
              </a:rPr>
              <a:pPr marL="0" lv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2028</a:t>
            </a:fld>
            <a:endParaRPr lang="es-PE" sz="1400"/>
          </a:p>
        </p:txBody>
      </p:sp>
      <p:sp>
        <p:nvSpPr>
          <p:cNvPr id="86" name="Text Placeholder 2">
            <a:extLst>
              <a:ext uri="{FF2B5EF4-FFF2-40B4-BE49-F238E27FC236}">
                <a16:creationId xmlns:a16="http://schemas.microsoft.com/office/drawing/2014/main" id="{7BD0B248-8BCC-717C-E9FF-ADC18EC47D1C}"/>
              </a:ext>
            </a:extLst>
          </p:cNvPr>
          <p:cNvSpPr>
            <a:spLocks noGrp="1"/>
          </p:cNvSpPr>
          <p:nvPr>
            <p:custDataLst>
              <p:tags r:id="rId8"/>
            </p:custDataLst>
          </p:nvPr>
        </p:nvSpPr>
        <p:spPr bwMode="auto">
          <a:xfrm>
            <a:off x="7580313" y="6262688"/>
            <a:ext cx="374650" cy="1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ct val="0"/>
              </a:spcBef>
              <a:spcAft>
                <a:spcPct val="0"/>
              </a:spcAft>
              <a:buNone/>
            </a:pPr>
            <a:fld id="{FF6EDCAD-67F6-4609-A817-5E000E4D9D22}" type="datetime'''''''''''2''02''''9'''''''">
              <a:rPr lang="es-PE" altLang="en-US" sz="1400" smtClean="0">
                <a:effectLst/>
              </a:rPr>
              <a:pPr marL="0" lv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2029</a:t>
            </a:fld>
            <a:endParaRPr lang="es-PE" sz="1400"/>
          </a:p>
        </p:txBody>
      </p:sp>
      <p:sp>
        <p:nvSpPr>
          <p:cNvPr id="87" name="Text Placeholder 2">
            <a:extLst>
              <a:ext uri="{FF2B5EF4-FFF2-40B4-BE49-F238E27FC236}">
                <a16:creationId xmlns:a16="http://schemas.microsoft.com/office/drawing/2014/main" id="{7BD0B248-8BCC-717C-E9FF-ADC18EC47D1C}"/>
              </a:ext>
            </a:extLst>
          </p:cNvPr>
          <p:cNvSpPr>
            <a:spLocks noGrp="1"/>
          </p:cNvSpPr>
          <p:nvPr>
            <p:custDataLst>
              <p:tags r:id="rId9"/>
            </p:custDataLst>
          </p:nvPr>
        </p:nvSpPr>
        <p:spPr bwMode="auto">
          <a:xfrm>
            <a:off x="8878888" y="6262688"/>
            <a:ext cx="374650" cy="1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ct val="0"/>
              </a:spcBef>
              <a:spcAft>
                <a:spcPct val="0"/>
              </a:spcAft>
              <a:buNone/>
            </a:pPr>
            <a:fld id="{1CF9B547-97AE-496B-8591-00A96EBC3CE1}" type="datetime'''''''2''''''0''''3''''''''0'''''">
              <a:rPr lang="es-PE" altLang="en-US" sz="1400" smtClean="0">
                <a:effectLst/>
              </a:rPr>
              <a:pPr marL="0" lv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2030</a:t>
            </a:fld>
            <a:endParaRPr lang="es-PE" sz="1400"/>
          </a:p>
        </p:txBody>
      </p:sp>
      <p:sp>
        <p:nvSpPr>
          <p:cNvPr id="103" name="Text Placeholder 2">
            <a:extLst>
              <a:ext uri="{FF2B5EF4-FFF2-40B4-BE49-F238E27FC236}">
                <a16:creationId xmlns:a16="http://schemas.microsoft.com/office/drawing/2014/main" id="{7BD0B248-8BCC-717C-E9FF-ADC18EC47D1C}"/>
              </a:ext>
            </a:extLst>
          </p:cNvPr>
          <p:cNvSpPr>
            <a:spLocks noGrp="1"/>
          </p:cNvSpPr>
          <p:nvPr>
            <p:custDataLst>
              <p:tags r:id="rId10"/>
            </p:custDataLst>
          </p:nvPr>
        </p:nvSpPr>
        <p:spPr bwMode="gray">
          <a:xfrm>
            <a:off x="2327275" y="6011863"/>
            <a:ext cx="141288" cy="192088"/>
          </a:xfrm>
          <a:prstGeom prst="rect">
            <a:avLst/>
          </a:prstGeom>
          <a:solidFill>
            <a:srgbClr val="969696"/>
          </a:solidFill>
          <a:ln>
            <a:noFill/>
          </a:ln>
          <a:effectLst/>
        </p:spPr>
        <p:txBody>
          <a:bodyPr vert="horz" wrap="none" lIns="25400" tIns="0" rIns="2540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ct val="0"/>
              </a:spcBef>
              <a:spcAft>
                <a:spcPct val="0"/>
              </a:spcAft>
              <a:buNone/>
            </a:pPr>
            <a:fld id="{DA709B24-2DEC-4E0C-A3D1-EA8B9155F57D}" type="datetime'''''''''''''''2'''''''''''''''''''''''">
              <a:rPr lang="es-PE" altLang="en-US" sz="1400" smtClean="0">
                <a:effectLst/>
              </a:rPr>
              <a:pPr marL="0" lv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2</a:t>
            </a:fld>
            <a:endParaRPr lang="es-PE" sz="1400"/>
          </a:p>
        </p:txBody>
      </p:sp>
      <p:sp>
        <p:nvSpPr>
          <p:cNvPr id="104" name="Text Placeholder 2">
            <a:extLst>
              <a:ext uri="{FF2B5EF4-FFF2-40B4-BE49-F238E27FC236}">
                <a16:creationId xmlns:a16="http://schemas.microsoft.com/office/drawing/2014/main" id="{7BD0B248-8BCC-717C-E9FF-ADC18EC47D1C}"/>
              </a:ext>
            </a:extLst>
          </p:cNvPr>
          <p:cNvSpPr>
            <a:spLocks noGrp="1"/>
          </p:cNvSpPr>
          <p:nvPr>
            <p:custDataLst>
              <p:tags r:id="rId11"/>
            </p:custDataLst>
          </p:nvPr>
        </p:nvSpPr>
        <p:spPr bwMode="gray">
          <a:xfrm>
            <a:off x="2460625" y="3081338"/>
            <a:ext cx="231775" cy="1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25400" tIns="0" rIns="25400" bIns="0" rtlCol="0" anchor="b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ct val="0"/>
              </a:spcBef>
              <a:spcAft>
                <a:spcPct val="0"/>
              </a:spcAft>
              <a:buNone/>
            </a:pPr>
            <a:fld id="{4C3777F3-CC97-4853-AC77-EBCC625B3337}" type="datetime'''''''''''''''''''''''''6''''''2'">
              <a:rPr lang="es-PE" altLang="en-US" sz="1400" smtClean="0"/>
              <a:pPr marL="0" lv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62</a:t>
            </a:fld>
            <a:endParaRPr lang="es-PE" sz="1400"/>
          </a:p>
        </p:txBody>
      </p:sp>
      <p:sp>
        <p:nvSpPr>
          <p:cNvPr id="107" name="Text Placeholder 2">
            <a:extLst>
              <a:ext uri="{FF2B5EF4-FFF2-40B4-BE49-F238E27FC236}">
                <a16:creationId xmlns:a16="http://schemas.microsoft.com/office/drawing/2014/main" id="{7BD0B248-8BCC-717C-E9FF-ADC18EC47D1C}"/>
              </a:ext>
            </a:extLst>
          </p:cNvPr>
          <p:cNvSpPr>
            <a:spLocks noGrp="1"/>
          </p:cNvSpPr>
          <p:nvPr>
            <p:custDataLst>
              <p:tags r:id="rId12"/>
            </p:custDataLst>
          </p:nvPr>
        </p:nvSpPr>
        <p:spPr bwMode="gray">
          <a:xfrm>
            <a:off x="3759200" y="2967038"/>
            <a:ext cx="231775" cy="1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25400" tIns="0" rIns="25400" bIns="0" rtlCol="0" anchor="b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ct val="0"/>
              </a:spcBef>
              <a:spcAft>
                <a:spcPct val="0"/>
              </a:spcAft>
              <a:buNone/>
            </a:pPr>
            <a:fld id="{27EA6921-5389-437F-B789-1C198E70D052}" type="datetime'''''''''''''''6''''''''''''''''4'">
              <a:rPr lang="es-PE" altLang="en-US" sz="1400" smtClean="0"/>
              <a:pPr marL="0" lv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64</a:t>
            </a:fld>
            <a:endParaRPr lang="es-PE" sz="1400"/>
          </a:p>
        </p:txBody>
      </p:sp>
      <p:sp>
        <p:nvSpPr>
          <p:cNvPr id="109" name="Text Placeholder 2">
            <a:extLst>
              <a:ext uri="{FF2B5EF4-FFF2-40B4-BE49-F238E27FC236}">
                <a16:creationId xmlns:a16="http://schemas.microsoft.com/office/drawing/2014/main" id="{7BD0B248-8BCC-717C-E9FF-ADC18EC47D1C}"/>
              </a:ext>
            </a:extLst>
          </p:cNvPr>
          <p:cNvSpPr>
            <a:spLocks noGrp="1"/>
          </p:cNvSpPr>
          <p:nvPr>
            <p:custDataLst>
              <p:tags r:id="rId13"/>
            </p:custDataLst>
          </p:nvPr>
        </p:nvSpPr>
        <p:spPr bwMode="gray">
          <a:xfrm>
            <a:off x="5056188" y="2894013"/>
            <a:ext cx="231775" cy="1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25400" tIns="0" rIns="25400" bIns="0" rtlCol="0" anchor="b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ct val="0"/>
              </a:spcBef>
              <a:spcAft>
                <a:spcPct val="0"/>
              </a:spcAft>
              <a:buNone/>
            </a:pPr>
            <a:fld id="{7EA08428-4C59-4391-A11C-DAD698705738}" type="datetime'''''''''''''''''''66'''''''''''''''''''''">
              <a:rPr lang="es-PE" altLang="en-US" sz="1400" smtClean="0"/>
              <a:pPr marL="0" lv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66</a:t>
            </a:fld>
            <a:endParaRPr lang="es-PE" sz="1400"/>
          </a:p>
        </p:txBody>
      </p:sp>
      <p:sp>
        <p:nvSpPr>
          <p:cNvPr id="111" name="Text Placeholder 2">
            <a:extLst>
              <a:ext uri="{FF2B5EF4-FFF2-40B4-BE49-F238E27FC236}">
                <a16:creationId xmlns:a16="http://schemas.microsoft.com/office/drawing/2014/main" id="{7BD0B248-8BCC-717C-E9FF-ADC18EC47D1C}"/>
              </a:ext>
            </a:extLst>
          </p:cNvPr>
          <p:cNvSpPr>
            <a:spLocks noGrp="1"/>
          </p:cNvSpPr>
          <p:nvPr>
            <p:custDataLst>
              <p:tags r:id="rId14"/>
            </p:custDataLst>
          </p:nvPr>
        </p:nvSpPr>
        <p:spPr bwMode="gray">
          <a:xfrm>
            <a:off x="6354763" y="2786063"/>
            <a:ext cx="231775" cy="1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25400" tIns="0" rIns="25400" bIns="0" rtlCol="0" anchor="b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ct val="0"/>
              </a:spcBef>
              <a:spcAft>
                <a:spcPct val="0"/>
              </a:spcAft>
              <a:buNone/>
            </a:pPr>
            <a:fld id="{7EE8406D-973E-44F3-9B1D-813F93D37628}" type="datetime'''''6''''''''''''''''8'''''''''''''''''''''''''''''''''">
              <a:rPr lang="es-PE" altLang="en-US" sz="1400" smtClean="0"/>
              <a:pPr marL="0" lv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68</a:t>
            </a:fld>
            <a:endParaRPr lang="es-PE" sz="1400"/>
          </a:p>
        </p:txBody>
      </p:sp>
      <p:sp>
        <p:nvSpPr>
          <p:cNvPr id="113" name="Text Placeholder 2">
            <a:extLst>
              <a:ext uri="{FF2B5EF4-FFF2-40B4-BE49-F238E27FC236}">
                <a16:creationId xmlns:a16="http://schemas.microsoft.com/office/drawing/2014/main" id="{7BD0B248-8BCC-717C-E9FF-ADC18EC47D1C}"/>
              </a:ext>
            </a:extLst>
          </p:cNvPr>
          <p:cNvSpPr>
            <a:spLocks noGrp="1"/>
          </p:cNvSpPr>
          <p:nvPr>
            <p:custDataLst>
              <p:tags r:id="rId15"/>
            </p:custDataLst>
          </p:nvPr>
        </p:nvSpPr>
        <p:spPr bwMode="gray">
          <a:xfrm>
            <a:off x="7651750" y="2679700"/>
            <a:ext cx="231775" cy="1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25400" tIns="0" rIns="25400" bIns="0" rtlCol="0" anchor="b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ct val="0"/>
              </a:spcBef>
              <a:spcAft>
                <a:spcPct val="0"/>
              </a:spcAft>
              <a:buNone/>
            </a:pPr>
            <a:fld id="{56646F63-4D88-4366-B3D1-5992F4F99451}" type="datetime'''''''''''''7''''''''''''''''''''0'''''''''''''''''''">
              <a:rPr lang="es-PE" altLang="en-US" sz="1400" smtClean="0"/>
              <a:pPr marL="0" lv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70</a:t>
            </a:fld>
            <a:endParaRPr lang="es-PE" sz="1400"/>
          </a:p>
        </p:txBody>
      </p:sp>
      <p:sp>
        <p:nvSpPr>
          <p:cNvPr id="115" name="Text Placeholder 2">
            <a:extLst>
              <a:ext uri="{FF2B5EF4-FFF2-40B4-BE49-F238E27FC236}">
                <a16:creationId xmlns:a16="http://schemas.microsoft.com/office/drawing/2014/main" id="{7BD0B248-8BCC-717C-E9FF-ADC18EC47D1C}"/>
              </a:ext>
            </a:extLst>
          </p:cNvPr>
          <p:cNvSpPr>
            <a:spLocks noGrp="1"/>
          </p:cNvSpPr>
          <p:nvPr>
            <p:custDataLst>
              <p:tags r:id="rId16"/>
            </p:custDataLst>
          </p:nvPr>
        </p:nvSpPr>
        <p:spPr bwMode="gray">
          <a:xfrm>
            <a:off x="8950325" y="2573338"/>
            <a:ext cx="231775" cy="1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25400" tIns="0" rIns="25400" bIns="0" rtlCol="0" anchor="b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ct val="0"/>
              </a:spcBef>
              <a:spcAft>
                <a:spcPct val="0"/>
              </a:spcAft>
              <a:buNone/>
            </a:pPr>
            <a:fld id="{BAEF273B-5F08-4D84-8B63-02300804275B}" type="datetime'''''''''''''''7''''''''''''''''''3'''''''''">
              <a:rPr lang="es-PE" altLang="en-US" sz="1400" smtClean="0"/>
              <a:pPr marL="0" lv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73</a:t>
            </a:fld>
            <a:endParaRPr lang="es-PE" sz="1400"/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76B008D2-3484-F9DB-5057-0DFFD59E9E38}"/>
              </a:ext>
            </a:extLst>
          </p:cNvPr>
          <p:cNvSpPr>
            <a:spLocks noGrp="1"/>
          </p:cNvSpPr>
          <p:nvPr>
            <p:custDataLst>
              <p:tags r:id="rId17"/>
            </p:custDataLst>
          </p:nvPr>
        </p:nvSpPr>
        <p:spPr bwMode="auto">
          <a:xfrm>
            <a:off x="5567363" y="2566988"/>
            <a:ext cx="508000" cy="273050"/>
          </a:xfrm>
          <a:prstGeom prst="ellipse">
            <a:avLst/>
          </a:prstGeom>
          <a:solidFill>
            <a:schemeClr val="bg1"/>
          </a:solidFill>
          <a:ln w="9525" cmpd="sng" algn="ctr">
            <a:solidFill>
              <a:schemeClr val="tx1"/>
            </a:solidFill>
          </a:ln>
          <a:effectLst/>
        </p:spPr>
        <p:txBody>
          <a:bodyPr vert="horz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ct val="0"/>
              </a:spcBef>
              <a:spcAft>
                <a:spcPct val="0"/>
              </a:spcAft>
              <a:buNone/>
            </a:pPr>
            <a:fld id="{21E81E35-C757-455A-B10B-5B6829CE08D5}" type="datetime'3''''''''''''''''.''''''3''''''''''''''%'''">
              <a:rPr lang="es-PE" altLang="en-US" sz="1400" b="1" smtClean="0">
                <a:effectLst/>
              </a:rPr>
              <a:pPr marL="0" lv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3.3%</a:t>
            </a:fld>
            <a:endParaRPr lang="es-PE" sz="1400" b="1" noProof="0"/>
          </a:p>
        </p:txBody>
      </p:sp>
      <p:sp>
        <p:nvSpPr>
          <p:cNvPr id="90" name="Rectángulo 89">
            <a:extLst>
              <a:ext uri="{FF2B5EF4-FFF2-40B4-BE49-F238E27FC236}">
                <a16:creationId xmlns:a16="http://schemas.microsoft.com/office/drawing/2014/main" id="{A64754CD-46BF-E07F-A65E-A564F6566E6F}"/>
              </a:ext>
            </a:extLst>
          </p:cNvPr>
          <p:cNvSpPr/>
          <p:nvPr>
            <p:custDataLst>
              <p:tags r:id="rId18"/>
            </p:custDataLst>
          </p:nvPr>
        </p:nvSpPr>
        <p:spPr bwMode="auto">
          <a:xfrm>
            <a:off x="10015538" y="3949700"/>
            <a:ext cx="250825" cy="187325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91" name="Rectángulo 90">
            <a:extLst>
              <a:ext uri="{FF2B5EF4-FFF2-40B4-BE49-F238E27FC236}">
                <a16:creationId xmlns:a16="http://schemas.microsoft.com/office/drawing/2014/main" id="{5D7FF506-A30B-0F0B-EEC5-293130BDA406}"/>
              </a:ext>
            </a:extLst>
          </p:cNvPr>
          <p:cNvSpPr/>
          <p:nvPr>
            <p:custDataLst>
              <p:tags r:id="rId19"/>
            </p:custDataLst>
          </p:nvPr>
        </p:nvSpPr>
        <p:spPr bwMode="auto">
          <a:xfrm>
            <a:off x="10015538" y="4213225"/>
            <a:ext cx="250825" cy="187325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92" name="Rectángulo 91">
            <a:extLst>
              <a:ext uri="{FF2B5EF4-FFF2-40B4-BE49-F238E27FC236}">
                <a16:creationId xmlns:a16="http://schemas.microsoft.com/office/drawing/2014/main" id="{991C167E-6889-887F-2F58-56E980FE6043}"/>
              </a:ext>
            </a:extLst>
          </p:cNvPr>
          <p:cNvSpPr/>
          <p:nvPr>
            <p:custDataLst>
              <p:tags r:id="rId20"/>
            </p:custDataLst>
          </p:nvPr>
        </p:nvSpPr>
        <p:spPr bwMode="auto">
          <a:xfrm>
            <a:off x="10015538" y="4476750"/>
            <a:ext cx="250825" cy="187325"/>
          </a:xfrm>
          <a:prstGeom prst="rect">
            <a:avLst/>
          </a:prstGeom>
          <a:solidFill>
            <a:schemeClr val="accent3"/>
          </a:solidFill>
          <a:ln w="1905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93" name="Rectángulo 92">
            <a:extLst>
              <a:ext uri="{FF2B5EF4-FFF2-40B4-BE49-F238E27FC236}">
                <a16:creationId xmlns:a16="http://schemas.microsoft.com/office/drawing/2014/main" id="{7FDD45E5-3D33-CC71-54C1-4440636A2CF8}"/>
              </a:ext>
            </a:extLst>
          </p:cNvPr>
          <p:cNvSpPr/>
          <p:nvPr>
            <p:custDataLst>
              <p:tags r:id="rId21"/>
            </p:custDataLst>
          </p:nvPr>
        </p:nvSpPr>
        <p:spPr bwMode="auto">
          <a:xfrm>
            <a:off x="10015538" y="4740275"/>
            <a:ext cx="250825" cy="187325"/>
          </a:xfrm>
          <a:prstGeom prst="rect">
            <a:avLst/>
          </a:prstGeom>
          <a:solidFill>
            <a:srgbClr val="969696"/>
          </a:solidFill>
          <a:ln w="1905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cxnSp>
        <p:nvCxnSpPr>
          <p:cNvPr id="119" name="Conector recto 118">
            <a:extLst>
              <a:ext uri="{FF2B5EF4-FFF2-40B4-BE49-F238E27FC236}">
                <a16:creationId xmlns:a16="http://schemas.microsoft.com/office/drawing/2014/main" id="{4CB49196-427C-4E46-D9FE-C65AF29F7DE7}"/>
              </a:ext>
            </a:extLst>
          </p:cNvPr>
          <p:cNvCxnSpPr/>
          <p:nvPr>
            <p:custDataLst>
              <p:tags r:id="rId22"/>
            </p:custDataLst>
          </p:nvPr>
        </p:nvCxnSpPr>
        <p:spPr bwMode="gray">
          <a:xfrm>
            <a:off x="10025063" y="3779838"/>
            <a:ext cx="231775" cy="0"/>
          </a:xfrm>
          <a:prstGeom prst="line">
            <a:avLst/>
          </a:prstGeom>
          <a:ln w="19050" cap="rnd" cmpd="sng" algn="ctr">
            <a:solidFill>
              <a:srgbClr val="C30C3E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35B157A6-6B06-F54C-4F96-8B99FA89AD34}"/>
              </a:ext>
            </a:extLst>
          </p:cNvPr>
          <p:cNvSpPr>
            <a:spLocks noGrp="1"/>
          </p:cNvSpPr>
          <p:nvPr>
            <p:custDataLst>
              <p:tags r:id="rId23"/>
            </p:custDataLst>
          </p:nvPr>
        </p:nvSpPr>
        <p:spPr bwMode="auto">
          <a:xfrm>
            <a:off x="10317163" y="3681413"/>
            <a:ext cx="6985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§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Bef>
                <a:spcPct val="0"/>
              </a:spcBef>
              <a:spcAft>
                <a:spcPct val="0"/>
              </a:spcAft>
              <a:buNone/>
            </a:pPr>
            <a:fld id="{2F02274A-F754-4A63-ACF3-0B8C651D54A1}" type="datetime'''''''D''''''e''''''''''''''ma''''''''''n''d''''''''''a'''''">
              <a:rPr lang="es-PE" altLang="en-US" sz="1400" smtClean="0">
                <a:solidFill>
                  <a:schemeClr val="tx1"/>
                </a:solidFill>
              </a:rPr>
              <a:pPr marL="0" lvl="0" indent="0">
                <a:spcBef>
                  <a:spcPct val="0"/>
                </a:spcBef>
                <a:spcAft>
                  <a:spcPct val="0"/>
                </a:spcAft>
                <a:buNone/>
              </a:pPr>
              <a:t>Demanda</a:t>
            </a:fld>
            <a:endParaRPr lang="es-PE" sz="1400" noProof="0">
              <a:solidFill>
                <a:schemeClr val="tx1"/>
              </a:solidFill>
            </a:endParaRP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8D7B0755-2A92-9006-2278-A0D2578685A8}"/>
              </a:ext>
            </a:extLst>
          </p:cNvPr>
          <p:cNvSpPr>
            <a:spLocks noGrp="1"/>
          </p:cNvSpPr>
          <p:nvPr>
            <p:custDataLst>
              <p:tags r:id="rId24"/>
            </p:custDataLst>
          </p:nvPr>
        </p:nvSpPr>
        <p:spPr bwMode="auto">
          <a:xfrm>
            <a:off x="10317163" y="3944938"/>
            <a:ext cx="398463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§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Bef>
                <a:spcPct val="0"/>
              </a:spcBef>
              <a:spcAft>
                <a:spcPct val="0"/>
              </a:spcAft>
              <a:buNone/>
            </a:pPr>
            <a:fld id="{A947CB83-8B41-41EB-8000-574F377F1C30}" type="datetime'''''''''''''H''''id''''''''''''''''''r''o'''''">
              <a:rPr lang="es-PE" altLang="en-US" sz="1400" smtClean="0">
                <a:solidFill>
                  <a:schemeClr val="tx1"/>
                </a:solidFill>
              </a:rPr>
              <a:pPr marL="0" lvl="0" indent="0">
                <a:spcBef>
                  <a:spcPct val="0"/>
                </a:spcBef>
                <a:spcAft>
                  <a:spcPct val="0"/>
                </a:spcAft>
                <a:buNone/>
              </a:pPr>
              <a:t>Hidro</a:t>
            </a:fld>
            <a:endParaRPr lang="es-PE" sz="1400" noProof="0">
              <a:solidFill>
                <a:schemeClr val="tx1"/>
              </a:solidFill>
            </a:endParaRP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CA8623C6-54DF-EB6E-0228-243FA52BC17E}"/>
              </a:ext>
            </a:extLst>
          </p:cNvPr>
          <p:cNvSpPr>
            <a:spLocks noGrp="1"/>
          </p:cNvSpPr>
          <p:nvPr>
            <p:custDataLst>
              <p:tags r:id="rId25"/>
            </p:custDataLst>
          </p:nvPr>
        </p:nvSpPr>
        <p:spPr bwMode="auto">
          <a:xfrm>
            <a:off x="10317163" y="4208463"/>
            <a:ext cx="563563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§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Bef>
                <a:spcPct val="0"/>
              </a:spcBef>
              <a:spcAft>
                <a:spcPct val="0"/>
              </a:spcAft>
              <a:buNone/>
            </a:pPr>
            <a:fld id="{1186EE67-3DF1-48A2-BFE9-87F29E0B164F}" type="datetime'T''''''''''''''''é''''''''''r''m''''ica'''">
              <a:rPr lang="es-PE" altLang="en-US" sz="1400" smtClean="0">
                <a:solidFill>
                  <a:schemeClr val="tx1"/>
                </a:solidFill>
              </a:rPr>
              <a:pPr marL="0" lvl="0" indent="0">
                <a:spcBef>
                  <a:spcPct val="0"/>
                </a:spcBef>
                <a:spcAft>
                  <a:spcPct val="0"/>
                </a:spcAft>
                <a:buNone/>
              </a:pPr>
              <a:t>Térmica</a:t>
            </a:fld>
            <a:endParaRPr lang="es-PE" sz="1400" noProof="0">
              <a:solidFill>
                <a:schemeClr val="tx1"/>
              </a:solidFill>
            </a:endParaRP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BA4C1EC5-C0A7-7F48-B35E-F1987444941D}"/>
              </a:ext>
            </a:extLst>
          </p:cNvPr>
          <p:cNvSpPr>
            <a:spLocks noGrp="1"/>
          </p:cNvSpPr>
          <p:nvPr>
            <p:custDataLst>
              <p:tags r:id="rId26"/>
            </p:custDataLst>
          </p:nvPr>
        </p:nvSpPr>
        <p:spPr bwMode="auto">
          <a:xfrm>
            <a:off x="10317163" y="4471988"/>
            <a:ext cx="4191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§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Bef>
                <a:spcPct val="0"/>
              </a:spcBef>
              <a:spcAft>
                <a:spcPct val="0"/>
              </a:spcAft>
              <a:buNone/>
            </a:pPr>
            <a:fld id="{4D404BEE-D775-46B3-980A-E67491D244E6}" type="datetime'E''''''''''''''''''ól''''''''i''''''''''c''a'''''''">
              <a:rPr lang="es-PE" altLang="en-US" sz="1400" smtClean="0">
                <a:solidFill>
                  <a:schemeClr val="tx1"/>
                </a:solidFill>
              </a:rPr>
              <a:pPr marL="0" lvl="0" indent="0">
                <a:spcBef>
                  <a:spcPct val="0"/>
                </a:spcBef>
                <a:spcAft>
                  <a:spcPct val="0"/>
                </a:spcAft>
                <a:buNone/>
              </a:pPr>
              <a:t>Eólica</a:t>
            </a:fld>
            <a:endParaRPr lang="es-PE" sz="1400" noProof="0">
              <a:solidFill>
                <a:schemeClr val="tx1"/>
              </a:solidFill>
            </a:endParaRPr>
          </a:p>
        </p:txBody>
      </p:sp>
      <p:sp>
        <p:nvSpPr>
          <p:cNvPr id="42" name="Text Placeholder 9">
            <a:extLst>
              <a:ext uri="{FF2B5EF4-FFF2-40B4-BE49-F238E27FC236}">
                <a16:creationId xmlns:a16="http://schemas.microsoft.com/office/drawing/2014/main" id="{D474AB9A-FE95-4F24-9A1B-3F81107777CD}"/>
              </a:ext>
            </a:extLst>
          </p:cNvPr>
          <p:cNvSpPr>
            <a:spLocks noGrp="1"/>
          </p:cNvSpPr>
          <p:nvPr>
            <p:custDataLst>
              <p:tags r:id="rId27"/>
            </p:custDataLst>
          </p:nvPr>
        </p:nvSpPr>
        <p:spPr bwMode="auto">
          <a:xfrm>
            <a:off x="10317163" y="4735513"/>
            <a:ext cx="363538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§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Bef>
                <a:spcPct val="0"/>
              </a:spcBef>
              <a:spcAft>
                <a:spcPct val="0"/>
              </a:spcAft>
              <a:buNone/>
            </a:pPr>
            <a:fld id="{17B9B44C-7BC4-443F-9AC8-177D17924B77}" type="datetime'''''''''''''''''''''''''S''''''''''''o''la''''''''''''''r'">
              <a:rPr lang="es-PE" altLang="en-US" sz="1400" smtClean="0">
                <a:solidFill>
                  <a:schemeClr val="tx1"/>
                </a:solidFill>
              </a:rPr>
              <a:pPr marL="0" lvl="0" indent="0">
                <a:spcBef>
                  <a:spcPct val="0"/>
                </a:spcBef>
                <a:spcAft>
                  <a:spcPct val="0"/>
                </a:spcAft>
                <a:buNone/>
              </a:pPr>
              <a:t>Solar</a:t>
            </a:fld>
            <a:endParaRPr lang="es-PE" sz="1400" noProof="0">
              <a:solidFill>
                <a:schemeClr val="tx1"/>
              </a:solidFill>
            </a:endParaRPr>
          </a:p>
        </p:txBody>
      </p:sp>
      <p:sp>
        <p:nvSpPr>
          <p:cNvPr id="136" name="CuadroTexto 135">
            <a:extLst>
              <a:ext uri="{FF2B5EF4-FFF2-40B4-BE49-F238E27FC236}">
                <a16:creationId xmlns:a16="http://schemas.microsoft.com/office/drawing/2014/main" id="{2E49DF84-4A81-E1BE-AE92-84B01F87E981}"/>
              </a:ext>
            </a:extLst>
          </p:cNvPr>
          <p:cNvSpPr txBox="1"/>
          <p:nvPr/>
        </p:nvSpPr>
        <p:spPr>
          <a:xfrm>
            <a:off x="3438526" y="1791494"/>
            <a:ext cx="5314947" cy="338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1600" b="1">
                <a:solidFill>
                  <a:srgbClr val="B54A14"/>
                </a:solidFill>
              </a:rPr>
              <a:t>Proyección de generación por Tecnología </a:t>
            </a:r>
            <a:r>
              <a:rPr lang="es-PE" sz="1600" b="1" noProof="0">
                <a:solidFill>
                  <a:srgbClr val="B54A14"/>
                </a:solidFill>
              </a:rPr>
              <a:t>(TWh)</a:t>
            </a:r>
          </a:p>
        </p:txBody>
      </p:sp>
    </p:spTree>
    <p:extLst>
      <p:ext uri="{BB962C8B-B14F-4D97-AF65-F5344CB8AC3E}">
        <p14:creationId xmlns:p14="http://schemas.microsoft.com/office/powerpoint/2010/main" val="39916102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think-cell data - do not delete" hidden="1">
            <a:extLst>
              <a:ext uri="{FF2B5EF4-FFF2-40B4-BE49-F238E27FC236}">
                <a16:creationId xmlns:a16="http://schemas.microsoft.com/office/drawing/2014/main" id="{70A02037-0511-52CC-688F-879A1E70CF2F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56539343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83" imgW="473" imgH="476" progId="TCLayout.ActiveDocument.1">
                  <p:embed/>
                </p:oleObj>
              </mc:Choice>
              <mc:Fallback>
                <p:oleObj name="Diapositiva de think-cell" r:id="rId83" imgW="473" imgH="476" progId="TCLayout.ActiveDocument.1">
                  <p:embed/>
                  <p:pic>
                    <p:nvPicPr>
                      <p:cNvPr id="20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70A02037-0511-52CC-688F-879A1E70CF2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ítulo 1">
            <a:extLst>
              <a:ext uri="{FF2B5EF4-FFF2-40B4-BE49-F238E27FC236}">
                <a16:creationId xmlns:a16="http://schemas.microsoft.com/office/drawing/2014/main" id="{31463BF7-7B93-7709-1D09-11FD24D9C6A8}"/>
              </a:ext>
            </a:extLst>
          </p:cNvPr>
          <p:cNvSpPr txBox="1">
            <a:spLocks/>
          </p:cNvSpPr>
          <p:nvPr/>
        </p:nvSpPr>
        <p:spPr>
          <a:xfrm>
            <a:off x="363834" y="561312"/>
            <a:ext cx="11728154" cy="437240"/>
          </a:xfrm>
          <a:prstGeom prst="rect">
            <a:avLst/>
          </a:prstGeom>
        </p:spPr>
        <p:txBody>
          <a:bodyPr vert="horz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es-PE" sz="3200" b="1" noProof="0">
                <a:solidFill>
                  <a:schemeClr val="accent3"/>
                </a:solidFill>
              </a:rPr>
              <a:t>Perspectiva de mercado | </a:t>
            </a:r>
            <a:r>
              <a:rPr lang="es-PE" sz="3200" b="1" noProof="0">
                <a:solidFill>
                  <a:srgbClr val="E9A16B"/>
                </a:solidFill>
              </a:rPr>
              <a:t>Los picos de demanda están aumentando con alta volatilidad de los precios spot correlacionada con el estrés hídrico</a:t>
            </a:r>
            <a:endParaRPr lang="es-PE" sz="3200" noProof="0">
              <a:solidFill>
                <a:srgbClr val="B54A14"/>
              </a:solidFill>
            </a:endParaRPr>
          </a:p>
        </p:txBody>
      </p:sp>
      <p:pic>
        <p:nvPicPr>
          <p:cNvPr id="11" name="Imagen 10" descr="Imagen que contiene Patrón de fondo&#10;&#10;Descripción generada automáticamente">
            <a:extLst>
              <a:ext uri="{FF2B5EF4-FFF2-40B4-BE49-F238E27FC236}">
                <a16:creationId xmlns:a16="http://schemas.microsoft.com/office/drawing/2014/main" id="{C91382A3-AA67-DA01-4877-EE93A37586C6}"/>
              </a:ext>
            </a:extLst>
          </p:cNvPr>
          <p:cNvPicPr>
            <a:picLocks noChangeAspect="1"/>
          </p:cNvPicPr>
          <p:nvPr/>
        </p:nvPicPr>
        <p:blipFill rotWithShape="1">
          <a:blip r:embed="rId8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3" t="40264" r="4344" b="40407"/>
          <a:stretch/>
        </p:blipFill>
        <p:spPr>
          <a:xfrm>
            <a:off x="9943719" y="111873"/>
            <a:ext cx="2042769" cy="437240"/>
          </a:xfrm>
          <a:prstGeom prst="rect">
            <a:avLst/>
          </a:prstGeom>
        </p:spPr>
      </p:pic>
      <p:graphicFrame>
        <p:nvGraphicFramePr>
          <p:cNvPr id="965" name="Chart 3">
            <a:extLst>
              <a:ext uri="{FF2B5EF4-FFF2-40B4-BE49-F238E27FC236}">
                <a16:creationId xmlns:a16="http://schemas.microsoft.com/office/drawing/2014/main" id="{12D7CD6D-714E-EBE4-07DE-EA0639CAA1A2}"/>
              </a:ext>
            </a:extLst>
          </p:cNvPr>
          <p:cNvGraphicFramePr/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256733385"/>
              </p:ext>
            </p:extLst>
          </p:nvPr>
        </p:nvGraphicFramePr>
        <p:xfrm>
          <a:off x="204788" y="2047875"/>
          <a:ext cx="11866562" cy="18176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6"/>
          </a:graphicData>
        </a:graphic>
      </p:graphicFrame>
      <p:sp>
        <p:nvSpPr>
          <p:cNvPr id="924" name="Text Placeholder 2">
            <a:extLst>
              <a:ext uri="{FF2B5EF4-FFF2-40B4-BE49-F238E27FC236}">
                <a16:creationId xmlns:a16="http://schemas.microsoft.com/office/drawing/2014/main" id="{CE5D6C9C-DF9B-43D0-B3A0-556A24016336}"/>
              </a:ext>
            </a:extLst>
          </p:cNvPr>
          <p:cNvSpPr>
            <a:spLocks noGrp="1"/>
          </p:cNvSpPr>
          <p:nvPr>
            <p:custDataLst>
              <p:tags r:id="rId3"/>
            </p:custDataLst>
          </p:nvPr>
        </p:nvSpPr>
        <p:spPr bwMode="auto">
          <a:xfrm>
            <a:off x="1017588" y="3641725"/>
            <a:ext cx="1365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vert270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spcBef>
                <a:spcPct val="0"/>
              </a:spcBef>
              <a:spcAft>
                <a:spcPct val="0"/>
              </a:spcAft>
              <a:buNone/>
            </a:pPr>
            <a:fld id="{268B6014-9CAB-4F59-8D54-EC1E6798AD4F}" type="datetime'''''''''''''''''''''f''''''e''''b-''''''22'''''''''''''">
              <a:rPr lang="es-PE" sz="1000" noProof="0" smtClean="0"/>
              <a:pPr marL="0" lvl="0" indent="0" algn="r">
                <a:spcBef>
                  <a:spcPct val="0"/>
                </a:spcBef>
                <a:spcAft>
                  <a:spcPct val="0"/>
                </a:spcAft>
                <a:buNone/>
              </a:pPr>
              <a:t>feb-22</a:t>
            </a:fld>
            <a:endParaRPr lang="es-PE" sz="1000" noProof="0"/>
          </a:p>
        </p:txBody>
      </p:sp>
      <p:sp>
        <p:nvSpPr>
          <p:cNvPr id="925" name="Text Placeholder 2">
            <a:extLst>
              <a:ext uri="{FF2B5EF4-FFF2-40B4-BE49-F238E27FC236}">
                <a16:creationId xmlns:a16="http://schemas.microsoft.com/office/drawing/2014/main" id="{6020A651-9AC3-4D83-30B6-B70607C11228}"/>
              </a:ext>
            </a:extLst>
          </p:cNvPr>
          <p:cNvSpPr>
            <a:spLocks noGrp="1"/>
          </p:cNvSpPr>
          <p:nvPr>
            <p:custDataLst>
              <p:tags r:id="rId4"/>
            </p:custDataLst>
          </p:nvPr>
        </p:nvSpPr>
        <p:spPr bwMode="auto">
          <a:xfrm>
            <a:off x="1320800" y="3641725"/>
            <a:ext cx="136525" cy="374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vert270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spcBef>
                <a:spcPct val="0"/>
              </a:spcBef>
              <a:spcAft>
                <a:spcPct val="0"/>
              </a:spcAft>
              <a:buNone/>
            </a:pPr>
            <a:fld id="{062987DF-9C35-44EE-AC8A-55DF6BF57C6A}" type="datetime'''m''a''''''''''''''r''''-''''''2''''''''''''''''''''''2'''">
              <a:rPr lang="es-PE" sz="1000" noProof="0" smtClean="0"/>
              <a:pPr marL="0" lvl="0" indent="0" algn="r">
                <a:spcBef>
                  <a:spcPct val="0"/>
                </a:spcBef>
                <a:spcAft>
                  <a:spcPct val="0"/>
                </a:spcAft>
                <a:buNone/>
              </a:pPr>
              <a:t>mar-22</a:t>
            </a:fld>
            <a:endParaRPr lang="es-PE" sz="1000" noProof="0"/>
          </a:p>
        </p:txBody>
      </p:sp>
      <p:sp>
        <p:nvSpPr>
          <p:cNvPr id="926" name="Text Placeholder 2">
            <a:extLst>
              <a:ext uri="{FF2B5EF4-FFF2-40B4-BE49-F238E27FC236}">
                <a16:creationId xmlns:a16="http://schemas.microsoft.com/office/drawing/2014/main" id="{F72CF938-5A42-0C4A-FD4B-E941A9D20BD2}"/>
              </a:ext>
            </a:extLst>
          </p:cNvPr>
          <p:cNvSpPr>
            <a:spLocks noGrp="1"/>
          </p:cNvSpPr>
          <p:nvPr>
            <p:custDataLst>
              <p:tags r:id="rId5"/>
            </p:custDataLst>
          </p:nvPr>
        </p:nvSpPr>
        <p:spPr bwMode="auto">
          <a:xfrm>
            <a:off x="1624013" y="3641725"/>
            <a:ext cx="136525" cy="33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vert270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spcBef>
                <a:spcPct val="0"/>
              </a:spcBef>
              <a:spcAft>
                <a:spcPct val="0"/>
              </a:spcAft>
              <a:buNone/>
            </a:pPr>
            <a:fld id="{3CF1AD95-7771-47C8-90FB-E91CD3F61A98}" type="datetime'''''''''a''''''''''b''''''''''''''r-''''''''''''2''''''''''2'">
              <a:rPr lang="es-PE" sz="1000" noProof="0" smtClean="0"/>
              <a:pPr marL="0" lvl="0" indent="0" algn="r">
                <a:spcBef>
                  <a:spcPct val="0"/>
                </a:spcBef>
                <a:spcAft>
                  <a:spcPct val="0"/>
                </a:spcAft>
                <a:buNone/>
              </a:pPr>
              <a:t>abr-22</a:t>
            </a:fld>
            <a:endParaRPr lang="es-PE" sz="1000" noProof="0"/>
          </a:p>
        </p:txBody>
      </p:sp>
      <p:sp>
        <p:nvSpPr>
          <p:cNvPr id="927" name="Text Placeholder 2">
            <a:extLst>
              <a:ext uri="{FF2B5EF4-FFF2-40B4-BE49-F238E27FC236}">
                <a16:creationId xmlns:a16="http://schemas.microsoft.com/office/drawing/2014/main" id="{FD4CDB2A-588B-A328-D0D0-0432A8E15F85}"/>
              </a:ext>
            </a:extLst>
          </p:cNvPr>
          <p:cNvSpPr>
            <a:spLocks noGrp="1"/>
          </p:cNvSpPr>
          <p:nvPr>
            <p:custDataLst>
              <p:tags r:id="rId6"/>
            </p:custDataLst>
          </p:nvPr>
        </p:nvSpPr>
        <p:spPr bwMode="auto">
          <a:xfrm>
            <a:off x="1927225" y="3641725"/>
            <a:ext cx="136525" cy="387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vert270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spcBef>
                <a:spcPct val="0"/>
              </a:spcBef>
              <a:spcAft>
                <a:spcPct val="0"/>
              </a:spcAft>
              <a:buNone/>
            </a:pPr>
            <a:fld id="{81ACD665-E9DA-4653-97B9-AB038A7BB3FE}" type="datetime'''''''m''''''''''''''a''''y''-''''''''''22'''''''">
              <a:rPr lang="es-PE" sz="1000" noProof="0" smtClean="0"/>
              <a:pPr marL="0" lvl="0" indent="0" algn="r">
                <a:spcBef>
                  <a:spcPct val="0"/>
                </a:spcBef>
                <a:spcAft>
                  <a:spcPct val="0"/>
                </a:spcAft>
                <a:buNone/>
              </a:pPr>
              <a:t>may-22</a:t>
            </a:fld>
            <a:endParaRPr lang="es-PE" sz="1000" noProof="0"/>
          </a:p>
        </p:txBody>
      </p:sp>
      <p:sp>
        <p:nvSpPr>
          <p:cNvPr id="928" name="Text Placeholder 2">
            <a:extLst>
              <a:ext uri="{FF2B5EF4-FFF2-40B4-BE49-F238E27FC236}">
                <a16:creationId xmlns:a16="http://schemas.microsoft.com/office/drawing/2014/main" id="{7C9B8364-7C4D-02A9-4D10-BD0A82534097}"/>
              </a:ext>
            </a:extLst>
          </p:cNvPr>
          <p:cNvSpPr>
            <a:spLocks noGrp="1"/>
          </p:cNvSpPr>
          <p:nvPr>
            <p:custDataLst>
              <p:tags r:id="rId7"/>
            </p:custDataLst>
          </p:nvPr>
        </p:nvSpPr>
        <p:spPr bwMode="auto">
          <a:xfrm>
            <a:off x="2230438" y="3641725"/>
            <a:ext cx="136525" cy="331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vert270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spcBef>
                <a:spcPct val="0"/>
              </a:spcBef>
              <a:spcAft>
                <a:spcPct val="0"/>
              </a:spcAft>
              <a:buNone/>
            </a:pPr>
            <a:fld id="{560E23EE-2F29-4536-AC80-822FE1DF09D3}" type="datetime'ju''''n-''''''''''''22'''''''''''''''''''''">
              <a:rPr lang="es-PE" sz="1000" noProof="0" smtClean="0"/>
              <a:pPr marL="0" lvl="0" indent="0" algn="r">
                <a:spcBef>
                  <a:spcPct val="0"/>
                </a:spcBef>
                <a:spcAft>
                  <a:spcPct val="0"/>
                </a:spcAft>
                <a:buNone/>
              </a:pPr>
              <a:t>jun-22</a:t>
            </a:fld>
            <a:endParaRPr lang="es-PE" sz="1000" noProof="0"/>
          </a:p>
        </p:txBody>
      </p:sp>
      <p:sp>
        <p:nvSpPr>
          <p:cNvPr id="929" name="Text Placeholder 2">
            <a:extLst>
              <a:ext uri="{FF2B5EF4-FFF2-40B4-BE49-F238E27FC236}">
                <a16:creationId xmlns:a16="http://schemas.microsoft.com/office/drawing/2014/main" id="{E344F912-D652-F843-9383-02F841C7AB63}"/>
              </a:ext>
            </a:extLst>
          </p:cNvPr>
          <p:cNvSpPr>
            <a:spLocks noGrp="1"/>
          </p:cNvSpPr>
          <p:nvPr>
            <p:custDataLst>
              <p:tags r:id="rId8"/>
            </p:custDataLst>
          </p:nvPr>
        </p:nvSpPr>
        <p:spPr bwMode="auto">
          <a:xfrm>
            <a:off x="2533650" y="3641725"/>
            <a:ext cx="136525" cy="29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vert270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spcBef>
                <a:spcPct val="0"/>
              </a:spcBef>
              <a:spcAft>
                <a:spcPct val="0"/>
              </a:spcAft>
              <a:buNone/>
            </a:pPr>
            <a:fld id="{5EDF78F8-18FB-485E-98F1-2D2E610AFEAE}" type="datetime'''j''''''''''ul''''''''''''''-''''2''''''''2'''">
              <a:rPr lang="es-PE" sz="1000" noProof="0" smtClean="0"/>
              <a:pPr marL="0" lvl="0" indent="0" algn="r">
                <a:spcBef>
                  <a:spcPct val="0"/>
                </a:spcBef>
                <a:spcAft>
                  <a:spcPct val="0"/>
                </a:spcAft>
                <a:buNone/>
              </a:pPr>
              <a:t>jul-22</a:t>
            </a:fld>
            <a:endParaRPr lang="es-PE" sz="1000" noProof="0"/>
          </a:p>
        </p:txBody>
      </p:sp>
      <p:sp>
        <p:nvSpPr>
          <p:cNvPr id="930" name="Text Placeholder 2">
            <a:extLst>
              <a:ext uri="{FF2B5EF4-FFF2-40B4-BE49-F238E27FC236}">
                <a16:creationId xmlns:a16="http://schemas.microsoft.com/office/drawing/2014/main" id="{45961290-2AB1-7CF7-2338-88E919F40710}"/>
              </a:ext>
            </a:extLst>
          </p:cNvPr>
          <p:cNvSpPr>
            <a:spLocks noGrp="1"/>
          </p:cNvSpPr>
          <p:nvPr>
            <p:custDataLst>
              <p:tags r:id="rId9"/>
            </p:custDataLst>
          </p:nvPr>
        </p:nvSpPr>
        <p:spPr bwMode="auto">
          <a:xfrm>
            <a:off x="2836863" y="3641725"/>
            <a:ext cx="136525" cy="35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vert270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spcBef>
                <a:spcPct val="0"/>
              </a:spcBef>
              <a:spcAft>
                <a:spcPct val="0"/>
              </a:spcAft>
              <a:buNone/>
            </a:pPr>
            <a:fld id="{24461A95-5313-4B19-99BE-00435D389F14}" type="datetime'''a''''''''g''''''''''''o''''-''''''''''2''''''''''2'''">
              <a:rPr lang="es-PE" sz="1000" noProof="0" smtClean="0"/>
              <a:pPr marL="0" lvl="0" indent="0" algn="r">
                <a:spcBef>
                  <a:spcPct val="0"/>
                </a:spcBef>
                <a:spcAft>
                  <a:spcPct val="0"/>
                </a:spcAft>
                <a:buNone/>
              </a:pPr>
              <a:t>ago-22</a:t>
            </a:fld>
            <a:endParaRPr lang="es-PE" sz="1000" noProof="0"/>
          </a:p>
        </p:txBody>
      </p:sp>
      <p:sp>
        <p:nvSpPr>
          <p:cNvPr id="931" name="Text Placeholder 2">
            <a:extLst>
              <a:ext uri="{FF2B5EF4-FFF2-40B4-BE49-F238E27FC236}">
                <a16:creationId xmlns:a16="http://schemas.microsoft.com/office/drawing/2014/main" id="{89C41B81-7CDB-835F-E167-968E8B6F0231}"/>
              </a:ext>
            </a:extLst>
          </p:cNvPr>
          <p:cNvSpPr>
            <a:spLocks noGrp="1"/>
          </p:cNvSpPr>
          <p:nvPr>
            <p:custDataLst>
              <p:tags r:id="rId10"/>
            </p:custDataLst>
          </p:nvPr>
        </p:nvSpPr>
        <p:spPr bwMode="auto">
          <a:xfrm>
            <a:off x="3140075" y="3641726"/>
            <a:ext cx="136525" cy="390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vert270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spcBef>
                <a:spcPct val="0"/>
              </a:spcBef>
              <a:spcAft>
                <a:spcPct val="0"/>
              </a:spcAft>
              <a:buNone/>
            </a:pPr>
            <a:fld id="{DAB5D790-B895-4F2A-903A-9198EB991C5C}" type="datetime'''''s''ep''''''''''''t''''''''''''''''''''-''2''''''''''2'''">
              <a:rPr lang="es-PE" sz="1000" noProof="0" smtClean="0"/>
              <a:pPr marL="0" lvl="0" indent="0" algn="r">
                <a:spcBef>
                  <a:spcPct val="0"/>
                </a:spcBef>
                <a:spcAft>
                  <a:spcPct val="0"/>
                </a:spcAft>
                <a:buNone/>
              </a:pPr>
              <a:t>sept-22</a:t>
            </a:fld>
            <a:endParaRPr lang="es-PE" sz="1000" noProof="0"/>
          </a:p>
        </p:txBody>
      </p:sp>
      <p:sp>
        <p:nvSpPr>
          <p:cNvPr id="932" name="Text Placeholder 2">
            <a:extLst>
              <a:ext uri="{FF2B5EF4-FFF2-40B4-BE49-F238E27FC236}">
                <a16:creationId xmlns:a16="http://schemas.microsoft.com/office/drawing/2014/main" id="{1E147828-71D3-E787-09F9-DE30C85ECEFC}"/>
              </a:ext>
            </a:extLst>
          </p:cNvPr>
          <p:cNvSpPr>
            <a:spLocks noGrp="1"/>
          </p:cNvSpPr>
          <p:nvPr>
            <p:custDataLst>
              <p:tags r:id="rId11"/>
            </p:custDataLst>
          </p:nvPr>
        </p:nvSpPr>
        <p:spPr bwMode="auto">
          <a:xfrm>
            <a:off x="3443288" y="3641725"/>
            <a:ext cx="136525" cy="331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vert270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spcBef>
                <a:spcPct val="0"/>
              </a:spcBef>
              <a:spcAft>
                <a:spcPct val="0"/>
              </a:spcAft>
              <a:buNone/>
            </a:pPr>
            <a:fld id="{7224F1B3-1215-4178-B86E-14C6418ED268}" type="datetime'''''''''''o''''''''''''''''c''''t''''''-''''''''2''''2'''''''">
              <a:rPr lang="es-PE" sz="1000" noProof="0" smtClean="0"/>
              <a:pPr marL="0" lvl="0" indent="0" algn="r">
                <a:spcBef>
                  <a:spcPct val="0"/>
                </a:spcBef>
                <a:spcAft>
                  <a:spcPct val="0"/>
                </a:spcAft>
                <a:buNone/>
              </a:pPr>
              <a:t>oct-22</a:t>
            </a:fld>
            <a:endParaRPr lang="es-PE" sz="1000" noProof="0"/>
          </a:p>
        </p:txBody>
      </p:sp>
      <p:sp>
        <p:nvSpPr>
          <p:cNvPr id="933" name="Text Placeholder 2">
            <a:extLst>
              <a:ext uri="{FF2B5EF4-FFF2-40B4-BE49-F238E27FC236}">
                <a16:creationId xmlns:a16="http://schemas.microsoft.com/office/drawing/2014/main" id="{A3D027BD-1C77-B34E-DFC6-52115159FD17}"/>
              </a:ext>
            </a:extLst>
          </p:cNvPr>
          <p:cNvSpPr>
            <a:spLocks noGrp="1"/>
          </p:cNvSpPr>
          <p:nvPr>
            <p:custDataLst>
              <p:tags r:id="rId12"/>
            </p:custDataLst>
          </p:nvPr>
        </p:nvSpPr>
        <p:spPr bwMode="auto">
          <a:xfrm>
            <a:off x="3746500" y="3641725"/>
            <a:ext cx="136525" cy="35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vert270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spcBef>
                <a:spcPct val="0"/>
              </a:spcBef>
              <a:spcAft>
                <a:spcPct val="0"/>
              </a:spcAft>
              <a:buNone/>
            </a:pPr>
            <a:fld id="{88CA0688-F4DC-4C6B-9678-67976A7487E9}" type="datetime'''''''''''''''''''''''n''''''o''v-''''''''''2''''''2'''">
              <a:rPr lang="es-PE" sz="1000" noProof="0" smtClean="0"/>
              <a:pPr marL="0" lvl="0" indent="0" algn="r">
                <a:spcBef>
                  <a:spcPct val="0"/>
                </a:spcBef>
                <a:spcAft>
                  <a:spcPct val="0"/>
                </a:spcAft>
                <a:buNone/>
              </a:pPr>
              <a:t>nov-22</a:t>
            </a:fld>
            <a:endParaRPr lang="es-PE" sz="1000" noProof="0"/>
          </a:p>
        </p:txBody>
      </p:sp>
      <p:sp>
        <p:nvSpPr>
          <p:cNvPr id="934" name="Text Placeholder 2">
            <a:extLst>
              <a:ext uri="{FF2B5EF4-FFF2-40B4-BE49-F238E27FC236}">
                <a16:creationId xmlns:a16="http://schemas.microsoft.com/office/drawing/2014/main" id="{8F2AD3AE-6222-E264-0757-91CB80AB553B}"/>
              </a:ext>
            </a:extLst>
          </p:cNvPr>
          <p:cNvSpPr>
            <a:spLocks noGrp="1"/>
          </p:cNvSpPr>
          <p:nvPr>
            <p:custDataLst>
              <p:tags r:id="rId13"/>
            </p:custDataLst>
          </p:nvPr>
        </p:nvSpPr>
        <p:spPr bwMode="auto">
          <a:xfrm>
            <a:off x="4049713" y="3641725"/>
            <a:ext cx="136525" cy="31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vert270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spcBef>
                <a:spcPct val="0"/>
              </a:spcBef>
              <a:spcAft>
                <a:spcPct val="0"/>
              </a:spcAft>
              <a:buNone/>
            </a:pPr>
            <a:fld id="{AE030FD5-9921-4A72-9F98-B34D34493274}" type="datetime'd''''''''''''''''''''''i''''c''-2''''2'''''''''''">
              <a:rPr lang="es-PE" sz="1000" noProof="0" smtClean="0"/>
              <a:pPr marL="0" lvl="0" indent="0" algn="r">
                <a:spcBef>
                  <a:spcPct val="0"/>
                </a:spcBef>
                <a:spcAft>
                  <a:spcPct val="0"/>
                </a:spcAft>
                <a:buNone/>
              </a:pPr>
              <a:t>dic-22</a:t>
            </a:fld>
            <a:endParaRPr lang="es-PE" sz="1000" noProof="0"/>
          </a:p>
        </p:txBody>
      </p:sp>
      <p:sp>
        <p:nvSpPr>
          <p:cNvPr id="935" name="Text Placeholder 2">
            <a:extLst>
              <a:ext uri="{FF2B5EF4-FFF2-40B4-BE49-F238E27FC236}">
                <a16:creationId xmlns:a16="http://schemas.microsoft.com/office/drawing/2014/main" id="{E459BD3B-8184-44AF-3C21-FFDD41CFE78F}"/>
              </a:ext>
            </a:extLst>
          </p:cNvPr>
          <p:cNvSpPr>
            <a:spLocks noGrp="1"/>
          </p:cNvSpPr>
          <p:nvPr>
            <p:custDataLst>
              <p:tags r:id="rId14"/>
            </p:custDataLst>
          </p:nvPr>
        </p:nvSpPr>
        <p:spPr bwMode="auto">
          <a:xfrm>
            <a:off x="4352925" y="3641725"/>
            <a:ext cx="136525" cy="36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vert270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spcBef>
                <a:spcPct val="0"/>
              </a:spcBef>
              <a:spcAft>
                <a:spcPct val="0"/>
              </a:spcAft>
              <a:buNone/>
            </a:pPr>
            <a:fld id="{1A5BF39A-BD75-4FFE-A861-F209FCCCF871}" type="datetime'e''''n''''''''''''''e''-''''2''''''''''''''''''''''''3'">
              <a:rPr lang="es-PE" sz="1000" noProof="0" smtClean="0"/>
              <a:pPr marL="0" lvl="0" indent="0" algn="r">
                <a:spcBef>
                  <a:spcPct val="0"/>
                </a:spcBef>
                <a:spcAft>
                  <a:spcPct val="0"/>
                </a:spcAft>
                <a:buNone/>
              </a:pPr>
              <a:t>ene-23</a:t>
            </a:fld>
            <a:endParaRPr lang="es-PE" sz="1000" noProof="0"/>
          </a:p>
        </p:txBody>
      </p:sp>
      <p:sp>
        <p:nvSpPr>
          <p:cNvPr id="936" name="Text Placeholder 2">
            <a:extLst>
              <a:ext uri="{FF2B5EF4-FFF2-40B4-BE49-F238E27FC236}">
                <a16:creationId xmlns:a16="http://schemas.microsoft.com/office/drawing/2014/main" id="{A7093313-A1A1-1F48-C1B6-46DEAE925BB7}"/>
              </a:ext>
            </a:extLst>
          </p:cNvPr>
          <p:cNvSpPr>
            <a:spLocks noGrp="1"/>
          </p:cNvSpPr>
          <p:nvPr>
            <p:custDataLst>
              <p:tags r:id="rId15"/>
            </p:custDataLst>
          </p:nvPr>
        </p:nvSpPr>
        <p:spPr bwMode="auto">
          <a:xfrm>
            <a:off x="4656138" y="3641725"/>
            <a:ext cx="1365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vert270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spcBef>
                <a:spcPct val="0"/>
              </a:spcBef>
              <a:spcAft>
                <a:spcPct val="0"/>
              </a:spcAft>
              <a:buNone/>
            </a:pPr>
            <a:fld id="{D9070946-BC4E-4E2F-A048-9BE150FD5C3D}" type="datetime'''f''e''''''''''b''''''''''''''-''''''''''''2''''''''''''3'">
              <a:rPr lang="es-PE" sz="1000" noProof="0" smtClean="0"/>
              <a:pPr marL="0" lvl="0" indent="0" algn="r">
                <a:spcBef>
                  <a:spcPct val="0"/>
                </a:spcBef>
                <a:spcAft>
                  <a:spcPct val="0"/>
                </a:spcAft>
                <a:buNone/>
              </a:pPr>
              <a:t>feb-23</a:t>
            </a:fld>
            <a:endParaRPr lang="es-PE" sz="1000" noProof="0"/>
          </a:p>
        </p:txBody>
      </p:sp>
      <p:sp>
        <p:nvSpPr>
          <p:cNvPr id="937" name="Text Placeholder 2">
            <a:extLst>
              <a:ext uri="{FF2B5EF4-FFF2-40B4-BE49-F238E27FC236}">
                <a16:creationId xmlns:a16="http://schemas.microsoft.com/office/drawing/2014/main" id="{A4822631-C9BE-1A96-44ED-B9F53CA83BD6}"/>
              </a:ext>
            </a:extLst>
          </p:cNvPr>
          <p:cNvSpPr>
            <a:spLocks noGrp="1"/>
          </p:cNvSpPr>
          <p:nvPr>
            <p:custDataLst>
              <p:tags r:id="rId16"/>
            </p:custDataLst>
          </p:nvPr>
        </p:nvSpPr>
        <p:spPr bwMode="auto">
          <a:xfrm>
            <a:off x="4959350" y="3641725"/>
            <a:ext cx="136525" cy="374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vert270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spcBef>
                <a:spcPct val="0"/>
              </a:spcBef>
              <a:spcAft>
                <a:spcPct val="0"/>
              </a:spcAft>
              <a:buNone/>
            </a:pPr>
            <a:fld id="{E7EEF49D-CB22-4985-A4AE-16021A545F4C}" type="datetime'''''''''''m''''''''''''''''''''a''r''''-''''''''''''''''''23'">
              <a:rPr lang="es-PE" sz="1000" noProof="0" smtClean="0"/>
              <a:pPr marL="0" lvl="0" indent="0" algn="r">
                <a:spcBef>
                  <a:spcPct val="0"/>
                </a:spcBef>
                <a:spcAft>
                  <a:spcPct val="0"/>
                </a:spcAft>
                <a:buNone/>
              </a:pPr>
              <a:t>mar-23</a:t>
            </a:fld>
            <a:endParaRPr lang="es-PE" sz="1000" noProof="0"/>
          </a:p>
        </p:txBody>
      </p:sp>
      <p:sp>
        <p:nvSpPr>
          <p:cNvPr id="938" name="Text Placeholder 2">
            <a:extLst>
              <a:ext uri="{FF2B5EF4-FFF2-40B4-BE49-F238E27FC236}">
                <a16:creationId xmlns:a16="http://schemas.microsoft.com/office/drawing/2014/main" id="{F27EC0B1-A6FA-C3C6-7235-D07FE9B61FD6}"/>
              </a:ext>
            </a:extLst>
          </p:cNvPr>
          <p:cNvSpPr>
            <a:spLocks noGrp="1"/>
          </p:cNvSpPr>
          <p:nvPr>
            <p:custDataLst>
              <p:tags r:id="rId17"/>
            </p:custDataLst>
          </p:nvPr>
        </p:nvSpPr>
        <p:spPr bwMode="auto">
          <a:xfrm>
            <a:off x="5262563" y="3641725"/>
            <a:ext cx="136525" cy="33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vert270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spcBef>
                <a:spcPct val="0"/>
              </a:spcBef>
              <a:spcAft>
                <a:spcPct val="0"/>
              </a:spcAft>
              <a:buNone/>
            </a:pPr>
            <a:fld id="{2D4E9DBC-6B0F-430C-AD4F-3FA199CE9FD6}" type="datetime'''''''''a''''''b''''''''''''''''''''''''''''''''''r''-''2''3'">
              <a:rPr lang="es-PE" sz="1000" noProof="0" smtClean="0"/>
              <a:pPr marL="0" lvl="0" indent="0" algn="r">
                <a:spcBef>
                  <a:spcPct val="0"/>
                </a:spcBef>
                <a:spcAft>
                  <a:spcPct val="0"/>
                </a:spcAft>
                <a:buNone/>
              </a:pPr>
              <a:t>abr-23</a:t>
            </a:fld>
            <a:endParaRPr lang="es-PE" sz="1000" noProof="0"/>
          </a:p>
        </p:txBody>
      </p:sp>
      <p:sp>
        <p:nvSpPr>
          <p:cNvPr id="939" name="Text Placeholder 2">
            <a:extLst>
              <a:ext uri="{FF2B5EF4-FFF2-40B4-BE49-F238E27FC236}">
                <a16:creationId xmlns:a16="http://schemas.microsoft.com/office/drawing/2014/main" id="{1CA1341B-E063-5945-67C2-561F7EB5152F}"/>
              </a:ext>
            </a:extLst>
          </p:cNvPr>
          <p:cNvSpPr>
            <a:spLocks noGrp="1"/>
          </p:cNvSpPr>
          <p:nvPr>
            <p:custDataLst>
              <p:tags r:id="rId18"/>
            </p:custDataLst>
          </p:nvPr>
        </p:nvSpPr>
        <p:spPr bwMode="auto">
          <a:xfrm>
            <a:off x="5565775" y="3641725"/>
            <a:ext cx="136525" cy="387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vert270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spcBef>
                <a:spcPct val="0"/>
              </a:spcBef>
              <a:spcAft>
                <a:spcPct val="0"/>
              </a:spcAft>
              <a:buNone/>
            </a:pPr>
            <a:fld id="{BBC04D5B-E252-4D0F-8220-C9201614C67B}" type="datetime'''''m''''''a''y''-''''''''''2''''''''''''''3'''''">
              <a:rPr lang="es-PE" sz="1000" noProof="0" smtClean="0"/>
              <a:pPr marL="0" lvl="0" indent="0" algn="r">
                <a:spcBef>
                  <a:spcPct val="0"/>
                </a:spcBef>
                <a:spcAft>
                  <a:spcPct val="0"/>
                </a:spcAft>
                <a:buNone/>
              </a:pPr>
              <a:t>may-23</a:t>
            </a:fld>
            <a:endParaRPr lang="es-PE" sz="1000" noProof="0"/>
          </a:p>
        </p:txBody>
      </p:sp>
      <p:sp>
        <p:nvSpPr>
          <p:cNvPr id="940" name="Text Placeholder 2">
            <a:extLst>
              <a:ext uri="{FF2B5EF4-FFF2-40B4-BE49-F238E27FC236}">
                <a16:creationId xmlns:a16="http://schemas.microsoft.com/office/drawing/2014/main" id="{15BD799A-CC92-829F-4F7E-F924B3B09170}"/>
              </a:ext>
            </a:extLst>
          </p:cNvPr>
          <p:cNvSpPr>
            <a:spLocks noGrp="1"/>
          </p:cNvSpPr>
          <p:nvPr>
            <p:custDataLst>
              <p:tags r:id="rId19"/>
            </p:custDataLst>
          </p:nvPr>
        </p:nvSpPr>
        <p:spPr bwMode="auto">
          <a:xfrm>
            <a:off x="5868988" y="3641725"/>
            <a:ext cx="136525" cy="331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vert270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spcBef>
                <a:spcPct val="0"/>
              </a:spcBef>
              <a:spcAft>
                <a:spcPct val="0"/>
              </a:spcAft>
              <a:buNone/>
            </a:pPr>
            <a:fld id="{8F95B9BD-9351-42A0-BF2B-3AC872F10B06}" type="datetime'''''''''''''''''''''''''''''''j''''un-''''''''2''''''''3'">
              <a:rPr lang="es-PE" sz="1000" noProof="0" smtClean="0"/>
              <a:pPr marL="0" lvl="0" indent="0" algn="r">
                <a:spcBef>
                  <a:spcPct val="0"/>
                </a:spcBef>
                <a:spcAft>
                  <a:spcPct val="0"/>
                </a:spcAft>
                <a:buNone/>
              </a:pPr>
              <a:t>jun-23</a:t>
            </a:fld>
            <a:endParaRPr lang="es-PE" sz="1000" noProof="0"/>
          </a:p>
        </p:txBody>
      </p:sp>
      <p:sp>
        <p:nvSpPr>
          <p:cNvPr id="941" name="Text Placeholder 2">
            <a:extLst>
              <a:ext uri="{FF2B5EF4-FFF2-40B4-BE49-F238E27FC236}">
                <a16:creationId xmlns:a16="http://schemas.microsoft.com/office/drawing/2014/main" id="{A13AE20E-1863-39C2-FE08-D2A56DA04113}"/>
              </a:ext>
            </a:extLst>
          </p:cNvPr>
          <p:cNvSpPr>
            <a:spLocks noGrp="1"/>
          </p:cNvSpPr>
          <p:nvPr>
            <p:custDataLst>
              <p:tags r:id="rId20"/>
            </p:custDataLst>
          </p:nvPr>
        </p:nvSpPr>
        <p:spPr bwMode="auto">
          <a:xfrm>
            <a:off x="6172200" y="3641725"/>
            <a:ext cx="136525" cy="29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vert270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spcBef>
                <a:spcPct val="0"/>
              </a:spcBef>
              <a:spcAft>
                <a:spcPct val="0"/>
              </a:spcAft>
              <a:buNone/>
            </a:pPr>
            <a:fld id="{967E707C-123E-4A10-BDD2-31C29099010A}" type="datetime'''''''''j''''u''''''''''l-''''''''2''''''''3'''''">
              <a:rPr lang="es-PE" sz="1000" noProof="0" smtClean="0"/>
              <a:pPr marL="0" lvl="0" indent="0" algn="r">
                <a:spcBef>
                  <a:spcPct val="0"/>
                </a:spcBef>
                <a:spcAft>
                  <a:spcPct val="0"/>
                </a:spcAft>
                <a:buNone/>
              </a:pPr>
              <a:t>jul-23</a:t>
            </a:fld>
            <a:endParaRPr lang="es-PE" sz="1000" noProof="0"/>
          </a:p>
        </p:txBody>
      </p:sp>
      <p:sp>
        <p:nvSpPr>
          <p:cNvPr id="942" name="Text Placeholder 2">
            <a:extLst>
              <a:ext uri="{FF2B5EF4-FFF2-40B4-BE49-F238E27FC236}">
                <a16:creationId xmlns:a16="http://schemas.microsoft.com/office/drawing/2014/main" id="{D6FF5102-5FCA-DCAC-EAF2-87C4F8D3F757}"/>
              </a:ext>
            </a:extLst>
          </p:cNvPr>
          <p:cNvSpPr>
            <a:spLocks noGrp="1"/>
          </p:cNvSpPr>
          <p:nvPr>
            <p:custDataLst>
              <p:tags r:id="rId21"/>
            </p:custDataLst>
          </p:nvPr>
        </p:nvSpPr>
        <p:spPr bwMode="auto">
          <a:xfrm>
            <a:off x="714375" y="3641725"/>
            <a:ext cx="136525" cy="36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vert270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spcBef>
                <a:spcPct val="0"/>
              </a:spcBef>
              <a:spcAft>
                <a:spcPct val="0"/>
              </a:spcAft>
              <a:buNone/>
            </a:pPr>
            <a:fld id="{CE5011B5-057D-4079-90F9-5BAAD3B602C5}" type="datetime'en''''''''''''''''''e''-2''''''''2'''''''">
              <a:rPr lang="es-PE" sz="1000" noProof="0" smtClean="0"/>
              <a:pPr marL="0" lvl="0" indent="0" algn="r">
                <a:spcBef>
                  <a:spcPct val="0"/>
                </a:spcBef>
                <a:spcAft>
                  <a:spcPct val="0"/>
                </a:spcAft>
                <a:buNone/>
              </a:pPr>
              <a:t>ene-22</a:t>
            </a:fld>
            <a:endParaRPr lang="es-PE" sz="1000" noProof="0"/>
          </a:p>
        </p:txBody>
      </p:sp>
      <p:sp>
        <p:nvSpPr>
          <p:cNvPr id="943" name="Text Placeholder 2">
            <a:extLst>
              <a:ext uri="{FF2B5EF4-FFF2-40B4-BE49-F238E27FC236}">
                <a16:creationId xmlns:a16="http://schemas.microsoft.com/office/drawing/2014/main" id="{6B6CF0DF-2F9F-8BF3-F933-C05329953007}"/>
              </a:ext>
            </a:extLst>
          </p:cNvPr>
          <p:cNvSpPr>
            <a:spLocks noGrp="1"/>
          </p:cNvSpPr>
          <p:nvPr>
            <p:custDataLst>
              <p:tags r:id="rId22"/>
            </p:custDataLst>
          </p:nvPr>
        </p:nvSpPr>
        <p:spPr bwMode="auto">
          <a:xfrm>
            <a:off x="6777038" y="3641726"/>
            <a:ext cx="136525" cy="390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vert270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spcBef>
                <a:spcPct val="0"/>
              </a:spcBef>
              <a:spcAft>
                <a:spcPct val="0"/>
              </a:spcAft>
              <a:buNone/>
            </a:pPr>
            <a:fld id="{B557AD91-C2AB-4FC1-8B16-EEB423F49C2D}" type="datetime's''''e''''''''''''''''''p''''''t''''''''''''''-23'''''''''''''">
              <a:rPr lang="es-PE" sz="1000" noProof="0" smtClean="0"/>
              <a:pPr marL="0" lvl="0" indent="0" algn="r">
                <a:spcBef>
                  <a:spcPct val="0"/>
                </a:spcBef>
                <a:spcAft>
                  <a:spcPct val="0"/>
                </a:spcAft>
                <a:buNone/>
              </a:pPr>
              <a:t>sept-23</a:t>
            </a:fld>
            <a:endParaRPr lang="es-PE" sz="1000" noProof="0"/>
          </a:p>
        </p:txBody>
      </p:sp>
      <p:sp>
        <p:nvSpPr>
          <p:cNvPr id="944" name="Text Placeholder 2">
            <a:extLst>
              <a:ext uri="{FF2B5EF4-FFF2-40B4-BE49-F238E27FC236}">
                <a16:creationId xmlns:a16="http://schemas.microsoft.com/office/drawing/2014/main" id="{824E0428-A4C9-4574-628F-55289863E657}"/>
              </a:ext>
            </a:extLst>
          </p:cNvPr>
          <p:cNvSpPr>
            <a:spLocks noGrp="1"/>
          </p:cNvSpPr>
          <p:nvPr>
            <p:custDataLst>
              <p:tags r:id="rId23"/>
            </p:custDataLst>
          </p:nvPr>
        </p:nvSpPr>
        <p:spPr bwMode="auto">
          <a:xfrm>
            <a:off x="7080250" y="3641725"/>
            <a:ext cx="136525" cy="331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vert270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spcBef>
                <a:spcPct val="0"/>
              </a:spcBef>
              <a:spcAft>
                <a:spcPct val="0"/>
              </a:spcAft>
              <a:buNone/>
            </a:pPr>
            <a:fld id="{8CF0DA55-6D3C-4C55-82B1-F1C4B76756EC}" type="datetime'o''''c''''''''''t''''''''''''''-''''''2''''''''''3'''''''">
              <a:rPr lang="es-PE" sz="1000" noProof="0" smtClean="0"/>
              <a:pPr marL="0" lvl="0" indent="0" algn="r">
                <a:spcBef>
                  <a:spcPct val="0"/>
                </a:spcBef>
                <a:spcAft>
                  <a:spcPct val="0"/>
                </a:spcAft>
                <a:buNone/>
              </a:pPr>
              <a:t>oct-23</a:t>
            </a:fld>
            <a:endParaRPr lang="es-PE" sz="1000" noProof="0"/>
          </a:p>
        </p:txBody>
      </p:sp>
      <p:sp>
        <p:nvSpPr>
          <p:cNvPr id="945" name="Text Placeholder 2">
            <a:extLst>
              <a:ext uri="{FF2B5EF4-FFF2-40B4-BE49-F238E27FC236}">
                <a16:creationId xmlns:a16="http://schemas.microsoft.com/office/drawing/2014/main" id="{451712EF-519A-7196-CB55-E0523D71ED74}"/>
              </a:ext>
            </a:extLst>
          </p:cNvPr>
          <p:cNvSpPr>
            <a:spLocks noGrp="1"/>
          </p:cNvSpPr>
          <p:nvPr>
            <p:custDataLst>
              <p:tags r:id="rId24"/>
            </p:custDataLst>
          </p:nvPr>
        </p:nvSpPr>
        <p:spPr bwMode="auto">
          <a:xfrm>
            <a:off x="7383463" y="3641725"/>
            <a:ext cx="136525" cy="35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vert270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spcBef>
                <a:spcPct val="0"/>
              </a:spcBef>
              <a:spcAft>
                <a:spcPct val="0"/>
              </a:spcAft>
              <a:buNone/>
            </a:pPr>
            <a:fld id="{2830330F-14EB-4D8F-B063-05B3BB48FF8E}" type="datetime'''''n''ov''''''''''''''''''''''-2''''''''''''''3'''''''">
              <a:rPr lang="es-PE" sz="1000" noProof="0" smtClean="0"/>
              <a:pPr marL="0" lvl="0" indent="0" algn="r">
                <a:spcBef>
                  <a:spcPct val="0"/>
                </a:spcBef>
                <a:spcAft>
                  <a:spcPct val="0"/>
                </a:spcAft>
                <a:buNone/>
              </a:pPr>
              <a:t>nov-23</a:t>
            </a:fld>
            <a:endParaRPr lang="es-PE" sz="1000" noProof="0"/>
          </a:p>
        </p:txBody>
      </p:sp>
      <p:sp>
        <p:nvSpPr>
          <p:cNvPr id="956" name="Text Placeholder 2">
            <a:extLst>
              <a:ext uri="{FF2B5EF4-FFF2-40B4-BE49-F238E27FC236}">
                <a16:creationId xmlns:a16="http://schemas.microsoft.com/office/drawing/2014/main" id="{983BD235-3A83-C65A-FF55-ABAED682E687}"/>
              </a:ext>
            </a:extLst>
          </p:cNvPr>
          <p:cNvSpPr>
            <a:spLocks noGrp="1"/>
          </p:cNvSpPr>
          <p:nvPr>
            <p:custDataLst>
              <p:tags r:id="rId25"/>
            </p:custDataLst>
          </p:nvPr>
        </p:nvSpPr>
        <p:spPr bwMode="auto">
          <a:xfrm>
            <a:off x="7686675" y="3641725"/>
            <a:ext cx="136525" cy="31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vert270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spcBef>
                <a:spcPct val="0"/>
              </a:spcBef>
              <a:spcAft>
                <a:spcPct val="0"/>
              </a:spcAft>
              <a:buNone/>
            </a:pPr>
            <a:fld id="{84C38923-4719-4CB3-B05D-AC4619F2AFEB}" type="datetime'''''''''''''''''''''''''''''d''ic''-''''''''''''''2''''''3'">
              <a:rPr lang="es-PE" sz="1000" noProof="0" smtClean="0"/>
              <a:pPr marL="0" lvl="0" indent="0" algn="r">
                <a:spcBef>
                  <a:spcPct val="0"/>
                </a:spcBef>
                <a:spcAft>
                  <a:spcPct val="0"/>
                </a:spcAft>
                <a:buNone/>
              </a:pPr>
              <a:t>dic-23</a:t>
            </a:fld>
            <a:endParaRPr lang="es-PE" sz="1000" noProof="0"/>
          </a:p>
        </p:txBody>
      </p:sp>
      <p:sp>
        <p:nvSpPr>
          <p:cNvPr id="118" name="Text Placeholder 2">
            <a:extLst>
              <a:ext uri="{FF2B5EF4-FFF2-40B4-BE49-F238E27FC236}">
                <a16:creationId xmlns:a16="http://schemas.microsoft.com/office/drawing/2014/main" id="{3AB35617-2042-2ABE-6827-9CA8A643F114}"/>
              </a:ext>
            </a:extLst>
          </p:cNvPr>
          <p:cNvSpPr>
            <a:spLocks noGrp="1"/>
          </p:cNvSpPr>
          <p:nvPr>
            <p:custDataLst>
              <p:tags r:id="rId26"/>
            </p:custDataLst>
          </p:nvPr>
        </p:nvSpPr>
        <p:spPr bwMode="auto">
          <a:xfrm>
            <a:off x="7989888" y="3641725"/>
            <a:ext cx="136525" cy="36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vert270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spcBef>
                <a:spcPct val="0"/>
              </a:spcBef>
              <a:spcAft>
                <a:spcPct val="0"/>
              </a:spcAft>
              <a:buNone/>
            </a:pPr>
            <a:fld id="{61926A08-7CAE-4870-B429-B6602887BA99}" type="datetime'''''e''n''''e''''''''''''-''''''''''2''''''4'''">
              <a:rPr lang="es-PE" sz="1000" noProof="0" smtClean="0"/>
              <a:pPr marL="0" lvl="0" indent="0" algn="r">
                <a:spcBef>
                  <a:spcPct val="0"/>
                </a:spcBef>
                <a:spcAft>
                  <a:spcPct val="0"/>
                </a:spcAft>
                <a:buNone/>
              </a:pPr>
              <a:t>ene-24</a:t>
            </a:fld>
            <a:endParaRPr lang="es-PE" sz="1000" noProof="0"/>
          </a:p>
        </p:txBody>
      </p:sp>
      <p:sp>
        <p:nvSpPr>
          <p:cNvPr id="120" name="Text Placeholder 2">
            <a:extLst>
              <a:ext uri="{FF2B5EF4-FFF2-40B4-BE49-F238E27FC236}">
                <a16:creationId xmlns:a16="http://schemas.microsoft.com/office/drawing/2014/main" id="{C180511D-56BF-EC84-2AA6-673F25992CF2}"/>
              </a:ext>
            </a:extLst>
          </p:cNvPr>
          <p:cNvSpPr>
            <a:spLocks noGrp="1"/>
          </p:cNvSpPr>
          <p:nvPr>
            <p:custDataLst>
              <p:tags r:id="rId27"/>
            </p:custDataLst>
          </p:nvPr>
        </p:nvSpPr>
        <p:spPr bwMode="auto">
          <a:xfrm>
            <a:off x="8293100" y="3641725"/>
            <a:ext cx="1365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vert270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spcBef>
                <a:spcPct val="0"/>
              </a:spcBef>
              <a:spcAft>
                <a:spcPct val="0"/>
              </a:spcAft>
              <a:buNone/>
            </a:pPr>
            <a:fld id="{F3AF1D05-AA1E-47E8-9052-94EA010FE839}" type="datetime'''''''''''''''''''fe''''''''b''''''-2''''''''''''''''''4'">
              <a:rPr lang="es-PE" sz="1000" noProof="0" smtClean="0"/>
              <a:pPr marL="0" lvl="0" indent="0" algn="r">
                <a:spcBef>
                  <a:spcPct val="0"/>
                </a:spcBef>
                <a:spcAft>
                  <a:spcPct val="0"/>
                </a:spcAft>
                <a:buNone/>
              </a:pPr>
              <a:t>feb-24</a:t>
            </a:fld>
            <a:endParaRPr lang="es-PE" sz="1000" noProof="0"/>
          </a:p>
        </p:txBody>
      </p:sp>
      <p:sp>
        <p:nvSpPr>
          <p:cNvPr id="125" name="Text Placeholder 2">
            <a:extLst>
              <a:ext uri="{FF2B5EF4-FFF2-40B4-BE49-F238E27FC236}">
                <a16:creationId xmlns:a16="http://schemas.microsoft.com/office/drawing/2014/main" id="{CBA40987-E7B7-B9FC-3F5C-F67ADC900505}"/>
              </a:ext>
            </a:extLst>
          </p:cNvPr>
          <p:cNvSpPr>
            <a:spLocks noGrp="1"/>
          </p:cNvSpPr>
          <p:nvPr>
            <p:custDataLst>
              <p:tags r:id="rId28"/>
            </p:custDataLst>
          </p:nvPr>
        </p:nvSpPr>
        <p:spPr bwMode="auto">
          <a:xfrm>
            <a:off x="8596313" y="3641725"/>
            <a:ext cx="136525" cy="374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vert270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spcBef>
                <a:spcPct val="0"/>
              </a:spcBef>
              <a:spcAft>
                <a:spcPct val="0"/>
              </a:spcAft>
              <a:buNone/>
            </a:pPr>
            <a:fld id="{C45DA116-565C-4151-9272-D74475A54FF9}" type="datetime'''''''''m''''ar''''''''''''''''-''''''''''''2''''''''4'''''''">
              <a:rPr lang="es-PE" sz="1000" noProof="0" smtClean="0"/>
              <a:pPr marL="0" lvl="0" indent="0" algn="r">
                <a:spcBef>
                  <a:spcPct val="0"/>
                </a:spcBef>
                <a:spcAft>
                  <a:spcPct val="0"/>
                </a:spcAft>
                <a:buNone/>
              </a:pPr>
              <a:t>mar-24</a:t>
            </a:fld>
            <a:endParaRPr lang="es-PE" sz="1000" noProof="0"/>
          </a:p>
        </p:txBody>
      </p:sp>
      <p:sp>
        <p:nvSpPr>
          <p:cNvPr id="583" name="Text Placeholder 2">
            <a:extLst>
              <a:ext uri="{FF2B5EF4-FFF2-40B4-BE49-F238E27FC236}">
                <a16:creationId xmlns:a16="http://schemas.microsoft.com/office/drawing/2014/main" id="{1B4592D2-D0C5-DAB0-24E5-A8251A0BFDB7}"/>
              </a:ext>
            </a:extLst>
          </p:cNvPr>
          <p:cNvSpPr>
            <a:spLocks noGrp="1"/>
          </p:cNvSpPr>
          <p:nvPr>
            <p:custDataLst>
              <p:tags r:id="rId29"/>
            </p:custDataLst>
          </p:nvPr>
        </p:nvSpPr>
        <p:spPr bwMode="auto">
          <a:xfrm>
            <a:off x="8899525" y="3641725"/>
            <a:ext cx="136525" cy="33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vert270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spcBef>
                <a:spcPct val="0"/>
              </a:spcBef>
              <a:spcAft>
                <a:spcPct val="0"/>
              </a:spcAft>
              <a:buNone/>
            </a:pPr>
            <a:fld id="{B21B5279-8575-4C3E-A099-EA332A6A0DD4}" type="datetime'''''''a''''''''''''''''b''r''''''''''''''''''''-2''''4'''">
              <a:rPr lang="es-PE" sz="1000" noProof="0" smtClean="0"/>
              <a:pPr marL="0" lvl="0" indent="0" algn="r">
                <a:spcBef>
                  <a:spcPct val="0"/>
                </a:spcBef>
                <a:spcAft>
                  <a:spcPct val="0"/>
                </a:spcAft>
                <a:buNone/>
              </a:pPr>
              <a:t>abr-24</a:t>
            </a:fld>
            <a:endParaRPr lang="es-PE" sz="1000" noProof="0"/>
          </a:p>
        </p:txBody>
      </p:sp>
      <p:sp>
        <p:nvSpPr>
          <p:cNvPr id="584" name="Text Placeholder 2">
            <a:extLst>
              <a:ext uri="{FF2B5EF4-FFF2-40B4-BE49-F238E27FC236}">
                <a16:creationId xmlns:a16="http://schemas.microsoft.com/office/drawing/2014/main" id="{69AE15FD-202D-9F7B-4D90-707A5BE593F8}"/>
              </a:ext>
            </a:extLst>
          </p:cNvPr>
          <p:cNvSpPr>
            <a:spLocks noGrp="1"/>
          </p:cNvSpPr>
          <p:nvPr>
            <p:custDataLst>
              <p:tags r:id="rId30"/>
            </p:custDataLst>
          </p:nvPr>
        </p:nvSpPr>
        <p:spPr bwMode="auto">
          <a:xfrm>
            <a:off x="9202738" y="3641725"/>
            <a:ext cx="136525" cy="387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vert270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spcBef>
                <a:spcPct val="0"/>
              </a:spcBef>
              <a:spcAft>
                <a:spcPct val="0"/>
              </a:spcAft>
              <a:buNone/>
            </a:pPr>
            <a:fld id="{A1616361-BBC8-4310-9668-00A992133361}" type="datetime'''''m''''''''a''''''''''''y''''''-''''''''''''2''''4'''''''">
              <a:rPr lang="es-PE" sz="1000" noProof="0" smtClean="0"/>
              <a:pPr marL="0" lvl="0" indent="0" algn="r">
                <a:spcBef>
                  <a:spcPct val="0"/>
                </a:spcBef>
                <a:spcAft>
                  <a:spcPct val="0"/>
                </a:spcAft>
                <a:buNone/>
              </a:pPr>
              <a:t>may-24</a:t>
            </a:fld>
            <a:endParaRPr lang="es-PE" sz="1000" noProof="0"/>
          </a:p>
        </p:txBody>
      </p:sp>
      <p:sp>
        <p:nvSpPr>
          <p:cNvPr id="585" name="Text Placeholder 2">
            <a:extLst>
              <a:ext uri="{FF2B5EF4-FFF2-40B4-BE49-F238E27FC236}">
                <a16:creationId xmlns:a16="http://schemas.microsoft.com/office/drawing/2014/main" id="{6359789D-F1A4-C5A9-7282-256EA5E17371}"/>
              </a:ext>
            </a:extLst>
          </p:cNvPr>
          <p:cNvSpPr>
            <a:spLocks noGrp="1"/>
          </p:cNvSpPr>
          <p:nvPr>
            <p:custDataLst>
              <p:tags r:id="rId31"/>
            </p:custDataLst>
          </p:nvPr>
        </p:nvSpPr>
        <p:spPr bwMode="auto">
          <a:xfrm>
            <a:off x="9505950" y="3641725"/>
            <a:ext cx="136525" cy="331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vert270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spcBef>
                <a:spcPct val="0"/>
              </a:spcBef>
              <a:spcAft>
                <a:spcPct val="0"/>
              </a:spcAft>
              <a:buNone/>
            </a:pPr>
            <a:fld id="{2A8A281B-6855-4CB4-95EB-2970D98F138F}" type="datetime'''''''''''''''''''j''u''''''n''''''-''''24'''''''''''''''''''">
              <a:rPr lang="es-PE" sz="1000" noProof="0" smtClean="0"/>
              <a:pPr marL="0" lvl="0" indent="0" algn="r">
                <a:spcBef>
                  <a:spcPct val="0"/>
                </a:spcBef>
                <a:spcAft>
                  <a:spcPct val="0"/>
                </a:spcAft>
                <a:buNone/>
              </a:pPr>
              <a:t>jun-24</a:t>
            </a:fld>
            <a:endParaRPr lang="es-PE" sz="1000" noProof="0"/>
          </a:p>
        </p:txBody>
      </p:sp>
      <p:sp>
        <p:nvSpPr>
          <p:cNvPr id="586" name="Text Placeholder 2">
            <a:extLst>
              <a:ext uri="{FF2B5EF4-FFF2-40B4-BE49-F238E27FC236}">
                <a16:creationId xmlns:a16="http://schemas.microsoft.com/office/drawing/2014/main" id="{DD92D7E9-2622-A01C-D469-9663C44DB65F}"/>
              </a:ext>
            </a:extLst>
          </p:cNvPr>
          <p:cNvSpPr>
            <a:spLocks noGrp="1"/>
          </p:cNvSpPr>
          <p:nvPr>
            <p:custDataLst>
              <p:tags r:id="rId32"/>
            </p:custDataLst>
          </p:nvPr>
        </p:nvSpPr>
        <p:spPr bwMode="auto">
          <a:xfrm>
            <a:off x="9809163" y="3641725"/>
            <a:ext cx="136525" cy="29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vert270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spcBef>
                <a:spcPct val="0"/>
              </a:spcBef>
              <a:spcAft>
                <a:spcPct val="0"/>
              </a:spcAft>
              <a:buNone/>
            </a:pPr>
            <a:fld id="{07140F49-981A-440B-9688-6F05FDF1F915}" type="datetime'''''j''''u''''''''''''''''''''l-''''''''''''''2''4'''''">
              <a:rPr lang="es-PE" sz="1000" noProof="0" smtClean="0"/>
              <a:pPr marL="0" lvl="0" indent="0" algn="r">
                <a:spcBef>
                  <a:spcPct val="0"/>
                </a:spcBef>
                <a:spcAft>
                  <a:spcPct val="0"/>
                </a:spcAft>
                <a:buNone/>
              </a:pPr>
              <a:t>jul-24</a:t>
            </a:fld>
            <a:endParaRPr lang="es-PE" sz="1000" noProof="0"/>
          </a:p>
        </p:txBody>
      </p:sp>
      <p:sp>
        <p:nvSpPr>
          <p:cNvPr id="587" name="Text Placeholder 2">
            <a:extLst>
              <a:ext uri="{FF2B5EF4-FFF2-40B4-BE49-F238E27FC236}">
                <a16:creationId xmlns:a16="http://schemas.microsoft.com/office/drawing/2014/main" id="{EA9720C6-B7D9-325B-CC27-B807B0B17CC9}"/>
              </a:ext>
            </a:extLst>
          </p:cNvPr>
          <p:cNvSpPr>
            <a:spLocks noGrp="1"/>
          </p:cNvSpPr>
          <p:nvPr>
            <p:custDataLst>
              <p:tags r:id="rId33"/>
            </p:custDataLst>
          </p:nvPr>
        </p:nvSpPr>
        <p:spPr bwMode="auto">
          <a:xfrm>
            <a:off x="10112375" y="3641725"/>
            <a:ext cx="136525" cy="35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vert270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spcBef>
                <a:spcPct val="0"/>
              </a:spcBef>
              <a:spcAft>
                <a:spcPct val="0"/>
              </a:spcAft>
              <a:buNone/>
            </a:pPr>
            <a:fld id="{DA3C34DF-BC6B-46AE-97B8-9ED7578A2DD8}" type="datetime'''a''''''''''g''''o-''''''''''''''''''24'">
              <a:rPr lang="es-PE" sz="1000" noProof="0" smtClean="0"/>
              <a:pPr marL="0" lvl="0" indent="0" algn="r">
                <a:spcBef>
                  <a:spcPct val="0"/>
                </a:spcBef>
                <a:spcAft>
                  <a:spcPct val="0"/>
                </a:spcAft>
                <a:buNone/>
              </a:pPr>
              <a:t>ago-24</a:t>
            </a:fld>
            <a:endParaRPr lang="es-PE" sz="1000" noProof="0"/>
          </a:p>
        </p:txBody>
      </p:sp>
      <p:sp>
        <p:nvSpPr>
          <p:cNvPr id="588" name="Text Placeholder 2">
            <a:extLst>
              <a:ext uri="{FF2B5EF4-FFF2-40B4-BE49-F238E27FC236}">
                <a16:creationId xmlns:a16="http://schemas.microsoft.com/office/drawing/2014/main" id="{C5B61E4E-3308-1941-E3AE-ABFB692E6221}"/>
              </a:ext>
            </a:extLst>
          </p:cNvPr>
          <p:cNvSpPr>
            <a:spLocks noGrp="1"/>
          </p:cNvSpPr>
          <p:nvPr>
            <p:custDataLst>
              <p:tags r:id="rId34"/>
            </p:custDataLst>
          </p:nvPr>
        </p:nvSpPr>
        <p:spPr bwMode="auto">
          <a:xfrm>
            <a:off x="10415588" y="3641726"/>
            <a:ext cx="136525" cy="390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vert270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spcBef>
                <a:spcPct val="0"/>
              </a:spcBef>
              <a:spcAft>
                <a:spcPct val="0"/>
              </a:spcAft>
              <a:buNone/>
            </a:pPr>
            <a:fld id="{945354CD-E82C-409F-9CC5-CED20E0CA5A0}" type="datetime'''''''''''se''''''p''''''t''''-2''4'''''''''''''''''''''''''">
              <a:rPr lang="es-PE" sz="1000" noProof="0" smtClean="0"/>
              <a:pPr marL="0" lvl="0" indent="0" algn="r">
                <a:spcBef>
                  <a:spcPct val="0"/>
                </a:spcBef>
                <a:spcAft>
                  <a:spcPct val="0"/>
                </a:spcAft>
                <a:buNone/>
              </a:pPr>
              <a:t>sept-24</a:t>
            </a:fld>
            <a:endParaRPr lang="es-PE" sz="1000" noProof="0"/>
          </a:p>
        </p:txBody>
      </p:sp>
      <p:sp>
        <p:nvSpPr>
          <p:cNvPr id="589" name="Text Placeholder 2">
            <a:extLst>
              <a:ext uri="{FF2B5EF4-FFF2-40B4-BE49-F238E27FC236}">
                <a16:creationId xmlns:a16="http://schemas.microsoft.com/office/drawing/2014/main" id="{F1F8BCC3-AEAF-9954-2D4C-A59A12D70320}"/>
              </a:ext>
            </a:extLst>
          </p:cNvPr>
          <p:cNvSpPr>
            <a:spLocks noGrp="1"/>
          </p:cNvSpPr>
          <p:nvPr>
            <p:custDataLst>
              <p:tags r:id="rId35"/>
            </p:custDataLst>
          </p:nvPr>
        </p:nvSpPr>
        <p:spPr bwMode="auto">
          <a:xfrm>
            <a:off x="10718800" y="3641725"/>
            <a:ext cx="136525" cy="331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vert270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spcBef>
                <a:spcPct val="0"/>
              </a:spcBef>
              <a:spcAft>
                <a:spcPct val="0"/>
              </a:spcAft>
              <a:buNone/>
            </a:pPr>
            <a:fld id="{CAB99D37-B853-4323-A615-E088C20E9D76}" type="datetime'''''''''''''''o''c''''''''''''''''t''''''''-''24'">
              <a:rPr lang="es-PE" sz="1000" noProof="0" smtClean="0"/>
              <a:pPr marL="0" lvl="0" indent="0" algn="r">
                <a:spcBef>
                  <a:spcPct val="0"/>
                </a:spcBef>
                <a:spcAft>
                  <a:spcPct val="0"/>
                </a:spcAft>
                <a:buNone/>
              </a:pPr>
              <a:t>oct-24</a:t>
            </a:fld>
            <a:endParaRPr lang="es-PE" sz="1000" noProof="0"/>
          </a:p>
        </p:txBody>
      </p:sp>
      <p:sp>
        <p:nvSpPr>
          <p:cNvPr id="590" name="Text Placeholder 2">
            <a:extLst>
              <a:ext uri="{FF2B5EF4-FFF2-40B4-BE49-F238E27FC236}">
                <a16:creationId xmlns:a16="http://schemas.microsoft.com/office/drawing/2014/main" id="{B45323D8-B31C-4E4E-7DDD-F7092BFBE1F5}"/>
              </a:ext>
            </a:extLst>
          </p:cNvPr>
          <p:cNvSpPr>
            <a:spLocks noGrp="1"/>
          </p:cNvSpPr>
          <p:nvPr>
            <p:custDataLst>
              <p:tags r:id="rId36"/>
            </p:custDataLst>
          </p:nvPr>
        </p:nvSpPr>
        <p:spPr bwMode="auto">
          <a:xfrm>
            <a:off x="11022013" y="3641725"/>
            <a:ext cx="136525" cy="35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vert270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spcBef>
                <a:spcPct val="0"/>
              </a:spcBef>
              <a:spcAft>
                <a:spcPct val="0"/>
              </a:spcAft>
              <a:buNone/>
            </a:pPr>
            <a:fld id="{8FE553C4-7337-40CA-B1E2-25E3DD9AABE3}" type="datetime'''''''no''''''''v''-''''''''''2''''''''''''4'''''''">
              <a:rPr lang="es-PE" sz="1000" noProof="0" smtClean="0"/>
              <a:pPr marL="0" lvl="0" indent="0" algn="r">
                <a:spcBef>
                  <a:spcPct val="0"/>
                </a:spcBef>
                <a:spcAft>
                  <a:spcPct val="0"/>
                </a:spcAft>
                <a:buNone/>
              </a:pPr>
              <a:t>nov-24</a:t>
            </a:fld>
            <a:endParaRPr lang="es-PE" sz="1000" noProof="0"/>
          </a:p>
        </p:txBody>
      </p:sp>
      <p:sp>
        <p:nvSpPr>
          <p:cNvPr id="591" name="Text Placeholder 2">
            <a:extLst>
              <a:ext uri="{FF2B5EF4-FFF2-40B4-BE49-F238E27FC236}">
                <a16:creationId xmlns:a16="http://schemas.microsoft.com/office/drawing/2014/main" id="{7777273B-4B2B-8DF7-7A38-34DAD7329EE7}"/>
              </a:ext>
            </a:extLst>
          </p:cNvPr>
          <p:cNvSpPr>
            <a:spLocks noGrp="1"/>
          </p:cNvSpPr>
          <p:nvPr>
            <p:custDataLst>
              <p:tags r:id="rId37"/>
            </p:custDataLst>
          </p:nvPr>
        </p:nvSpPr>
        <p:spPr bwMode="auto">
          <a:xfrm>
            <a:off x="11325225" y="3641725"/>
            <a:ext cx="136525" cy="31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vert270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spcBef>
                <a:spcPct val="0"/>
              </a:spcBef>
              <a:spcAft>
                <a:spcPct val="0"/>
              </a:spcAft>
              <a:buNone/>
            </a:pPr>
            <a:fld id="{D4FC8672-CBBD-44B3-9682-9D2887C8C22D}" type="datetime'''''''''''''''''''''di''''c''''-''''''''''''''''''24'">
              <a:rPr lang="es-PE" sz="1000" noProof="0" smtClean="0"/>
              <a:pPr marL="0" lvl="0" indent="0" algn="r">
                <a:spcBef>
                  <a:spcPct val="0"/>
                </a:spcBef>
                <a:spcAft>
                  <a:spcPct val="0"/>
                </a:spcAft>
                <a:buNone/>
              </a:pPr>
              <a:t>dic-24</a:t>
            </a:fld>
            <a:endParaRPr lang="es-PE" sz="1000" noProof="0"/>
          </a:p>
        </p:txBody>
      </p:sp>
      <p:sp useBgFill="1">
        <p:nvSpPr>
          <p:cNvPr id="592" name="Text Placeholder 2">
            <a:extLst>
              <a:ext uri="{FF2B5EF4-FFF2-40B4-BE49-F238E27FC236}">
                <a16:creationId xmlns:a16="http://schemas.microsoft.com/office/drawing/2014/main" id="{697E6024-BF79-612B-1AC7-C8D0A342FCF3}"/>
              </a:ext>
            </a:extLst>
          </p:cNvPr>
          <p:cNvSpPr>
            <a:spLocks noGrp="1"/>
          </p:cNvSpPr>
          <p:nvPr>
            <p:custDataLst>
              <p:tags r:id="rId38"/>
            </p:custDataLst>
          </p:nvPr>
        </p:nvSpPr>
        <p:spPr bwMode="gray">
          <a:xfrm>
            <a:off x="5818189" y="2847975"/>
            <a:ext cx="238125" cy="165100"/>
          </a:xfrm>
          <a:prstGeom prst="rect">
            <a:avLst/>
          </a:prstGeom>
          <a:ln>
            <a:noFill/>
          </a:ln>
          <a:effectLst/>
        </p:spPr>
        <p:txBody>
          <a:bodyPr vert="horz" wrap="none" lIns="22225" tIns="0" rIns="22225" bIns="0" rtlCol="0" anchor="b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ct val="0"/>
              </a:spcBef>
              <a:spcAft>
                <a:spcPct val="0"/>
              </a:spcAft>
              <a:buNone/>
            </a:pPr>
            <a:fld id="{A1CE71A3-7C5A-455B-B820-A80C47516351}" type="datetime'''''''''1''''''''''''''''''''.''''7'''">
              <a:rPr lang="es-PE" sz="1200" noProof="0" smtClean="0">
                <a:solidFill>
                  <a:srgbClr val="969696"/>
                </a:solidFill>
                <a:effectLst/>
              </a:rPr>
              <a:pPr marL="0" lv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1.7</a:t>
            </a:fld>
            <a:endParaRPr lang="es-PE" sz="1200" noProof="0">
              <a:solidFill>
                <a:srgbClr val="969696"/>
              </a:solidFill>
            </a:endParaRPr>
          </a:p>
        </p:txBody>
      </p:sp>
      <p:sp>
        <p:nvSpPr>
          <p:cNvPr id="593" name="Text Placeholder 2">
            <a:extLst>
              <a:ext uri="{FF2B5EF4-FFF2-40B4-BE49-F238E27FC236}">
                <a16:creationId xmlns:a16="http://schemas.microsoft.com/office/drawing/2014/main" id="{955BB766-8E32-6D28-A052-CCDD9692F5F5}"/>
              </a:ext>
            </a:extLst>
          </p:cNvPr>
          <p:cNvSpPr>
            <a:spLocks noGrp="1"/>
          </p:cNvSpPr>
          <p:nvPr>
            <p:custDataLst>
              <p:tags r:id="rId39"/>
            </p:custDataLst>
          </p:nvPr>
        </p:nvSpPr>
        <p:spPr bwMode="auto">
          <a:xfrm>
            <a:off x="6473825" y="3641725"/>
            <a:ext cx="136525" cy="35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vert270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spcBef>
                <a:spcPct val="0"/>
              </a:spcBef>
              <a:spcAft>
                <a:spcPct val="0"/>
              </a:spcAft>
              <a:buNone/>
            </a:pPr>
            <a:fld id="{0044A47D-C5A1-4DA2-BC9B-C638AAC59B57}" type="datetime'''''''''''''''''''''''''ago-''''''''''''''2''''''''''''''''3'">
              <a:rPr lang="es-PE" sz="1000" noProof="0" smtClean="0"/>
              <a:pPr marL="0" lvl="0" indent="0" algn="r">
                <a:spcBef>
                  <a:spcPct val="0"/>
                </a:spcBef>
                <a:spcAft>
                  <a:spcPct val="0"/>
                </a:spcAft>
                <a:buNone/>
              </a:pPr>
              <a:t>ago-23</a:t>
            </a:fld>
            <a:endParaRPr lang="es-PE" sz="1000" noProof="0"/>
          </a:p>
        </p:txBody>
      </p:sp>
      <p:sp>
        <p:nvSpPr>
          <p:cNvPr id="594" name="CuadroTexto 593">
            <a:extLst>
              <a:ext uri="{FF2B5EF4-FFF2-40B4-BE49-F238E27FC236}">
                <a16:creationId xmlns:a16="http://schemas.microsoft.com/office/drawing/2014/main" id="{B51433F4-8C2A-2973-1F60-843731595C7D}"/>
              </a:ext>
            </a:extLst>
          </p:cNvPr>
          <p:cNvSpPr txBox="1"/>
          <p:nvPr/>
        </p:nvSpPr>
        <p:spPr>
          <a:xfrm>
            <a:off x="507688" y="1885950"/>
            <a:ext cx="4673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600" b="1" noProof="0">
                <a:solidFill>
                  <a:srgbClr val="F85809"/>
                </a:solidFill>
              </a:rPr>
              <a:t>Precio Spot Vs Estrés Hídrico</a:t>
            </a:r>
          </a:p>
        </p:txBody>
      </p:sp>
      <p:sp>
        <p:nvSpPr>
          <p:cNvPr id="595" name="CuadroTexto 594">
            <a:extLst>
              <a:ext uri="{FF2B5EF4-FFF2-40B4-BE49-F238E27FC236}">
                <a16:creationId xmlns:a16="http://schemas.microsoft.com/office/drawing/2014/main" id="{0535C3FD-93CC-3DB4-46A4-546858E752C7}"/>
              </a:ext>
            </a:extLst>
          </p:cNvPr>
          <p:cNvSpPr txBox="1"/>
          <p:nvPr/>
        </p:nvSpPr>
        <p:spPr>
          <a:xfrm>
            <a:off x="507688" y="4149724"/>
            <a:ext cx="4673600" cy="339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600" b="1" noProof="0">
                <a:solidFill>
                  <a:srgbClr val="B54A14"/>
                </a:solidFill>
              </a:rPr>
              <a:t>Demanda Pico (GW)</a:t>
            </a:r>
          </a:p>
        </p:txBody>
      </p:sp>
      <p:graphicFrame>
        <p:nvGraphicFramePr>
          <p:cNvPr id="966" name="Chart 3">
            <a:extLst>
              <a:ext uri="{FF2B5EF4-FFF2-40B4-BE49-F238E27FC236}">
                <a16:creationId xmlns:a16="http://schemas.microsoft.com/office/drawing/2014/main" id="{A98FAD0A-1DBF-BA6B-1441-F390CB5AAE39}"/>
              </a:ext>
            </a:extLst>
          </p:cNvPr>
          <p:cNvGraphicFramePr/>
          <p:nvPr>
            <p:custDataLst>
              <p:tags r:id="rId40"/>
            </p:custDataLst>
            <p:extLst>
              <p:ext uri="{D42A27DB-BD31-4B8C-83A1-F6EECF244321}">
                <p14:modId xmlns:p14="http://schemas.microsoft.com/office/powerpoint/2010/main" val="2191579707"/>
              </p:ext>
            </p:extLst>
          </p:nvPr>
        </p:nvGraphicFramePr>
        <p:xfrm>
          <a:off x="549275" y="4083050"/>
          <a:ext cx="11223625" cy="18621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7"/>
          </a:graphicData>
        </a:graphic>
      </p:graphicFrame>
      <p:sp>
        <p:nvSpPr>
          <p:cNvPr id="597" name="Text Placeholder 2">
            <a:extLst>
              <a:ext uri="{FF2B5EF4-FFF2-40B4-BE49-F238E27FC236}">
                <a16:creationId xmlns:a16="http://schemas.microsoft.com/office/drawing/2014/main" id="{8095585D-FBF1-E697-B3E0-8AD1FA62EDCB}"/>
              </a:ext>
            </a:extLst>
          </p:cNvPr>
          <p:cNvSpPr>
            <a:spLocks noGrp="1"/>
          </p:cNvSpPr>
          <p:nvPr>
            <p:custDataLst>
              <p:tags r:id="rId41"/>
            </p:custDataLst>
          </p:nvPr>
        </p:nvSpPr>
        <p:spPr bwMode="auto">
          <a:xfrm>
            <a:off x="1023938" y="5721350"/>
            <a:ext cx="1365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vert270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spcBef>
                <a:spcPct val="0"/>
              </a:spcBef>
              <a:spcAft>
                <a:spcPct val="0"/>
              </a:spcAft>
              <a:buNone/>
            </a:pPr>
            <a:fld id="{50AD0109-97CC-48D5-A9AD-918D501FE940}" type="datetime'''f''''''''''''e''''b''''''''''''''''-''''''''2''2'''''''">
              <a:rPr lang="es-PE" sz="1000" noProof="0" smtClean="0"/>
              <a:pPr marL="0" lvl="0" indent="0" algn="r">
                <a:spcBef>
                  <a:spcPct val="0"/>
                </a:spcBef>
                <a:spcAft>
                  <a:spcPct val="0"/>
                </a:spcAft>
                <a:buNone/>
              </a:pPr>
              <a:t>feb-22</a:t>
            </a:fld>
            <a:endParaRPr lang="es-PE" sz="1000" noProof="0"/>
          </a:p>
        </p:txBody>
      </p:sp>
      <p:sp>
        <p:nvSpPr>
          <p:cNvPr id="598" name="Text Placeholder 2">
            <a:extLst>
              <a:ext uri="{FF2B5EF4-FFF2-40B4-BE49-F238E27FC236}">
                <a16:creationId xmlns:a16="http://schemas.microsoft.com/office/drawing/2014/main" id="{9AFF29A6-883F-4A89-DCC4-276E813632D9}"/>
              </a:ext>
            </a:extLst>
          </p:cNvPr>
          <p:cNvSpPr>
            <a:spLocks noGrp="1"/>
          </p:cNvSpPr>
          <p:nvPr>
            <p:custDataLst>
              <p:tags r:id="rId42"/>
            </p:custDataLst>
          </p:nvPr>
        </p:nvSpPr>
        <p:spPr bwMode="auto">
          <a:xfrm>
            <a:off x="1331913" y="5721350"/>
            <a:ext cx="136525" cy="374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vert270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spcBef>
                <a:spcPct val="0"/>
              </a:spcBef>
              <a:spcAft>
                <a:spcPct val="0"/>
              </a:spcAft>
              <a:buNone/>
            </a:pPr>
            <a:fld id="{EBAB7B78-C149-41EA-B1DA-D840776AD871}" type="datetime'''''m''''''''''''a''''''''''''''''r''''-''''''2''''2'''''">
              <a:rPr lang="es-PE" sz="1000" noProof="0" smtClean="0"/>
              <a:pPr marL="0" lvl="0" indent="0" algn="r">
                <a:spcBef>
                  <a:spcPct val="0"/>
                </a:spcBef>
                <a:spcAft>
                  <a:spcPct val="0"/>
                </a:spcAft>
                <a:buNone/>
              </a:pPr>
              <a:t>mar-22</a:t>
            </a:fld>
            <a:endParaRPr lang="es-PE" sz="1000" noProof="0"/>
          </a:p>
        </p:txBody>
      </p:sp>
      <p:sp>
        <p:nvSpPr>
          <p:cNvPr id="599" name="Text Placeholder 2">
            <a:extLst>
              <a:ext uri="{FF2B5EF4-FFF2-40B4-BE49-F238E27FC236}">
                <a16:creationId xmlns:a16="http://schemas.microsoft.com/office/drawing/2014/main" id="{06CF83B2-CFDD-2E04-C443-FE082BD9EF59}"/>
              </a:ext>
            </a:extLst>
          </p:cNvPr>
          <p:cNvSpPr>
            <a:spLocks noGrp="1"/>
          </p:cNvSpPr>
          <p:nvPr>
            <p:custDataLst>
              <p:tags r:id="rId43"/>
            </p:custDataLst>
          </p:nvPr>
        </p:nvSpPr>
        <p:spPr bwMode="auto">
          <a:xfrm>
            <a:off x="1638300" y="5721350"/>
            <a:ext cx="136525" cy="33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vert270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spcBef>
                <a:spcPct val="0"/>
              </a:spcBef>
              <a:spcAft>
                <a:spcPct val="0"/>
              </a:spcAft>
              <a:buNone/>
            </a:pPr>
            <a:fld id="{004E2813-756D-4E8F-808D-FC4E04C5705C}" type="datetime'''''''''a''''''b''''r''''''-''2''''''''''2'''''''''''''''''''">
              <a:rPr lang="es-PE" sz="1000" noProof="0" smtClean="0"/>
              <a:pPr marL="0" lvl="0" indent="0" algn="r">
                <a:spcBef>
                  <a:spcPct val="0"/>
                </a:spcBef>
                <a:spcAft>
                  <a:spcPct val="0"/>
                </a:spcAft>
                <a:buNone/>
              </a:pPr>
              <a:t>abr-22</a:t>
            </a:fld>
            <a:endParaRPr lang="es-PE" sz="1000" noProof="0"/>
          </a:p>
        </p:txBody>
      </p:sp>
      <p:sp>
        <p:nvSpPr>
          <p:cNvPr id="600" name="Text Placeholder 2">
            <a:extLst>
              <a:ext uri="{FF2B5EF4-FFF2-40B4-BE49-F238E27FC236}">
                <a16:creationId xmlns:a16="http://schemas.microsoft.com/office/drawing/2014/main" id="{54EB3586-F9E9-056E-92E5-1A56A6814343}"/>
              </a:ext>
            </a:extLst>
          </p:cNvPr>
          <p:cNvSpPr>
            <a:spLocks noGrp="1"/>
          </p:cNvSpPr>
          <p:nvPr>
            <p:custDataLst>
              <p:tags r:id="rId44"/>
            </p:custDataLst>
          </p:nvPr>
        </p:nvSpPr>
        <p:spPr bwMode="auto">
          <a:xfrm>
            <a:off x="1946275" y="5721350"/>
            <a:ext cx="136525" cy="387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vert270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spcBef>
                <a:spcPct val="0"/>
              </a:spcBef>
              <a:spcAft>
                <a:spcPct val="0"/>
              </a:spcAft>
              <a:buNone/>
            </a:pPr>
            <a:fld id="{DE4D0160-F2AF-432A-A588-4DB1AA48A66A}" type="datetime'''m''''''''''''''''''''''''a''y-''''''''''2''''''2'''">
              <a:rPr lang="es-PE" sz="1000" noProof="0" smtClean="0"/>
              <a:pPr marL="0" lvl="0" indent="0" algn="r">
                <a:spcBef>
                  <a:spcPct val="0"/>
                </a:spcBef>
                <a:spcAft>
                  <a:spcPct val="0"/>
                </a:spcAft>
                <a:buNone/>
              </a:pPr>
              <a:t>may-22</a:t>
            </a:fld>
            <a:endParaRPr lang="es-PE" sz="1000" noProof="0"/>
          </a:p>
        </p:txBody>
      </p:sp>
      <p:sp>
        <p:nvSpPr>
          <p:cNvPr id="601" name="Text Placeholder 2">
            <a:extLst>
              <a:ext uri="{FF2B5EF4-FFF2-40B4-BE49-F238E27FC236}">
                <a16:creationId xmlns:a16="http://schemas.microsoft.com/office/drawing/2014/main" id="{107423D6-B251-09EE-0A39-B434C7AF68FF}"/>
              </a:ext>
            </a:extLst>
          </p:cNvPr>
          <p:cNvSpPr>
            <a:spLocks noGrp="1"/>
          </p:cNvSpPr>
          <p:nvPr>
            <p:custDataLst>
              <p:tags r:id="rId45"/>
            </p:custDataLst>
          </p:nvPr>
        </p:nvSpPr>
        <p:spPr bwMode="auto">
          <a:xfrm>
            <a:off x="2252663" y="5721350"/>
            <a:ext cx="136525" cy="331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vert270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spcBef>
                <a:spcPct val="0"/>
              </a:spcBef>
              <a:spcAft>
                <a:spcPct val="0"/>
              </a:spcAft>
              <a:buNone/>
            </a:pPr>
            <a:fld id="{8F8482F6-C673-4C0F-8663-211237BA33A9}" type="datetime'''''j''''''un''''''''''''''''''''''''-''2''''''''''''''2'">
              <a:rPr lang="es-PE" sz="1000" noProof="0" smtClean="0"/>
              <a:pPr marL="0" lvl="0" indent="0" algn="r">
                <a:spcBef>
                  <a:spcPct val="0"/>
                </a:spcBef>
                <a:spcAft>
                  <a:spcPct val="0"/>
                </a:spcAft>
                <a:buNone/>
              </a:pPr>
              <a:t>jun-22</a:t>
            </a:fld>
            <a:endParaRPr lang="es-PE" sz="1000" noProof="0"/>
          </a:p>
        </p:txBody>
      </p:sp>
      <p:sp>
        <p:nvSpPr>
          <p:cNvPr id="602" name="Text Placeholder 2">
            <a:extLst>
              <a:ext uri="{FF2B5EF4-FFF2-40B4-BE49-F238E27FC236}">
                <a16:creationId xmlns:a16="http://schemas.microsoft.com/office/drawing/2014/main" id="{1D3A17CB-C35E-79D6-D50A-3FA9E8C374FF}"/>
              </a:ext>
            </a:extLst>
          </p:cNvPr>
          <p:cNvSpPr>
            <a:spLocks noGrp="1"/>
          </p:cNvSpPr>
          <p:nvPr>
            <p:custDataLst>
              <p:tags r:id="rId46"/>
            </p:custDataLst>
          </p:nvPr>
        </p:nvSpPr>
        <p:spPr bwMode="auto">
          <a:xfrm>
            <a:off x="2560638" y="5721350"/>
            <a:ext cx="136525" cy="29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vert270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spcBef>
                <a:spcPct val="0"/>
              </a:spcBef>
              <a:spcAft>
                <a:spcPct val="0"/>
              </a:spcAft>
              <a:buNone/>
            </a:pPr>
            <a:fld id="{9D49317D-1F4A-4C4D-A9F9-C52FDD0F90F7}" type="datetime'''''''''''''''''jul''''''''''''-''22'''''''''''''''''''">
              <a:rPr lang="es-PE" sz="1000" noProof="0" smtClean="0"/>
              <a:pPr marL="0" lvl="0" indent="0" algn="r">
                <a:spcBef>
                  <a:spcPct val="0"/>
                </a:spcBef>
                <a:spcAft>
                  <a:spcPct val="0"/>
                </a:spcAft>
                <a:buNone/>
              </a:pPr>
              <a:t>jul-22</a:t>
            </a:fld>
            <a:endParaRPr lang="es-PE" sz="1000" noProof="0"/>
          </a:p>
        </p:txBody>
      </p:sp>
      <p:sp>
        <p:nvSpPr>
          <p:cNvPr id="603" name="Text Placeholder 2">
            <a:extLst>
              <a:ext uri="{FF2B5EF4-FFF2-40B4-BE49-F238E27FC236}">
                <a16:creationId xmlns:a16="http://schemas.microsoft.com/office/drawing/2014/main" id="{084EA1FE-ED1C-F204-24AE-4E21D5E59783}"/>
              </a:ext>
            </a:extLst>
          </p:cNvPr>
          <p:cNvSpPr>
            <a:spLocks noGrp="1"/>
          </p:cNvSpPr>
          <p:nvPr>
            <p:custDataLst>
              <p:tags r:id="rId47"/>
            </p:custDataLst>
          </p:nvPr>
        </p:nvSpPr>
        <p:spPr bwMode="auto">
          <a:xfrm>
            <a:off x="2867025" y="5721350"/>
            <a:ext cx="136525" cy="35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vert270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spcBef>
                <a:spcPct val="0"/>
              </a:spcBef>
              <a:spcAft>
                <a:spcPct val="0"/>
              </a:spcAft>
              <a:buNone/>
            </a:pPr>
            <a:fld id="{6EDC11EA-B33F-4D2B-B1F0-24E99BDE4F63}" type="datetime'''''''''''''''''ag''''''o''''''''-''''''''''''2''''''2'">
              <a:rPr lang="es-PE" sz="1000" noProof="0" smtClean="0"/>
              <a:pPr marL="0" lvl="0" indent="0" algn="r">
                <a:spcBef>
                  <a:spcPct val="0"/>
                </a:spcBef>
                <a:spcAft>
                  <a:spcPct val="0"/>
                </a:spcAft>
                <a:buNone/>
              </a:pPr>
              <a:t>ago-22</a:t>
            </a:fld>
            <a:endParaRPr lang="es-PE" sz="1000" noProof="0"/>
          </a:p>
        </p:txBody>
      </p:sp>
      <p:sp>
        <p:nvSpPr>
          <p:cNvPr id="604" name="Text Placeholder 2">
            <a:extLst>
              <a:ext uri="{FF2B5EF4-FFF2-40B4-BE49-F238E27FC236}">
                <a16:creationId xmlns:a16="http://schemas.microsoft.com/office/drawing/2014/main" id="{68F4E2BD-EDCB-85FC-C3FB-D34E9616F9C0}"/>
              </a:ext>
            </a:extLst>
          </p:cNvPr>
          <p:cNvSpPr>
            <a:spLocks noGrp="1"/>
          </p:cNvSpPr>
          <p:nvPr>
            <p:custDataLst>
              <p:tags r:id="rId48"/>
            </p:custDataLst>
          </p:nvPr>
        </p:nvSpPr>
        <p:spPr bwMode="auto">
          <a:xfrm>
            <a:off x="3175000" y="5721351"/>
            <a:ext cx="136525" cy="390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vert270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spcBef>
                <a:spcPct val="0"/>
              </a:spcBef>
              <a:spcAft>
                <a:spcPct val="0"/>
              </a:spcAft>
              <a:buNone/>
            </a:pPr>
            <a:fld id="{64D68B2C-8943-4EB7-B2BB-B9719AB36756}" type="datetime'se''''''''''p''''t-''''''''''''''2''''''''2'''''''''''''">
              <a:rPr lang="es-PE" sz="1000" noProof="0" smtClean="0"/>
              <a:pPr marL="0" lvl="0" indent="0" algn="r">
                <a:spcBef>
                  <a:spcPct val="0"/>
                </a:spcBef>
                <a:spcAft>
                  <a:spcPct val="0"/>
                </a:spcAft>
                <a:buNone/>
              </a:pPr>
              <a:t>sept-22</a:t>
            </a:fld>
            <a:endParaRPr lang="es-PE" sz="1000" noProof="0"/>
          </a:p>
        </p:txBody>
      </p:sp>
      <p:sp>
        <p:nvSpPr>
          <p:cNvPr id="605" name="Text Placeholder 2">
            <a:extLst>
              <a:ext uri="{FF2B5EF4-FFF2-40B4-BE49-F238E27FC236}">
                <a16:creationId xmlns:a16="http://schemas.microsoft.com/office/drawing/2014/main" id="{58C8330C-11C5-BA66-CD87-04872325D96B}"/>
              </a:ext>
            </a:extLst>
          </p:cNvPr>
          <p:cNvSpPr>
            <a:spLocks noGrp="1"/>
          </p:cNvSpPr>
          <p:nvPr>
            <p:custDataLst>
              <p:tags r:id="rId49"/>
            </p:custDataLst>
          </p:nvPr>
        </p:nvSpPr>
        <p:spPr bwMode="auto">
          <a:xfrm>
            <a:off x="3481388" y="5721350"/>
            <a:ext cx="136525" cy="331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vert270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spcBef>
                <a:spcPct val="0"/>
              </a:spcBef>
              <a:spcAft>
                <a:spcPct val="0"/>
              </a:spcAft>
              <a:buNone/>
            </a:pPr>
            <a:fld id="{3018C559-A7FD-4A87-92B9-9AA9FAF600C4}" type="datetime'''''o''ct''''-''''2''''2'''''''''">
              <a:rPr lang="es-PE" sz="1000" noProof="0" smtClean="0"/>
              <a:pPr marL="0" lvl="0" indent="0" algn="r">
                <a:spcBef>
                  <a:spcPct val="0"/>
                </a:spcBef>
                <a:spcAft>
                  <a:spcPct val="0"/>
                </a:spcAft>
                <a:buNone/>
              </a:pPr>
              <a:t>oct-22</a:t>
            </a:fld>
            <a:endParaRPr lang="es-PE" sz="1000" noProof="0"/>
          </a:p>
        </p:txBody>
      </p:sp>
      <p:sp>
        <p:nvSpPr>
          <p:cNvPr id="606" name="Text Placeholder 2">
            <a:extLst>
              <a:ext uri="{FF2B5EF4-FFF2-40B4-BE49-F238E27FC236}">
                <a16:creationId xmlns:a16="http://schemas.microsoft.com/office/drawing/2014/main" id="{66DACBF2-4211-1F23-63CC-0A81B4FAC6FF}"/>
              </a:ext>
            </a:extLst>
          </p:cNvPr>
          <p:cNvSpPr>
            <a:spLocks noGrp="1"/>
          </p:cNvSpPr>
          <p:nvPr>
            <p:custDataLst>
              <p:tags r:id="rId50"/>
            </p:custDataLst>
          </p:nvPr>
        </p:nvSpPr>
        <p:spPr bwMode="auto">
          <a:xfrm>
            <a:off x="3789363" y="5721350"/>
            <a:ext cx="136525" cy="35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vert270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spcBef>
                <a:spcPct val="0"/>
              </a:spcBef>
              <a:spcAft>
                <a:spcPct val="0"/>
              </a:spcAft>
              <a:buNone/>
            </a:pPr>
            <a:fld id="{94F2B917-085F-4655-8C47-C7BE90E1DF36}" type="datetime'n''''''''o''''''v-2''''''''''''2'''''''''''''''''''">
              <a:rPr lang="es-PE" sz="1000" noProof="0" smtClean="0"/>
              <a:pPr marL="0" lvl="0" indent="0" algn="r">
                <a:spcBef>
                  <a:spcPct val="0"/>
                </a:spcBef>
                <a:spcAft>
                  <a:spcPct val="0"/>
                </a:spcAft>
                <a:buNone/>
              </a:pPr>
              <a:t>nov-22</a:t>
            </a:fld>
            <a:endParaRPr lang="es-PE" sz="1000" noProof="0"/>
          </a:p>
        </p:txBody>
      </p:sp>
      <p:sp>
        <p:nvSpPr>
          <p:cNvPr id="607" name="Text Placeholder 2">
            <a:extLst>
              <a:ext uri="{FF2B5EF4-FFF2-40B4-BE49-F238E27FC236}">
                <a16:creationId xmlns:a16="http://schemas.microsoft.com/office/drawing/2014/main" id="{4A05EAF5-3707-66DE-627E-B1FCE07BD4D3}"/>
              </a:ext>
            </a:extLst>
          </p:cNvPr>
          <p:cNvSpPr>
            <a:spLocks noGrp="1"/>
          </p:cNvSpPr>
          <p:nvPr>
            <p:custDataLst>
              <p:tags r:id="rId51"/>
            </p:custDataLst>
          </p:nvPr>
        </p:nvSpPr>
        <p:spPr bwMode="auto">
          <a:xfrm>
            <a:off x="4095750" y="5721350"/>
            <a:ext cx="136525" cy="31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vert270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spcBef>
                <a:spcPct val="0"/>
              </a:spcBef>
              <a:spcAft>
                <a:spcPct val="0"/>
              </a:spcAft>
              <a:buNone/>
            </a:pPr>
            <a:fld id="{E20AAC23-D0A0-4D8F-BBEB-94AFBC30B785}" type="datetime'''''''dic''''''''''''''''''-''''''''''''2''''''''2'''''''">
              <a:rPr lang="es-PE" sz="1000" noProof="0" smtClean="0"/>
              <a:pPr marL="0" lvl="0" indent="0" algn="r">
                <a:spcBef>
                  <a:spcPct val="0"/>
                </a:spcBef>
                <a:spcAft>
                  <a:spcPct val="0"/>
                </a:spcAft>
                <a:buNone/>
              </a:pPr>
              <a:t>dic-22</a:t>
            </a:fld>
            <a:endParaRPr lang="es-PE" sz="1000" noProof="0"/>
          </a:p>
        </p:txBody>
      </p:sp>
      <p:sp>
        <p:nvSpPr>
          <p:cNvPr id="608" name="Text Placeholder 2">
            <a:extLst>
              <a:ext uri="{FF2B5EF4-FFF2-40B4-BE49-F238E27FC236}">
                <a16:creationId xmlns:a16="http://schemas.microsoft.com/office/drawing/2014/main" id="{AC9F052A-683A-3E56-6282-B443187F439D}"/>
              </a:ext>
            </a:extLst>
          </p:cNvPr>
          <p:cNvSpPr>
            <a:spLocks noGrp="1"/>
          </p:cNvSpPr>
          <p:nvPr>
            <p:custDataLst>
              <p:tags r:id="rId52"/>
            </p:custDataLst>
          </p:nvPr>
        </p:nvSpPr>
        <p:spPr bwMode="auto">
          <a:xfrm>
            <a:off x="4403725" y="5721350"/>
            <a:ext cx="136525" cy="36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vert270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spcBef>
                <a:spcPct val="0"/>
              </a:spcBef>
              <a:spcAft>
                <a:spcPct val="0"/>
              </a:spcAft>
              <a:buNone/>
            </a:pPr>
            <a:fld id="{05DC540F-47AD-4436-ABFD-697C8B8FBCF6}" type="datetime'''''en''''''''''''''e-''''2''''''''''''''''''3'''''''''''''''">
              <a:rPr lang="es-PE" sz="1000" noProof="0" smtClean="0"/>
              <a:pPr marL="0" lvl="0" indent="0" algn="r">
                <a:spcBef>
                  <a:spcPct val="0"/>
                </a:spcBef>
                <a:spcAft>
                  <a:spcPct val="0"/>
                </a:spcAft>
                <a:buNone/>
              </a:pPr>
              <a:t>ene-23</a:t>
            </a:fld>
            <a:endParaRPr lang="es-PE" sz="1000" noProof="0"/>
          </a:p>
        </p:txBody>
      </p:sp>
      <p:sp>
        <p:nvSpPr>
          <p:cNvPr id="609" name="Text Placeholder 2">
            <a:extLst>
              <a:ext uri="{FF2B5EF4-FFF2-40B4-BE49-F238E27FC236}">
                <a16:creationId xmlns:a16="http://schemas.microsoft.com/office/drawing/2014/main" id="{CF01A592-5FE0-7AAC-8947-90CDE81B2C0F}"/>
              </a:ext>
            </a:extLst>
          </p:cNvPr>
          <p:cNvSpPr>
            <a:spLocks noGrp="1"/>
          </p:cNvSpPr>
          <p:nvPr>
            <p:custDataLst>
              <p:tags r:id="rId53"/>
            </p:custDataLst>
          </p:nvPr>
        </p:nvSpPr>
        <p:spPr bwMode="auto">
          <a:xfrm>
            <a:off x="4710113" y="5721350"/>
            <a:ext cx="1365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vert270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spcBef>
                <a:spcPct val="0"/>
              </a:spcBef>
              <a:spcAft>
                <a:spcPct val="0"/>
              </a:spcAft>
              <a:buNone/>
            </a:pPr>
            <a:fld id="{B7B95A24-D2FE-4CED-947A-B2EA4C794D1D}" type="datetime'''''''f''''''e''''''b''''-''''''''''''''''''''''23'''''''">
              <a:rPr lang="es-PE" sz="1000" noProof="0" smtClean="0"/>
              <a:pPr marL="0" lvl="0" indent="0" algn="r">
                <a:spcBef>
                  <a:spcPct val="0"/>
                </a:spcBef>
                <a:spcAft>
                  <a:spcPct val="0"/>
                </a:spcAft>
                <a:buNone/>
              </a:pPr>
              <a:t>feb-23</a:t>
            </a:fld>
            <a:endParaRPr lang="es-PE" sz="1000" noProof="0"/>
          </a:p>
        </p:txBody>
      </p:sp>
      <p:sp>
        <p:nvSpPr>
          <p:cNvPr id="610" name="Text Placeholder 2">
            <a:extLst>
              <a:ext uri="{FF2B5EF4-FFF2-40B4-BE49-F238E27FC236}">
                <a16:creationId xmlns:a16="http://schemas.microsoft.com/office/drawing/2014/main" id="{634B5FFD-D6B9-64BA-7917-2E7906302ABA}"/>
              </a:ext>
            </a:extLst>
          </p:cNvPr>
          <p:cNvSpPr>
            <a:spLocks noGrp="1"/>
          </p:cNvSpPr>
          <p:nvPr>
            <p:custDataLst>
              <p:tags r:id="rId54"/>
            </p:custDataLst>
          </p:nvPr>
        </p:nvSpPr>
        <p:spPr bwMode="auto">
          <a:xfrm>
            <a:off x="5018088" y="5721350"/>
            <a:ext cx="136525" cy="374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vert270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spcBef>
                <a:spcPct val="0"/>
              </a:spcBef>
              <a:spcAft>
                <a:spcPct val="0"/>
              </a:spcAft>
              <a:buNone/>
            </a:pPr>
            <a:fld id="{C975B9C7-CBA6-47B3-AFE1-7C3509C84013}" type="datetime'''''''''''''''''m''a''''''''r''''''''-''''''''''''''''23'">
              <a:rPr lang="es-PE" sz="1000" noProof="0" smtClean="0"/>
              <a:pPr marL="0" lvl="0" indent="0" algn="r">
                <a:spcBef>
                  <a:spcPct val="0"/>
                </a:spcBef>
                <a:spcAft>
                  <a:spcPct val="0"/>
                </a:spcAft>
                <a:buNone/>
              </a:pPr>
              <a:t>mar-23</a:t>
            </a:fld>
            <a:endParaRPr lang="es-PE" sz="1000" noProof="0"/>
          </a:p>
        </p:txBody>
      </p:sp>
      <p:sp>
        <p:nvSpPr>
          <p:cNvPr id="611" name="Text Placeholder 2">
            <a:extLst>
              <a:ext uri="{FF2B5EF4-FFF2-40B4-BE49-F238E27FC236}">
                <a16:creationId xmlns:a16="http://schemas.microsoft.com/office/drawing/2014/main" id="{28804B30-AD0F-4514-7891-6A58CB228342}"/>
              </a:ext>
            </a:extLst>
          </p:cNvPr>
          <p:cNvSpPr>
            <a:spLocks noGrp="1"/>
          </p:cNvSpPr>
          <p:nvPr>
            <p:custDataLst>
              <p:tags r:id="rId55"/>
            </p:custDataLst>
          </p:nvPr>
        </p:nvSpPr>
        <p:spPr bwMode="auto">
          <a:xfrm>
            <a:off x="5324475" y="5721350"/>
            <a:ext cx="136525" cy="33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vert270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spcBef>
                <a:spcPct val="0"/>
              </a:spcBef>
              <a:spcAft>
                <a:spcPct val="0"/>
              </a:spcAft>
              <a:buNone/>
            </a:pPr>
            <a:fld id="{11B70907-63E2-4B82-95E6-5C14DEAC6A97}" type="datetime'''a''''br-''2''3'''''''''''''''''''''''''''''''''''">
              <a:rPr lang="es-PE" sz="1000" noProof="0" smtClean="0"/>
              <a:pPr marL="0" lvl="0" indent="0" algn="r">
                <a:spcBef>
                  <a:spcPct val="0"/>
                </a:spcBef>
                <a:spcAft>
                  <a:spcPct val="0"/>
                </a:spcAft>
                <a:buNone/>
              </a:pPr>
              <a:t>abr-23</a:t>
            </a:fld>
            <a:endParaRPr lang="es-PE" sz="1000" noProof="0"/>
          </a:p>
        </p:txBody>
      </p:sp>
      <p:sp>
        <p:nvSpPr>
          <p:cNvPr id="612" name="Text Placeholder 2">
            <a:extLst>
              <a:ext uri="{FF2B5EF4-FFF2-40B4-BE49-F238E27FC236}">
                <a16:creationId xmlns:a16="http://schemas.microsoft.com/office/drawing/2014/main" id="{923582E6-8E99-2AE3-5F95-67F37E8C3575}"/>
              </a:ext>
            </a:extLst>
          </p:cNvPr>
          <p:cNvSpPr>
            <a:spLocks noGrp="1"/>
          </p:cNvSpPr>
          <p:nvPr>
            <p:custDataLst>
              <p:tags r:id="rId56"/>
            </p:custDataLst>
          </p:nvPr>
        </p:nvSpPr>
        <p:spPr bwMode="auto">
          <a:xfrm>
            <a:off x="5632450" y="5721350"/>
            <a:ext cx="136525" cy="387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vert270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spcBef>
                <a:spcPct val="0"/>
              </a:spcBef>
              <a:spcAft>
                <a:spcPct val="0"/>
              </a:spcAft>
              <a:buNone/>
            </a:pPr>
            <a:fld id="{3013EDAA-A278-4BCE-B15D-9FC3336B4EBE}" type="datetime'''''may''-''''''''''''''2''''''''''''''''''''''3'''''''''">
              <a:rPr lang="es-PE" sz="1000" noProof="0" smtClean="0"/>
              <a:pPr marL="0" lvl="0" indent="0" algn="r">
                <a:spcBef>
                  <a:spcPct val="0"/>
                </a:spcBef>
                <a:spcAft>
                  <a:spcPct val="0"/>
                </a:spcAft>
                <a:buNone/>
              </a:pPr>
              <a:t>may-23</a:t>
            </a:fld>
            <a:endParaRPr lang="es-PE" sz="1000" noProof="0"/>
          </a:p>
        </p:txBody>
      </p:sp>
      <p:sp>
        <p:nvSpPr>
          <p:cNvPr id="613" name="Text Placeholder 2">
            <a:extLst>
              <a:ext uri="{FF2B5EF4-FFF2-40B4-BE49-F238E27FC236}">
                <a16:creationId xmlns:a16="http://schemas.microsoft.com/office/drawing/2014/main" id="{8CA66AD1-C365-F2D9-47B6-E92F2565AC35}"/>
              </a:ext>
            </a:extLst>
          </p:cNvPr>
          <p:cNvSpPr>
            <a:spLocks noGrp="1"/>
          </p:cNvSpPr>
          <p:nvPr>
            <p:custDataLst>
              <p:tags r:id="rId57"/>
            </p:custDataLst>
          </p:nvPr>
        </p:nvSpPr>
        <p:spPr bwMode="auto">
          <a:xfrm>
            <a:off x="5938838" y="5721350"/>
            <a:ext cx="136525" cy="331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vert270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spcBef>
                <a:spcPct val="0"/>
              </a:spcBef>
              <a:spcAft>
                <a:spcPct val="0"/>
              </a:spcAft>
              <a:buNone/>
            </a:pPr>
            <a:fld id="{1E5530A1-4574-45F8-810A-55E223BCDF33}" type="datetime'''''''''''''j''''''u''''''''''n''-''''''''2''''''3'''''">
              <a:rPr lang="es-PE" sz="1000" noProof="0" smtClean="0"/>
              <a:pPr marL="0" lvl="0" indent="0" algn="r">
                <a:spcBef>
                  <a:spcPct val="0"/>
                </a:spcBef>
                <a:spcAft>
                  <a:spcPct val="0"/>
                </a:spcAft>
                <a:buNone/>
              </a:pPr>
              <a:t>jun-23</a:t>
            </a:fld>
            <a:endParaRPr lang="es-PE" sz="1000" noProof="0"/>
          </a:p>
        </p:txBody>
      </p:sp>
      <p:sp>
        <p:nvSpPr>
          <p:cNvPr id="614" name="Text Placeholder 2">
            <a:extLst>
              <a:ext uri="{FF2B5EF4-FFF2-40B4-BE49-F238E27FC236}">
                <a16:creationId xmlns:a16="http://schemas.microsoft.com/office/drawing/2014/main" id="{742B72FF-3ADB-114B-FD2E-FCF99C95440C}"/>
              </a:ext>
            </a:extLst>
          </p:cNvPr>
          <p:cNvSpPr>
            <a:spLocks noGrp="1"/>
          </p:cNvSpPr>
          <p:nvPr>
            <p:custDataLst>
              <p:tags r:id="rId58"/>
            </p:custDataLst>
          </p:nvPr>
        </p:nvSpPr>
        <p:spPr bwMode="auto">
          <a:xfrm>
            <a:off x="717550" y="5721350"/>
            <a:ext cx="136525" cy="36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vert270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spcBef>
                <a:spcPct val="0"/>
              </a:spcBef>
              <a:spcAft>
                <a:spcPct val="0"/>
              </a:spcAft>
              <a:buNone/>
            </a:pPr>
            <a:fld id="{681BBAA1-B33F-48F2-9149-35C3E18F7B44}" type="datetime'''''''''''''''''''en''e-''''2''''''''''''''2'''''''''''''''">
              <a:rPr lang="es-PE" sz="1000" noProof="0" smtClean="0"/>
              <a:pPr marL="0" lvl="0" indent="0" algn="r">
                <a:spcBef>
                  <a:spcPct val="0"/>
                </a:spcBef>
                <a:spcAft>
                  <a:spcPct val="0"/>
                </a:spcAft>
                <a:buNone/>
              </a:pPr>
              <a:t>ene-22</a:t>
            </a:fld>
            <a:endParaRPr lang="es-PE" sz="1000" noProof="0"/>
          </a:p>
        </p:txBody>
      </p:sp>
      <p:sp>
        <p:nvSpPr>
          <p:cNvPr id="615" name="Text Placeholder 2">
            <a:extLst>
              <a:ext uri="{FF2B5EF4-FFF2-40B4-BE49-F238E27FC236}">
                <a16:creationId xmlns:a16="http://schemas.microsoft.com/office/drawing/2014/main" id="{EB77543C-60E8-5A35-C779-23FA5AD33A9B}"/>
              </a:ext>
            </a:extLst>
          </p:cNvPr>
          <p:cNvSpPr>
            <a:spLocks noGrp="1"/>
          </p:cNvSpPr>
          <p:nvPr>
            <p:custDataLst>
              <p:tags r:id="rId59"/>
            </p:custDataLst>
          </p:nvPr>
        </p:nvSpPr>
        <p:spPr bwMode="auto">
          <a:xfrm>
            <a:off x="6553200" y="5721350"/>
            <a:ext cx="136525" cy="35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vert270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spcBef>
                <a:spcPct val="0"/>
              </a:spcBef>
              <a:spcAft>
                <a:spcPct val="0"/>
              </a:spcAft>
              <a:buNone/>
            </a:pPr>
            <a:fld id="{12A4F8E5-0B11-436D-A915-3401321293DE}" type="datetime'''ag''''''o''''''''''''''''''''''-''''''''''23'''''''''">
              <a:rPr lang="es-PE" sz="1000" noProof="0" smtClean="0"/>
              <a:pPr marL="0" lvl="0" indent="0" algn="r">
                <a:spcBef>
                  <a:spcPct val="0"/>
                </a:spcBef>
                <a:spcAft>
                  <a:spcPct val="0"/>
                </a:spcAft>
                <a:buNone/>
              </a:pPr>
              <a:t>ago-23</a:t>
            </a:fld>
            <a:endParaRPr lang="es-PE" sz="1000" noProof="0"/>
          </a:p>
        </p:txBody>
      </p:sp>
      <p:sp>
        <p:nvSpPr>
          <p:cNvPr id="616" name="Text Placeholder 2">
            <a:extLst>
              <a:ext uri="{FF2B5EF4-FFF2-40B4-BE49-F238E27FC236}">
                <a16:creationId xmlns:a16="http://schemas.microsoft.com/office/drawing/2014/main" id="{EF6B6180-983B-4728-208D-C9CF742B6ECB}"/>
              </a:ext>
            </a:extLst>
          </p:cNvPr>
          <p:cNvSpPr>
            <a:spLocks noGrp="1"/>
          </p:cNvSpPr>
          <p:nvPr>
            <p:custDataLst>
              <p:tags r:id="rId60"/>
            </p:custDataLst>
          </p:nvPr>
        </p:nvSpPr>
        <p:spPr bwMode="auto">
          <a:xfrm>
            <a:off x="6861175" y="5721351"/>
            <a:ext cx="136525" cy="390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vert270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spcBef>
                <a:spcPct val="0"/>
              </a:spcBef>
              <a:spcAft>
                <a:spcPct val="0"/>
              </a:spcAft>
              <a:buNone/>
            </a:pPr>
            <a:fld id="{7EBC9A61-FA0A-406A-A17F-B15DAA7E328E}" type="datetime'''s''''''''e''''''''''''p''''''''''t''''-''''''23'">
              <a:rPr lang="es-PE" sz="1000" noProof="0" smtClean="0"/>
              <a:pPr marL="0" lvl="0" indent="0" algn="r">
                <a:spcBef>
                  <a:spcPct val="0"/>
                </a:spcBef>
                <a:spcAft>
                  <a:spcPct val="0"/>
                </a:spcAft>
                <a:buNone/>
              </a:pPr>
              <a:t>sept-23</a:t>
            </a:fld>
            <a:endParaRPr lang="es-PE" sz="1000" noProof="0"/>
          </a:p>
        </p:txBody>
      </p:sp>
      <p:sp>
        <p:nvSpPr>
          <p:cNvPr id="617" name="Text Placeholder 2">
            <a:extLst>
              <a:ext uri="{FF2B5EF4-FFF2-40B4-BE49-F238E27FC236}">
                <a16:creationId xmlns:a16="http://schemas.microsoft.com/office/drawing/2014/main" id="{F1B8508D-6426-FF62-2B56-8F631D843A54}"/>
              </a:ext>
            </a:extLst>
          </p:cNvPr>
          <p:cNvSpPr>
            <a:spLocks noGrp="1"/>
          </p:cNvSpPr>
          <p:nvPr>
            <p:custDataLst>
              <p:tags r:id="rId61"/>
            </p:custDataLst>
          </p:nvPr>
        </p:nvSpPr>
        <p:spPr bwMode="auto">
          <a:xfrm>
            <a:off x="7167563" y="5721350"/>
            <a:ext cx="136525" cy="331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vert270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spcBef>
                <a:spcPct val="0"/>
              </a:spcBef>
              <a:spcAft>
                <a:spcPct val="0"/>
              </a:spcAft>
              <a:buNone/>
            </a:pPr>
            <a:fld id="{CEAEA035-6C49-4682-A5E6-77D4EAA63495}" type="datetime'o''''c''''t''''''-''''''''''''''''2''3'">
              <a:rPr lang="es-PE" sz="1000" noProof="0" smtClean="0"/>
              <a:pPr marL="0" lvl="0" indent="0" algn="r">
                <a:spcBef>
                  <a:spcPct val="0"/>
                </a:spcBef>
                <a:spcAft>
                  <a:spcPct val="0"/>
                </a:spcAft>
                <a:buNone/>
              </a:pPr>
              <a:t>oct-23</a:t>
            </a:fld>
            <a:endParaRPr lang="es-PE" sz="1000" noProof="0"/>
          </a:p>
        </p:txBody>
      </p:sp>
      <p:sp>
        <p:nvSpPr>
          <p:cNvPr id="618" name="Text Placeholder 2">
            <a:extLst>
              <a:ext uri="{FF2B5EF4-FFF2-40B4-BE49-F238E27FC236}">
                <a16:creationId xmlns:a16="http://schemas.microsoft.com/office/drawing/2014/main" id="{6B51593E-6A86-7F8E-EFEE-1BD463CF481D}"/>
              </a:ext>
            </a:extLst>
          </p:cNvPr>
          <p:cNvSpPr>
            <a:spLocks noGrp="1"/>
          </p:cNvSpPr>
          <p:nvPr>
            <p:custDataLst>
              <p:tags r:id="rId62"/>
            </p:custDataLst>
          </p:nvPr>
        </p:nvSpPr>
        <p:spPr bwMode="auto">
          <a:xfrm>
            <a:off x="7475538" y="5721350"/>
            <a:ext cx="136525" cy="35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vert270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spcBef>
                <a:spcPct val="0"/>
              </a:spcBef>
              <a:spcAft>
                <a:spcPct val="0"/>
              </a:spcAft>
              <a:buNone/>
            </a:pPr>
            <a:fld id="{8A261720-1DCF-4677-BC3F-61293065442C}" type="datetime'''''''''''''''''''''''''no''''''''''''''''''''v''''-''2''''3'">
              <a:rPr lang="es-PE" sz="1000" noProof="0" smtClean="0"/>
              <a:pPr marL="0" lvl="0" indent="0" algn="r">
                <a:spcBef>
                  <a:spcPct val="0"/>
                </a:spcBef>
                <a:spcAft>
                  <a:spcPct val="0"/>
                </a:spcAft>
                <a:buNone/>
              </a:pPr>
              <a:t>nov-23</a:t>
            </a:fld>
            <a:endParaRPr lang="es-PE" sz="1000" noProof="0"/>
          </a:p>
        </p:txBody>
      </p:sp>
      <p:sp>
        <p:nvSpPr>
          <p:cNvPr id="619" name="Text Placeholder 2">
            <a:extLst>
              <a:ext uri="{FF2B5EF4-FFF2-40B4-BE49-F238E27FC236}">
                <a16:creationId xmlns:a16="http://schemas.microsoft.com/office/drawing/2014/main" id="{BAA8F72E-F461-1FC1-77B8-E7087D4A473A}"/>
              </a:ext>
            </a:extLst>
          </p:cNvPr>
          <p:cNvSpPr>
            <a:spLocks noGrp="1"/>
          </p:cNvSpPr>
          <p:nvPr>
            <p:custDataLst>
              <p:tags r:id="rId63"/>
            </p:custDataLst>
          </p:nvPr>
        </p:nvSpPr>
        <p:spPr bwMode="auto">
          <a:xfrm>
            <a:off x="7781925" y="5721350"/>
            <a:ext cx="136525" cy="31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vert270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spcBef>
                <a:spcPct val="0"/>
              </a:spcBef>
              <a:spcAft>
                <a:spcPct val="0"/>
              </a:spcAft>
              <a:buNone/>
            </a:pPr>
            <a:fld id="{54341EB8-2241-441C-9034-432E6D0FE75E}" type="datetime'''''''''d''''''''''i''''''''''''c''-''2''''''''3'''''">
              <a:rPr lang="es-PE" sz="1000" noProof="0" smtClean="0"/>
              <a:pPr marL="0" lvl="0" indent="0" algn="r">
                <a:spcBef>
                  <a:spcPct val="0"/>
                </a:spcBef>
                <a:spcAft>
                  <a:spcPct val="0"/>
                </a:spcAft>
                <a:buNone/>
              </a:pPr>
              <a:t>dic-23</a:t>
            </a:fld>
            <a:endParaRPr lang="es-PE" sz="1000" noProof="0"/>
          </a:p>
        </p:txBody>
      </p:sp>
      <p:sp>
        <p:nvSpPr>
          <p:cNvPr id="620" name="Text Placeholder 2">
            <a:extLst>
              <a:ext uri="{FF2B5EF4-FFF2-40B4-BE49-F238E27FC236}">
                <a16:creationId xmlns:a16="http://schemas.microsoft.com/office/drawing/2014/main" id="{66C6ACDD-9042-F44F-C29A-2E11B2BD9B2F}"/>
              </a:ext>
            </a:extLst>
          </p:cNvPr>
          <p:cNvSpPr>
            <a:spLocks noGrp="1"/>
          </p:cNvSpPr>
          <p:nvPr>
            <p:custDataLst>
              <p:tags r:id="rId64"/>
            </p:custDataLst>
          </p:nvPr>
        </p:nvSpPr>
        <p:spPr bwMode="auto">
          <a:xfrm>
            <a:off x="8089900" y="5721350"/>
            <a:ext cx="136525" cy="36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vert270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spcBef>
                <a:spcPct val="0"/>
              </a:spcBef>
              <a:spcAft>
                <a:spcPct val="0"/>
              </a:spcAft>
              <a:buNone/>
            </a:pPr>
            <a:fld id="{390107FC-6DB2-4736-A138-DADDA35CE8D0}" type="datetime'''''''''''e''''n''''''''''e''''''''-''''''2''''''4'''''''">
              <a:rPr lang="es-PE" sz="1000" noProof="0" smtClean="0"/>
              <a:pPr marL="0" lvl="0" indent="0" algn="r">
                <a:spcBef>
                  <a:spcPct val="0"/>
                </a:spcBef>
                <a:spcAft>
                  <a:spcPct val="0"/>
                </a:spcAft>
                <a:buNone/>
              </a:pPr>
              <a:t>ene-24</a:t>
            </a:fld>
            <a:endParaRPr lang="es-PE" sz="1000" noProof="0"/>
          </a:p>
        </p:txBody>
      </p:sp>
      <p:sp>
        <p:nvSpPr>
          <p:cNvPr id="621" name="Text Placeholder 2">
            <a:extLst>
              <a:ext uri="{FF2B5EF4-FFF2-40B4-BE49-F238E27FC236}">
                <a16:creationId xmlns:a16="http://schemas.microsoft.com/office/drawing/2014/main" id="{0DCCC2BB-8D55-4C76-F250-CCA309EAC72E}"/>
              </a:ext>
            </a:extLst>
          </p:cNvPr>
          <p:cNvSpPr>
            <a:spLocks noGrp="1"/>
          </p:cNvSpPr>
          <p:nvPr>
            <p:custDataLst>
              <p:tags r:id="rId65"/>
            </p:custDataLst>
          </p:nvPr>
        </p:nvSpPr>
        <p:spPr bwMode="auto">
          <a:xfrm>
            <a:off x="8396288" y="5721350"/>
            <a:ext cx="1365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vert270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spcBef>
                <a:spcPct val="0"/>
              </a:spcBef>
              <a:spcAft>
                <a:spcPct val="0"/>
              </a:spcAft>
              <a:buNone/>
            </a:pPr>
            <a:fld id="{5D651935-317A-423B-BC79-C3CA8F1292AA}" type="datetime'''''''''''''''''''''f''e''b''''''-''''''''''''2''''''''4'''">
              <a:rPr lang="es-PE" sz="1000" noProof="0" smtClean="0"/>
              <a:pPr marL="0" lvl="0" indent="0" algn="r">
                <a:spcBef>
                  <a:spcPct val="0"/>
                </a:spcBef>
                <a:spcAft>
                  <a:spcPct val="0"/>
                </a:spcAft>
                <a:buNone/>
              </a:pPr>
              <a:t>feb-24</a:t>
            </a:fld>
            <a:endParaRPr lang="es-PE" sz="1000" noProof="0"/>
          </a:p>
        </p:txBody>
      </p:sp>
      <p:sp>
        <p:nvSpPr>
          <p:cNvPr id="622" name="Text Placeholder 2">
            <a:extLst>
              <a:ext uri="{FF2B5EF4-FFF2-40B4-BE49-F238E27FC236}">
                <a16:creationId xmlns:a16="http://schemas.microsoft.com/office/drawing/2014/main" id="{E68E8A80-869A-DB9F-8493-87FCEC57F1C9}"/>
              </a:ext>
            </a:extLst>
          </p:cNvPr>
          <p:cNvSpPr>
            <a:spLocks noGrp="1"/>
          </p:cNvSpPr>
          <p:nvPr>
            <p:custDataLst>
              <p:tags r:id="rId66"/>
            </p:custDataLst>
          </p:nvPr>
        </p:nvSpPr>
        <p:spPr bwMode="auto">
          <a:xfrm>
            <a:off x="8704263" y="5721350"/>
            <a:ext cx="136525" cy="374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vert270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spcBef>
                <a:spcPct val="0"/>
              </a:spcBef>
              <a:spcAft>
                <a:spcPct val="0"/>
              </a:spcAft>
              <a:buNone/>
            </a:pPr>
            <a:fld id="{61EB6154-F930-48F1-8859-23E90D71E59D}" type="datetime'''m''''ar''''''-''''''''''''''''''''''''''''''''''''2''4'''''">
              <a:rPr lang="es-PE" sz="1000" noProof="0" smtClean="0"/>
              <a:pPr marL="0" lvl="0" indent="0" algn="r">
                <a:spcBef>
                  <a:spcPct val="0"/>
                </a:spcBef>
                <a:spcAft>
                  <a:spcPct val="0"/>
                </a:spcAft>
                <a:buNone/>
              </a:pPr>
              <a:t>mar-24</a:t>
            </a:fld>
            <a:endParaRPr lang="es-PE" sz="1000" noProof="0"/>
          </a:p>
        </p:txBody>
      </p:sp>
      <p:sp>
        <p:nvSpPr>
          <p:cNvPr id="623" name="Text Placeholder 2">
            <a:extLst>
              <a:ext uri="{FF2B5EF4-FFF2-40B4-BE49-F238E27FC236}">
                <a16:creationId xmlns:a16="http://schemas.microsoft.com/office/drawing/2014/main" id="{25A68C59-D691-E3B2-C330-235277A815A9}"/>
              </a:ext>
            </a:extLst>
          </p:cNvPr>
          <p:cNvSpPr>
            <a:spLocks noGrp="1"/>
          </p:cNvSpPr>
          <p:nvPr>
            <p:custDataLst>
              <p:tags r:id="rId67"/>
            </p:custDataLst>
          </p:nvPr>
        </p:nvSpPr>
        <p:spPr bwMode="auto">
          <a:xfrm>
            <a:off x="9010650" y="5721350"/>
            <a:ext cx="136525" cy="33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vert270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spcBef>
                <a:spcPct val="0"/>
              </a:spcBef>
              <a:spcAft>
                <a:spcPct val="0"/>
              </a:spcAft>
              <a:buNone/>
            </a:pPr>
            <a:fld id="{666A73D8-F3C0-48A8-9456-57FC39A80158}" type="datetime'''''''''''''''ab''''''r''''-2''4'''''''''''''''''''">
              <a:rPr lang="es-PE" sz="1000" noProof="0" smtClean="0"/>
              <a:pPr marL="0" lvl="0" indent="0" algn="r">
                <a:spcBef>
                  <a:spcPct val="0"/>
                </a:spcBef>
                <a:spcAft>
                  <a:spcPct val="0"/>
                </a:spcAft>
                <a:buNone/>
              </a:pPr>
              <a:t>abr-24</a:t>
            </a:fld>
            <a:endParaRPr lang="es-PE" sz="1000" noProof="0"/>
          </a:p>
        </p:txBody>
      </p:sp>
      <p:sp>
        <p:nvSpPr>
          <p:cNvPr id="624" name="Text Placeholder 2">
            <a:extLst>
              <a:ext uri="{FF2B5EF4-FFF2-40B4-BE49-F238E27FC236}">
                <a16:creationId xmlns:a16="http://schemas.microsoft.com/office/drawing/2014/main" id="{C1EC5917-83C5-4A75-FC05-6317AB17C9E1}"/>
              </a:ext>
            </a:extLst>
          </p:cNvPr>
          <p:cNvSpPr>
            <a:spLocks noGrp="1"/>
          </p:cNvSpPr>
          <p:nvPr>
            <p:custDataLst>
              <p:tags r:id="rId68"/>
            </p:custDataLst>
          </p:nvPr>
        </p:nvSpPr>
        <p:spPr bwMode="auto">
          <a:xfrm>
            <a:off x="9318625" y="5721350"/>
            <a:ext cx="136525" cy="387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vert270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spcBef>
                <a:spcPct val="0"/>
              </a:spcBef>
              <a:spcAft>
                <a:spcPct val="0"/>
              </a:spcAft>
              <a:buNone/>
            </a:pPr>
            <a:fld id="{E820F71F-A0A1-45F6-9AE4-D3DB7AA54619}" type="datetime'''''''''''''''ma''y''''''''''-''''''2''''''4'''''''''''''''''">
              <a:rPr lang="es-PE" sz="1000" noProof="0" smtClean="0"/>
              <a:pPr marL="0" lvl="0" indent="0" algn="r">
                <a:spcBef>
                  <a:spcPct val="0"/>
                </a:spcBef>
                <a:spcAft>
                  <a:spcPct val="0"/>
                </a:spcAft>
                <a:buNone/>
              </a:pPr>
              <a:t>may-24</a:t>
            </a:fld>
            <a:endParaRPr lang="es-PE" sz="1000" noProof="0"/>
          </a:p>
        </p:txBody>
      </p:sp>
      <p:sp>
        <p:nvSpPr>
          <p:cNvPr id="625" name="Text Placeholder 2">
            <a:extLst>
              <a:ext uri="{FF2B5EF4-FFF2-40B4-BE49-F238E27FC236}">
                <a16:creationId xmlns:a16="http://schemas.microsoft.com/office/drawing/2014/main" id="{F9CBF065-1BA6-31FB-D9F7-8347E9BF4E7D}"/>
              </a:ext>
            </a:extLst>
          </p:cNvPr>
          <p:cNvSpPr>
            <a:spLocks noGrp="1"/>
          </p:cNvSpPr>
          <p:nvPr>
            <p:custDataLst>
              <p:tags r:id="rId69"/>
            </p:custDataLst>
          </p:nvPr>
        </p:nvSpPr>
        <p:spPr bwMode="auto">
          <a:xfrm>
            <a:off x="9625013" y="5721350"/>
            <a:ext cx="136525" cy="331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vert270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spcBef>
                <a:spcPct val="0"/>
              </a:spcBef>
              <a:spcAft>
                <a:spcPct val="0"/>
              </a:spcAft>
              <a:buNone/>
            </a:pPr>
            <a:fld id="{29B7A0AD-F21F-452B-8EDA-EF0B1F940379}" type="datetime'''''''''jun''-''''''''''''''2''''''''''4'''">
              <a:rPr lang="es-PE" sz="1000" noProof="0" smtClean="0"/>
              <a:pPr marL="0" lvl="0" indent="0" algn="r">
                <a:spcBef>
                  <a:spcPct val="0"/>
                </a:spcBef>
                <a:spcAft>
                  <a:spcPct val="0"/>
                </a:spcAft>
                <a:buNone/>
              </a:pPr>
              <a:t>jun-24</a:t>
            </a:fld>
            <a:endParaRPr lang="es-PE" sz="1000" noProof="0"/>
          </a:p>
        </p:txBody>
      </p:sp>
      <p:sp>
        <p:nvSpPr>
          <p:cNvPr id="626" name="Text Placeholder 2">
            <a:extLst>
              <a:ext uri="{FF2B5EF4-FFF2-40B4-BE49-F238E27FC236}">
                <a16:creationId xmlns:a16="http://schemas.microsoft.com/office/drawing/2014/main" id="{B3F207B8-AFAA-C06C-3BB8-957749B45BF7}"/>
              </a:ext>
            </a:extLst>
          </p:cNvPr>
          <p:cNvSpPr>
            <a:spLocks noGrp="1"/>
          </p:cNvSpPr>
          <p:nvPr>
            <p:custDataLst>
              <p:tags r:id="rId70"/>
            </p:custDataLst>
          </p:nvPr>
        </p:nvSpPr>
        <p:spPr bwMode="auto">
          <a:xfrm>
            <a:off x="9932988" y="5721350"/>
            <a:ext cx="136525" cy="29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vert270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spcBef>
                <a:spcPct val="0"/>
              </a:spcBef>
              <a:spcAft>
                <a:spcPct val="0"/>
              </a:spcAft>
              <a:buNone/>
            </a:pPr>
            <a:fld id="{A6FD6E4E-34EA-45BF-A6D6-59FC29B99034}" type="datetime'''''''''jul''-''''''''''''''''''''''2''''''''4'''''">
              <a:rPr lang="es-PE" sz="1000" noProof="0" smtClean="0"/>
              <a:pPr marL="0" lvl="0" indent="0" algn="r">
                <a:spcBef>
                  <a:spcPct val="0"/>
                </a:spcBef>
                <a:spcAft>
                  <a:spcPct val="0"/>
                </a:spcAft>
                <a:buNone/>
              </a:pPr>
              <a:t>jul-24</a:t>
            </a:fld>
            <a:endParaRPr lang="es-PE" sz="1000" noProof="0"/>
          </a:p>
        </p:txBody>
      </p:sp>
      <p:sp>
        <p:nvSpPr>
          <p:cNvPr id="627" name="Text Placeholder 2">
            <a:extLst>
              <a:ext uri="{FF2B5EF4-FFF2-40B4-BE49-F238E27FC236}">
                <a16:creationId xmlns:a16="http://schemas.microsoft.com/office/drawing/2014/main" id="{0FC576AA-B733-621A-87F3-8BCB87F860BD}"/>
              </a:ext>
            </a:extLst>
          </p:cNvPr>
          <p:cNvSpPr>
            <a:spLocks noGrp="1"/>
          </p:cNvSpPr>
          <p:nvPr>
            <p:custDataLst>
              <p:tags r:id="rId71"/>
            </p:custDataLst>
          </p:nvPr>
        </p:nvSpPr>
        <p:spPr bwMode="auto">
          <a:xfrm>
            <a:off x="10239375" y="5721350"/>
            <a:ext cx="136525" cy="35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vert270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spcBef>
                <a:spcPct val="0"/>
              </a:spcBef>
              <a:spcAft>
                <a:spcPct val="0"/>
              </a:spcAft>
              <a:buNone/>
            </a:pPr>
            <a:fld id="{CD38282C-B11F-4620-94DD-871C4D337951}" type="datetime'a''''''''''''g''''''o-''2''''''4'">
              <a:rPr lang="es-PE" sz="1000" noProof="0" smtClean="0"/>
              <a:pPr marL="0" lvl="0" indent="0" algn="r">
                <a:spcBef>
                  <a:spcPct val="0"/>
                </a:spcBef>
                <a:spcAft>
                  <a:spcPct val="0"/>
                </a:spcAft>
                <a:buNone/>
              </a:pPr>
              <a:t>ago-24</a:t>
            </a:fld>
            <a:endParaRPr lang="es-PE" sz="1000" noProof="0"/>
          </a:p>
        </p:txBody>
      </p:sp>
      <p:sp>
        <p:nvSpPr>
          <p:cNvPr id="628" name="Text Placeholder 2">
            <a:extLst>
              <a:ext uri="{FF2B5EF4-FFF2-40B4-BE49-F238E27FC236}">
                <a16:creationId xmlns:a16="http://schemas.microsoft.com/office/drawing/2014/main" id="{B1F92677-6AB7-50B2-0C53-79651920BC6B}"/>
              </a:ext>
            </a:extLst>
          </p:cNvPr>
          <p:cNvSpPr>
            <a:spLocks noGrp="1"/>
          </p:cNvSpPr>
          <p:nvPr>
            <p:custDataLst>
              <p:tags r:id="rId72"/>
            </p:custDataLst>
          </p:nvPr>
        </p:nvSpPr>
        <p:spPr bwMode="auto">
          <a:xfrm>
            <a:off x="10547350" y="5721351"/>
            <a:ext cx="136525" cy="390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vert270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spcBef>
                <a:spcPct val="0"/>
              </a:spcBef>
              <a:spcAft>
                <a:spcPct val="0"/>
              </a:spcAft>
              <a:buNone/>
            </a:pPr>
            <a:fld id="{B8D81714-CD24-448C-ACC3-E41E627BED04}" type="datetime'''''''''''''''se''p''''t-''''''''2''4'''''''''''''''''''''">
              <a:rPr lang="es-PE" sz="1000" noProof="0" smtClean="0"/>
              <a:pPr marL="0" lvl="0" indent="0" algn="r">
                <a:spcBef>
                  <a:spcPct val="0"/>
                </a:spcBef>
                <a:spcAft>
                  <a:spcPct val="0"/>
                </a:spcAft>
                <a:buNone/>
              </a:pPr>
              <a:t>sept-24</a:t>
            </a:fld>
            <a:endParaRPr lang="es-PE" sz="1000" noProof="0"/>
          </a:p>
        </p:txBody>
      </p:sp>
      <p:sp>
        <p:nvSpPr>
          <p:cNvPr id="629" name="Text Placeholder 2">
            <a:extLst>
              <a:ext uri="{FF2B5EF4-FFF2-40B4-BE49-F238E27FC236}">
                <a16:creationId xmlns:a16="http://schemas.microsoft.com/office/drawing/2014/main" id="{4CEFAE23-EB4E-770C-DDC3-B8BF6FEC5C9F}"/>
              </a:ext>
            </a:extLst>
          </p:cNvPr>
          <p:cNvSpPr>
            <a:spLocks noGrp="1"/>
          </p:cNvSpPr>
          <p:nvPr>
            <p:custDataLst>
              <p:tags r:id="rId73"/>
            </p:custDataLst>
          </p:nvPr>
        </p:nvSpPr>
        <p:spPr bwMode="auto">
          <a:xfrm>
            <a:off x="10853738" y="5721350"/>
            <a:ext cx="136525" cy="331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vert270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spcBef>
                <a:spcPct val="0"/>
              </a:spcBef>
              <a:spcAft>
                <a:spcPct val="0"/>
              </a:spcAft>
              <a:buNone/>
            </a:pPr>
            <a:fld id="{BD59F469-EC44-4F07-862F-9DC1FBF6E30F}" type="datetime'''''''''''''''o''''ct''''-2''4'''''''''''''">
              <a:rPr lang="es-PE" sz="1000" noProof="0" smtClean="0"/>
              <a:pPr marL="0" lvl="0" indent="0" algn="r">
                <a:spcBef>
                  <a:spcPct val="0"/>
                </a:spcBef>
                <a:spcAft>
                  <a:spcPct val="0"/>
                </a:spcAft>
                <a:buNone/>
              </a:pPr>
              <a:t>oct-24</a:t>
            </a:fld>
            <a:endParaRPr lang="es-PE" sz="1000" noProof="0"/>
          </a:p>
        </p:txBody>
      </p:sp>
      <p:sp>
        <p:nvSpPr>
          <p:cNvPr id="630" name="Text Placeholder 2">
            <a:extLst>
              <a:ext uri="{FF2B5EF4-FFF2-40B4-BE49-F238E27FC236}">
                <a16:creationId xmlns:a16="http://schemas.microsoft.com/office/drawing/2014/main" id="{543C5627-B74D-B9C3-67E8-357A2155557F}"/>
              </a:ext>
            </a:extLst>
          </p:cNvPr>
          <p:cNvSpPr>
            <a:spLocks noGrp="1"/>
          </p:cNvSpPr>
          <p:nvPr>
            <p:custDataLst>
              <p:tags r:id="rId74"/>
            </p:custDataLst>
          </p:nvPr>
        </p:nvSpPr>
        <p:spPr bwMode="auto">
          <a:xfrm>
            <a:off x="11161713" y="5721350"/>
            <a:ext cx="136525" cy="35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vert270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spcBef>
                <a:spcPct val="0"/>
              </a:spcBef>
              <a:spcAft>
                <a:spcPct val="0"/>
              </a:spcAft>
              <a:buNone/>
            </a:pPr>
            <a:fld id="{74A58470-5D7B-441C-89D5-9226E5AC99A9}" type="datetime'''''''n''''''''''''''ov-''''2''''4'''''''''''''''''''''''">
              <a:rPr lang="es-PE" sz="1000" noProof="0" smtClean="0"/>
              <a:pPr marL="0" lvl="0" indent="0" algn="r">
                <a:spcBef>
                  <a:spcPct val="0"/>
                </a:spcBef>
                <a:spcAft>
                  <a:spcPct val="0"/>
                </a:spcAft>
                <a:buNone/>
              </a:pPr>
              <a:t>nov-24</a:t>
            </a:fld>
            <a:endParaRPr lang="es-PE" sz="1000" noProof="0"/>
          </a:p>
        </p:txBody>
      </p:sp>
      <p:sp>
        <p:nvSpPr>
          <p:cNvPr id="631" name="Text Placeholder 2">
            <a:extLst>
              <a:ext uri="{FF2B5EF4-FFF2-40B4-BE49-F238E27FC236}">
                <a16:creationId xmlns:a16="http://schemas.microsoft.com/office/drawing/2014/main" id="{4313F24B-0580-E38D-3ABC-3D44753C4387}"/>
              </a:ext>
            </a:extLst>
          </p:cNvPr>
          <p:cNvSpPr>
            <a:spLocks noGrp="1"/>
          </p:cNvSpPr>
          <p:nvPr>
            <p:custDataLst>
              <p:tags r:id="rId75"/>
            </p:custDataLst>
          </p:nvPr>
        </p:nvSpPr>
        <p:spPr bwMode="auto">
          <a:xfrm>
            <a:off x="11468100" y="5721350"/>
            <a:ext cx="136525" cy="31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vert270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spcBef>
                <a:spcPct val="0"/>
              </a:spcBef>
              <a:spcAft>
                <a:spcPct val="0"/>
              </a:spcAft>
              <a:buNone/>
            </a:pPr>
            <a:fld id="{39640085-6DA1-49F2-9BA6-857B3CA5E93C}" type="datetime'd''i''''''''c''''-''2''''''''''''''''''''''''''''4'''''''''">
              <a:rPr lang="es-PE" sz="1000" noProof="0" smtClean="0"/>
              <a:pPr marL="0" lvl="0" indent="0" algn="r">
                <a:spcBef>
                  <a:spcPct val="0"/>
                </a:spcBef>
                <a:spcAft>
                  <a:spcPct val="0"/>
                </a:spcAft>
                <a:buNone/>
              </a:pPr>
              <a:t>dic-24</a:t>
            </a:fld>
            <a:endParaRPr lang="es-PE" sz="1000" noProof="0"/>
          </a:p>
        </p:txBody>
      </p:sp>
      <p:sp>
        <p:nvSpPr>
          <p:cNvPr id="632" name="Text Placeholder 2">
            <a:extLst>
              <a:ext uri="{FF2B5EF4-FFF2-40B4-BE49-F238E27FC236}">
                <a16:creationId xmlns:a16="http://schemas.microsoft.com/office/drawing/2014/main" id="{02FB2A61-A69A-D0A8-7C43-0FFCDB5F16C3}"/>
              </a:ext>
            </a:extLst>
          </p:cNvPr>
          <p:cNvSpPr>
            <a:spLocks noGrp="1"/>
          </p:cNvSpPr>
          <p:nvPr>
            <p:custDataLst>
              <p:tags r:id="rId76"/>
            </p:custDataLst>
          </p:nvPr>
        </p:nvSpPr>
        <p:spPr bwMode="auto">
          <a:xfrm>
            <a:off x="6246813" y="5721350"/>
            <a:ext cx="136525" cy="29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vert270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spcBef>
                <a:spcPct val="0"/>
              </a:spcBef>
              <a:spcAft>
                <a:spcPct val="0"/>
              </a:spcAft>
              <a:buNone/>
            </a:pPr>
            <a:fld id="{F40D5CBA-08A5-4320-818A-F8039E534A35}" type="datetime'ju''''''''''''''l''''''''-''''''''''''23'''''">
              <a:rPr lang="es-PE" sz="1000" noProof="0" smtClean="0"/>
              <a:pPr marL="0" lvl="0" indent="0" algn="r">
                <a:spcBef>
                  <a:spcPct val="0"/>
                </a:spcBef>
                <a:spcAft>
                  <a:spcPct val="0"/>
                </a:spcAft>
                <a:buNone/>
              </a:pPr>
              <a:t>jul-23</a:t>
            </a:fld>
            <a:endParaRPr lang="es-PE" sz="1000" noProof="0"/>
          </a:p>
        </p:txBody>
      </p:sp>
      <p:cxnSp>
        <p:nvCxnSpPr>
          <p:cNvPr id="633" name="Conector recto 632">
            <a:extLst>
              <a:ext uri="{FF2B5EF4-FFF2-40B4-BE49-F238E27FC236}">
                <a16:creationId xmlns:a16="http://schemas.microsoft.com/office/drawing/2014/main" id="{0DA3D91C-1E13-8862-4895-FDED6C4FB63A}"/>
              </a:ext>
            </a:extLst>
          </p:cNvPr>
          <p:cNvCxnSpPr/>
          <p:nvPr>
            <p:custDataLst>
              <p:tags r:id="rId77"/>
            </p:custDataLst>
          </p:nvPr>
        </p:nvCxnSpPr>
        <p:spPr bwMode="gray">
          <a:xfrm>
            <a:off x="9158288" y="1949450"/>
            <a:ext cx="177800" cy="0"/>
          </a:xfrm>
          <a:prstGeom prst="line">
            <a:avLst/>
          </a:prstGeom>
          <a:ln w="19050" cap="rnd" cmpd="sng" algn="ctr">
            <a:solidFill>
              <a:srgbClr val="E5621B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34" name="Rectángulo 633">
            <a:extLst>
              <a:ext uri="{FF2B5EF4-FFF2-40B4-BE49-F238E27FC236}">
                <a16:creationId xmlns:a16="http://schemas.microsoft.com/office/drawing/2014/main" id="{6E9BF633-FD1D-2F35-F2FC-3BF45867E15C}"/>
              </a:ext>
            </a:extLst>
          </p:cNvPr>
          <p:cNvSpPr/>
          <p:nvPr>
            <p:custDataLst>
              <p:tags r:id="rId78"/>
            </p:custDataLst>
          </p:nvPr>
        </p:nvSpPr>
        <p:spPr bwMode="auto">
          <a:xfrm>
            <a:off x="9148763" y="2095500"/>
            <a:ext cx="196850" cy="147638"/>
          </a:xfrm>
          <a:prstGeom prst="rect">
            <a:avLst/>
          </a:prstGeom>
          <a:solidFill>
            <a:srgbClr val="969696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noProof="0"/>
          </a:p>
        </p:txBody>
      </p:sp>
      <p:sp>
        <p:nvSpPr>
          <p:cNvPr id="635" name="Text Placeholder 9">
            <a:extLst>
              <a:ext uri="{FF2B5EF4-FFF2-40B4-BE49-F238E27FC236}">
                <a16:creationId xmlns:a16="http://schemas.microsoft.com/office/drawing/2014/main" id="{EB56AC13-6E8A-9698-066B-417AF6FE3CF7}"/>
              </a:ext>
            </a:extLst>
          </p:cNvPr>
          <p:cNvSpPr>
            <a:spLocks noGrp="1"/>
          </p:cNvSpPr>
          <p:nvPr>
            <p:custDataLst>
              <p:tags r:id="rId79"/>
            </p:custDataLst>
          </p:nvPr>
        </p:nvSpPr>
        <p:spPr bwMode="auto">
          <a:xfrm>
            <a:off x="9396413" y="1871663"/>
            <a:ext cx="1908175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§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Bef>
                <a:spcPct val="0"/>
              </a:spcBef>
              <a:spcAft>
                <a:spcPct val="0"/>
              </a:spcAft>
              <a:buNone/>
            </a:pPr>
            <a:fld id="{771B0AA5-1C5A-4A78-9F08-812A0EDE6318}" type="datetime'P''rec''i''o Merc''a''''d''o'' ''''Spot'' (US''''D''''''/MWh)'">
              <a:rPr lang="es-PE" sz="1100" noProof="0" smtClean="0">
                <a:solidFill>
                  <a:schemeClr val="tx1"/>
                </a:solidFill>
              </a:rPr>
              <a:pPr marL="0" lvl="0" indent="0">
                <a:spcBef>
                  <a:spcPct val="0"/>
                </a:spcBef>
                <a:spcAft>
                  <a:spcPct val="0"/>
                </a:spcAft>
                <a:buNone/>
              </a:pPr>
              <a:t>Precio Mercado Spot (USD/MWh)</a:t>
            </a:fld>
            <a:endParaRPr lang="es-PE" sz="1100" noProof="0">
              <a:solidFill>
                <a:schemeClr val="tx1"/>
              </a:solidFill>
            </a:endParaRPr>
          </a:p>
        </p:txBody>
      </p:sp>
      <p:sp>
        <p:nvSpPr>
          <p:cNvPr id="636" name="Text Placeholder 9">
            <a:extLst>
              <a:ext uri="{FF2B5EF4-FFF2-40B4-BE49-F238E27FC236}">
                <a16:creationId xmlns:a16="http://schemas.microsoft.com/office/drawing/2014/main" id="{7D2862F3-C7ED-E25C-746C-5B907736FB6E}"/>
              </a:ext>
            </a:extLst>
          </p:cNvPr>
          <p:cNvSpPr>
            <a:spLocks noGrp="1"/>
          </p:cNvSpPr>
          <p:nvPr>
            <p:custDataLst>
              <p:tags r:id="rId80"/>
            </p:custDataLst>
          </p:nvPr>
        </p:nvSpPr>
        <p:spPr bwMode="auto">
          <a:xfrm>
            <a:off x="9396414" y="2090738"/>
            <a:ext cx="1363663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§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Bef>
                <a:spcPct val="0"/>
              </a:spcBef>
              <a:spcAft>
                <a:spcPct val="0"/>
              </a:spcAft>
              <a:buNone/>
            </a:pPr>
            <a:fld id="{0159D7FA-D8B9-4A3B-8BAB-5451C641858A}" type="datetime'''''Pro''ducción ''''''H''''''''''i''''dro ''(T''''Wh'')'''">
              <a:rPr lang="es-PE" sz="1100" noProof="0" smtClean="0">
                <a:solidFill>
                  <a:schemeClr val="tx1"/>
                </a:solidFill>
              </a:rPr>
              <a:pPr marL="0" lvl="0" indent="0">
                <a:spcBef>
                  <a:spcPct val="0"/>
                </a:spcBef>
                <a:spcAft>
                  <a:spcPct val="0"/>
                </a:spcAft>
                <a:buNone/>
              </a:pPr>
              <a:t>Producción Hidro (TWh)</a:t>
            </a:fld>
            <a:endParaRPr lang="es-PE" sz="1100" noProof="0">
              <a:solidFill>
                <a:schemeClr val="tx1"/>
              </a:solidFill>
            </a:endParaRPr>
          </a:p>
        </p:txBody>
      </p:sp>
      <p:sp>
        <p:nvSpPr>
          <p:cNvPr id="637" name="CuadroTexto 636">
            <a:extLst>
              <a:ext uri="{FF2B5EF4-FFF2-40B4-BE49-F238E27FC236}">
                <a16:creationId xmlns:a16="http://schemas.microsoft.com/office/drawing/2014/main" id="{EF739B76-A1F5-735F-0810-27FA61CBC121}"/>
              </a:ext>
            </a:extLst>
          </p:cNvPr>
          <p:cNvSpPr txBox="1"/>
          <p:nvPr/>
        </p:nvSpPr>
        <p:spPr>
          <a:xfrm>
            <a:off x="437000" y="6588939"/>
            <a:ext cx="656577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000" noProof="0"/>
              <a:t>Fuente: Elaboración propia, datos de: COES – datos de reporte de generación energía</a:t>
            </a:r>
          </a:p>
        </p:txBody>
      </p:sp>
    </p:spTree>
    <p:extLst>
      <p:ext uri="{BB962C8B-B14F-4D97-AF65-F5344CB8AC3E}">
        <p14:creationId xmlns:p14="http://schemas.microsoft.com/office/powerpoint/2010/main" val="19715473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think-cell data - do not delete" hidden="1">
            <a:extLst>
              <a:ext uri="{FF2B5EF4-FFF2-40B4-BE49-F238E27FC236}">
                <a16:creationId xmlns:a16="http://schemas.microsoft.com/office/drawing/2014/main" id="{70A02037-0511-52CC-688F-879A1E70CF2F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74919732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3" imgW="473" imgH="476" progId="TCLayout.ActiveDocument.1">
                  <p:embed/>
                </p:oleObj>
              </mc:Choice>
              <mc:Fallback>
                <p:oleObj name="Diapositiva de think-cell" r:id="rId33" imgW="473" imgH="476" progId="TCLayout.ActiveDocument.1">
                  <p:embed/>
                  <p:pic>
                    <p:nvPicPr>
                      <p:cNvPr id="20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70A02037-0511-52CC-688F-879A1E70CF2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ítulo 1">
            <a:extLst>
              <a:ext uri="{FF2B5EF4-FFF2-40B4-BE49-F238E27FC236}">
                <a16:creationId xmlns:a16="http://schemas.microsoft.com/office/drawing/2014/main" id="{31463BF7-7B93-7709-1D09-11FD24D9C6A8}"/>
              </a:ext>
            </a:extLst>
          </p:cNvPr>
          <p:cNvSpPr txBox="1">
            <a:spLocks/>
          </p:cNvSpPr>
          <p:nvPr/>
        </p:nvSpPr>
        <p:spPr>
          <a:xfrm>
            <a:off x="363835" y="561312"/>
            <a:ext cx="11269366" cy="437240"/>
          </a:xfrm>
          <a:prstGeom prst="rect">
            <a:avLst/>
          </a:prstGeom>
        </p:spPr>
        <p:txBody>
          <a:bodyPr vert="horz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es-PE" sz="3200" b="1" noProof="0">
                <a:solidFill>
                  <a:schemeClr val="accent3"/>
                </a:solidFill>
              </a:rPr>
              <a:t>Perspectiva de mercado | </a:t>
            </a:r>
            <a:r>
              <a:rPr lang="es-PE" sz="3200" b="1" noProof="0">
                <a:solidFill>
                  <a:srgbClr val="E9A16B"/>
                </a:solidFill>
              </a:rPr>
              <a:t>Reducción de reserva eficiente residual</a:t>
            </a:r>
            <a:endParaRPr lang="es-PE" sz="3200" noProof="0">
              <a:solidFill>
                <a:srgbClr val="B54A14"/>
              </a:solidFill>
            </a:endParaRPr>
          </a:p>
        </p:txBody>
      </p:sp>
      <p:pic>
        <p:nvPicPr>
          <p:cNvPr id="5" name="Imagen 4" descr="Imagen que contiene Patrón de fondo&#10;&#10;Descripción generada automáticamente">
            <a:extLst>
              <a:ext uri="{FF2B5EF4-FFF2-40B4-BE49-F238E27FC236}">
                <a16:creationId xmlns:a16="http://schemas.microsoft.com/office/drawing/2014/main" id="{02E10305-9853-AE3E-FC1F-FAFD96534FBB}"/>
              </a:ext>
            </a:extLst>
          </p:cNvPr>
          <p:cNvPicPr>
            <a:picLocks noChangeAspect="1"/>
          </p:cNvPicPr>
          <p:nvPr/>
        </p:nvPicPr>
        <p:blipFill rotWithShape="1"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3" t="40264" r="4344" b="40407"/>
          <a:stretch/>
        </p:blipFill>
        <p:spPr>
          <a:xfrm>
            <a:off x="9943719" y="111873"/>
            <a:ext cx="2042769" cy="437240"/>
          </a:xfrm>
          <a:prstGeom prst="rect">
            <a:avLst/>
          </a:prstGeom>
        </p:spPr>
      </p:pic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5335A3F8-DB42-42CA-C25E-1919B19ABB36}"/>
              </a:ext>
            </a:extLst>
          </p:cNvPr>
          <p:cNvSpPr/>
          <p:nvPr/>
        </p:nvSpPr>
        <p:spPr>
          <a:xfrm>
            <a:off x="3654425" y="2266950"/>
            <a:ext cx="693738" cy="4067175"/>
          </a:xfrm>
          <a:prstGeom prst="roundRect">
            <a:avLst/>
          </a:prstGeom>
          <a:noFill/>
          <a:ln w="28575">
            <a:solidFill>
              <a:srgbClr val="F75708"/>
            </a:solidFill>
            <a:prstDash val="dash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noProof="0">
              <a:solidFill>
                <a:srgbClr val="F75708"/>
              </a:solidFill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01B32DDE-B391-FCBB-984E-AD0B3ABDEB76}"/>
              </a:ext>
            </a:extLst>
          </p:cNvPr>
          <p:cNvSpPr txBox="1"/>
          <p:nvPr/>
        </p:nvSpPr>
        <p:spPr>
          <a:xfrm>
            <a:off x="437000" y="6588939"/>
            <a:ext cx="656577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000" noProof="0"/>
              <a:t>Fuente: Elaboración propia, datos de: COES – datos de reporte de generación energía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5626F6F0-8E43-EA1A-D679-573C71389D2C}"/>
              </a:ext>
            </a:extLst>
          </p:cNvPr>
          <p:cNvSpPr txBox="1"/>
          <p:nvPr/>
        </p:nvSpPr>
        <p:spPr>
          <a:xfrm>
            <a:off x="2516188" y="1712913"/>
            <a:ext cx="7137400" cy="33813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s-PE" sz="1600" b="1" noProof="0">
                <a:solidFill>
                  <a:schemeClr val="accent3"/>
                </a:solidFill>
              </a:rPr>
              <a:t>Estiaje</a:t>
            </a:r>
            <a:r>
              <a:rPr lang="es-PE" sz="1600" b="1" noProof="0">
                <a:solidFill>
                  <a:srgbClr val="B54A14"/>
                </a:solidFill>
              </a:rPr>
              <a:t> | Disponibilidad de Generación Vs Demanda </a:t>
            </a:r>
            <a:r>
              <a:rPr lang="es-PE" sz="1600" b="1" noProof="0" err="1">
                <a:solidFill>
                  <a:srgbClr val="B54A14"/>
                </a:solidFill>
              </a:rPr>
              <a:t>Elec</a:t>
            </a:r>
            <a:r>
              <a:rPr lang="es-PE" sz="1600" b="1" noProof="0">
                <a:solidFill>
                  <a:srgbClr val="B54A14"/>
                </a:solidFill>
              </a:rPr>
              <a:t>.(TWh)</a:t>
            </a:r>
          </a:p>
        </p:txBody>
      </p:sp>
      <p:graphicFrame>
        <p:nvGraphicFramePr>
          <p:cNvPr id="52" name="Chart 3">
            <a:extLst>
              <a:ext uri="{FF2B5EF4-FFF2-40B4-BE49-F238E27FC236}">
                <a16:creationId xmlns:a16="http://schemas.microsoft.com/office/drawing/2014/main" id="{129A5ECE-A665-30E2-C417-C5077141C249}"/>
              </a:ext>
            </a:extLst>
          </p:cNvPr>
          <p:cNvGraphicFramePr/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400649061"/>
              </p:ext>
            </p:extLst>
          </p:nvPr>
        </p:nvGraphicFramePr>
        <p:xfrm>
          <a:off x="2368550" y="5275263"/>
          <a:ext cx="6346825" cy="1179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6"/>
          </a:graphicData>
        </a:graphic>
      </p:graphicFrame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3A897A2C-2EDA-223D-D7EC-35D55E7391E0}"/>
              </a:ext>
            </a:extLst>
          </p:cNvPr>
          <p:cNvSpPr>
            <a:spLocks noGrp="1"/>
          </p:cNvSpPr>
          <p:nvPr>
            <p:custDataLst>
              <p:tags r:id="rId3"/>
            </p:custDataLst>
          </p:nvPr>
        </p:nvSpPr>
        <p:spPr bwMode="gray">
          <a:xfrm>
            <a:off x="3876675" y="6097588"/>
            <a:ext cx="238125" cy="165100"/>
          </a:xfrm>
          <a:prstGeom prst="rect">
            <a:avLst/>
          </a:prstGeom>
          <a:solidFill>
            <a:srgbClr val="969696"/>
          </a:solidFill>
          <a:ln>
            <a:noFill/>
          </a:ln>
          <a:effectLst/>
        </p:spPr>
        <p:txBody>
          <a:bodyPr vert="horz" wrap="none" lIns="22225" tIns="0" rIns="22225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§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</a:pPr>
            <a:fld id="{58C174D4-F2EE-4AC4-984B-9B3384787738}" type="datetime'''''''0''''''.''''''''''''''''''''''''''''''''''''''1'''''''">
              <a:rPr lang="es-PE" sz="1200" noProof="0" smtClean="0">
                <a:solidFill>
                  <a:schemeClr val="tx1"/>
                </a:solidFill>
                <a:effectLst/>
              </a:rPr>
              <a:pPr marL="0" lvl="0" indent="0" algn="ctr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t>0.1</a:t>
            </a:fld>
            <a:endParaRPr lang="es-PE" sz="1200" noProof="0">
              <a:solidFill>
                <a:schemeClr val="tx1"/>
              </a:solidFill>
            </a:endParaRPr>
          </a:p>
        </p:txBody>
      </p:sp>
      <p:graphicFrame>
        <p:nvGraphicFramePr>
          <p:cNvPr id="54" name="Chart 3">
            <a:extLst>
              <a:ext uri="{FF2B5EF4-FFF2-40B4-BE49-F238E27FC236}">
                <a16:creationId xmlns:a16="http://schemas.microsoft.com/office/drawing/2014/main" id="{4A58EF8A-AFC0-B998-A8C4-B52C1BB75AA1}"/>
              </a:ext>
            </a:extLst>
          </p:cNvPr>
          <p:cNvGraphicFramePr/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172132385"/>
              </p:ext>
            </p:extLst>
          </p:nvPr>
        </p:nvGraphicFramePr>
        <p:xfrm>
          <a:off x="2368550" y="2066925"/>
          <a:ext cx="6346825" cy="2905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7"/>
          </a:graphicData>
        </a:graphic>
      </p:graphicFrame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6791BDFF-16E5-B0F3-8241-60F772BCEB25}"/>
              </a:ext>
            </a:extLst>
          </p:cNvPr>
          <p:cNvSpPr>
            <a:spLocks noGrp="1"/>
          </p:cNvSpPr>
          <p:nvPr>
            <p:custDataLst>
              <p:tags r:id="rId5"/>
            </p:custDataLst>
          </p:nvPr>
        </p:nvSpPr>
        <p:spPr bwMode="gray">
          <a:xfrm>
            <a:off x="2846388" y="4013200"/>
            <a:ext cx="238125" cy="165100"/>
          </a:xfrm>
          <a:prstGeom prst="rect">
            <a:avLst/>
          </a:prstGeom>
          <a:solidFill>
            <a:srgbClr val="AC5327"/>
          </a:solidFill>
          <a:ln>
            <a:noFill/>
          </a:ln>
          <a:effectLst/>
        </p:spPr>
        <p:txBody>
          <a:bodyPr vert="horz" wrap="none" lIns="22225" tIns="0" rIns="22225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ct val="0"/>
              </a:spcBef>
              <a:spcAft>
                <a:spcPct val="0"/>
              </a:spcAft>
              <a:buNone/>
            </a:pPr>
            <a:fld id="{8C35D0C9-E7C8-49BA-B8B4-355A7F01A63F}" type="datetime'''''''''''''1''''''''''''''''''''''''''''.''4'''''''''''''">
              <a:rPr lang="es-PE" sz="1200" noProof="0" smtClean="0">
                <a:solidFill>
                  <a:schemeClr val="bg1"/>
                </a:solidFill>
                <a:effectLst/>
              </a:rPr>
              <a:pPr marL="0" lv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1.4</a:t>
            </a:fld>
            <a:endParaRPr lang="es-PE" sz="1200" noProof="0">
              <a:solidFill>
                <a:schemeClr val="bg1"/>
              </a:solidFill>
            </a:endParaRP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AF122C8C-50B7-3317-7D50-3DCA3441D4E8}"/>
              </a:ext>
            </a:extLst>
          </p:cNvPr>
          <p:cNvSpPr>
            <a:spLocks noGrp="1"/>
          </p:cNvSpPr>
          <p:nvPr>
            <p:custDataLst>
              <p:tags r:id="rId6"/>
            </p:custDataLst>
          </p:nvPr>
        </p:nvSpPr>
        <p:spPr bwMode="auto">
          <a:xfrm>
            <a:off x="2803525" y="4756150"/>
            <a:ext cx="323850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ct val="0"/>
              </a:spcBef>
              <a:spcAft>
                <a:spcPct val="0"/>
              </a:spcAft>
              <a:buNone/>
            </a:pPr>
            <a:fld id="{4FB0909B-D1C8-44D1-94AF-37625FDAC575}" type="datetime'''''''''''''''''''2''0''''''''''''''''2''''''2'">
              <a:rPr lang="es-PE" sz="1200" noProof="0" smtClean="0"/>
              <a:pPr marL="0" lv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2022</a:t>
            </a:fld>
            <a:endParaRPr lang="es-PE" sz="1200" noProof="0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02CBB8A2-F8CD-810E-432C-9FABAA57138A}"/>
              </a:ext>
            </a:extLst>
          </p:cNvPr>
          <p:cNvSpPr>
            <a:spLocks noGrp="1"/>
          </p:cNvSpPr>
          <p:nvPr>
            <p:custDataLst>
              <p:tags r:id="rId7"/>
            </p:custDataLst>
          </p:nvPr>
        </p:nvSpPr>
        <p:spPr bwMode="gray">
          <a:xfrm>
            <a:off x="3876675" y="4051300"/>
            <a:ext cx="238125" cy="165100"/>
          </a:xfrm>
          <a:prstGeom prst="rect">
            <a:avLst/>
          </a:prstGeom>
          <a:solidFill>
            <a:srgbClr val="AC5327"/>
          </a:solidFill>
          <a:ln>
            <a:noFill/>
          </a:ln>
          <a:effectLst/>
        </p:spPr>
        <p:txBody>
          <a:bodyPr vert="horz" wrap="none" lIns="22225" tIns="0" rIns="22225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ct val="0"/>
              </a:spcBef>
              <a:spcAft>
                <a:spcPct val="0"/>
              </a:spcAft>
              <a:buNone/>
            </a:pPr>
            <a:fld id="{849A2ACB-DC18-4BAD-A174-89A59377FBC8}" type="datetime'''1''.''''''''''''''''''''7'''''''''''''''''''''''''''''">
              <a:rPr lang="es-PE" sz="1200" noProof="0" smtClean="0">
                <a:solidFill>
                  <a:schemeClr val="bg1"/>
                </a:solidFill>
                <a:effectLst/>
              </a:rPr>
              <a:pPr marL="0" lv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1.7</a:t>
            </a:fld>
            <a:endParaRPr lang="es-PE" sz="1200" noProof="0">
              <a:solidFill>
                <a:schemeClr val="bg1"/>
              </a:solidFill>
            </a:endParaRPr>
          </a:p>
        </p:txBody>
      </p:sp>
      <p:sp useBgFill="1">
        <p:nvSpPr>
          <p:cNvPr id="14" name="Text Placeholder 2">
            <a:extLst>
              <a:ext uri="{FF2B5EF4-FFF2-40B4-BE49-F238E27FC236}">
                <a16:creationId xmlns:a16="http://schemas.microsoft.com/office/drawing/2014/main" id="{075B9DA4-3C19-C568-0FA2-E02DFAD1C4EA}"/>
              </a:ext>
            </a:extLst>
          </p:cNvPr>
          <p:cNvSpPr>
            <a:spLocks noGrp="1"/>
          </p:cNvSpPr>
          <p:nvPr>
            <p:custDataLst>
              <p:tags r:id="rId8"/>
            </p:custDataLst>
          </p:nvPr>
        </p:nvSpPr>
        <p:spPr bwMode="gray">
          <a:xfrm>
            <a:off x="3838575" y="3201988"/>
            <a:ext cx="315913" cy="165100"/>
          </a:xfrm>
          <a:prstGeom prst="rect">
            <a:avLst/>
          </a:prstGeom>
          <a:ln>
            <a:noFill/>
          </a:ln>
          <a:effectLst/>
        </p:spPr>
        <p:txBody>
          <a:bodyPr vert="horz" wrap="none" lIns="22225" tIns="0" rIns="22225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ct val="0"/>
              </a:spcBef>
              <a:spcAft>
                <a:spcPct val="0"/>
              </a:spcAft>
              <a:buNone/>
            </a:pPr>
            <a:fld id="{BD63703C-B713-467B-ABEB-64927182D9F6}" type="datetime'''''''''2''''''9''''''''''''.''''''''''''0'''''''''''''''''''">
              <a:rPr lang="es-PE" sz="1200" noProof="0" smtClean="0">
                <a:solidFill>
                  <a:srgbClr val="C30C3E"/>
                </a:solidFill>
                <a:effectLst/>
              </a:rPr>
              <a:pPr marL="0" lv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29.0</a:t>
            </a:fld>
            <a:endParaRPr lang="es-PE" sz="1200" noProof="0">
              <a:solidFill>
                <a:srgbClr val="C30C3E"/>
              </a:solidFill>
            </a:endParaRP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730E346B-9E99-A3CB-1D33-189C3642C437}"/>
              </a:ext>
            </a:extLst>
          </p:cNvPr>
          <p:cNvSpPr>
            <a:spLocks noGrp="1"/>
          </p:cNvSpPr>
          <p:nvPr>
            <p:custDataLst>
              <p:tags r:id="rId9"/>
            </p:custDataLst>
          </p:nvPr>
        </p:nvSpPr>
        <p:spPr bwMode="auto">
          <a:xfrm>
            <a:off x="3833813" y="4756150"/>
            <a:ext cx="323850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ct val="0"/>
              </a:spcBef>
              <a:spcAft>
                <a:spcPct val="0"/>
              </a:spcAft>
              <a:buNone/>
            </a:pPr>
            <a:fld id="{DB9F94F1-E770-47AA-9AF5-06DE21740130}" type="datetime'''''''''''''2''''''''0''''''''''''''''''2''''''3'">
              <a:rPr lang="es-PE" sz="1200" noProof="0" smtClean="0"/>
              <a:pPr marL="0" lv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2023</a:t>
            </a:fld>
            <a:endParaRPr lang="es-PE" sz="1200" noProof="0"/>
          </a:p>
        </p:txBody>
      </p:sp>
      <p:sp useBgFill="1">
        <p:nvSpPr>
          <p:cNvPr id="16" name="Text Placeholder 2">
            <a:extLst>
              <a:ext uri="{FF2B5EF4-FFF2-40B4-BE49-F238E27FC236}">
                <a16:creationId xmlns:a16="http://schemas.microsoft.com/office/drawing/2014/main" id="{4023705A-4D77-B168-EB98-38F651CDB84B}"/>
              </a:ext>
            </a:extLst>
          </p:cNvPr>
          <p:cNvSpPr>
            <a:spLocks noGrp="1"/>
          </p:cNvSpPr>
          <p:nvPr>
            <p:custDataLst>
              <p:tags r:id="rId10"/>
            </p:custDataLst>
          </p:nvPr>
        </p:nvSpPr>
        <p:spPr bwMode="gray">
          <a:xfrm>
            <a:off x="4868863" y="3152775"/>
            <a:ext cx="315913" cy="165100"/>
          </a:xfrm>
          <a:prstGeom prst="rect">
            <a:avLst/>
          </a:prstGeom>
          <a:ln>
            <a:noFill/>
          </a:ln>
          <a:effectLst/>
        </p:spPr>
        <p:txBody>
          <a:bodyPr vert="horz" wrap="none" lIns="22225" tIns="0" rIns="22225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ct val="0"/>
              </a:spcBef>
              <a:spcAft>
                <a:spcPct val="0"/>
              </a:spcAft>
              <a:buNone/>
            </a:pPr>
            <a:fld id="{2FB3D510-C0F9-48E0-A375-FB69BFFCE1B1}" type="datetime'''''''''''''''''''''''3''0''''''''''''''''.''''''0'''''''">
              <a:rPr lang="es-PE" sz="1200" noProof="0" smtClean="0">
                <a:solidFill>
                  <a:srgbClr val="C30C3E"/>
                </a:solidFill>
                <a:effectLst/>
              </a:rPr>
              <a:pPr marL="0" lv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30.0</a:t>
            </a:fld>
            <a:endParaRPr lang="es-PE" sz="1200" noProof="0">
              <a:solidFill>
                <a:srgbClr val="C30C3E"/>
              </a:solidFill>
            </a:endParaRP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C94222E4-FD7F-1405-2988-4B3A1E43C069}"/>
              </a:ext>
            </a:extLst>
          </p:cNvPr>
          <p:cNvSpPr>
            <a:spLocks noGrp="1"/>
          </p:cNvSpPr>
          <p:nvPr>
            <p:custDataLst>
              <p:tags r:id="rId11"/>
            </p:custDataLst>
          </p:nvPr>
        </p:nvSpPr>
        <p:spPr bwMode="auto">
          <a:xfrm>
            <a:off x="4864100" y="4756150"/>
            <a:ext cx="323850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ct val="0"/>
              </a:spcBef>
              <a:spcAft>
                <a:spcPct val="0"/>
              </a:spcAft>
              <a:buNone/>
            </a:pPr>
            <a:fld id="{30DF1664-C387-4919-9DA1-80D2A2589720}" type="datetime'2''''''''0''''''''''''''2''''''''''4'''''''">
              <a:rPr lang="es-PE" sz="1200" noProof="0" smtClean="0"/>
              <a:pPr marL="0" lv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2024</a:t>
            </a:fld>
            <a:endParaRPr lang="es-PE" sz="1200" noProof="0"/>
          </a:p>
        </p:txBody>
      </p:sp>
      <p:sp useBgFill="1">
        <p:nvSpPr>
          <p:cNvPr id="18" name="Text Placeholder 2">
            <a:extLst>
              <a:ext uri="{FF2B5EF4-FFF2-40B4-BE49-F238E27FC236}">
                <a16:creationId xmlns:a16="http://schemas.microsoft.com/office/drawing/2014/main" id="{3152F0EC-9656-E1F7-29D8-334B713B013A}"/>
              </a:ext>
            </a:extLst>
          </p:cNvPr>
          <p:cNvSpPr>
            <a:spLocks noGrp="1"/>
          </p:cNvSpPr>
          <p:nvPr>
            <p:custDataLst>
              <p:tags r:id="rId12"/>
            </p:custDataLst>
          </p:nvPr>
        </p:nvSpPr>
        <p:spPr bwMode="gray">
          <a:xfrm>
            <a:off x="6929438" y="2957513"/>
            <a:ext cx="315913" cy="165100"/>
          </a:xfrm>
          <a:prstGeom prst="rect">
            <a:avLst/>
          </a:prstGeom>
          <a:ln>
            <a:noFill/>
          </a:ln>
          <a:effectLst/>
        </p:spPr>
        <p:txBody>
          <a:bodyPr vert="horz" wrap="none" lIns="22225" tIns="0" rIns="22225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ct val="0"/>
              </a:spcBef>
              <a:spcAft>
                <a:spcPct val="0"/>
              </a:spcAft>
              <a:buNone/>
            </a:pPr>
            <a:fld id="{51C94AFB-5354-46C3-BEC1-2AD139103B59}" type="datetime'''''''''''''''''''3''''''''''4''''''''''''''''''''''.''''''0'">
              <a:rPr lang="es-PE" sz="1200" noProof="0" smtClean="0">
                <a:solidFill>
                  <a:srgbClr val="C30C3E"/>
                </a:solidFill>
                <a:effectLst/>
              </a:rPr>
              <a:pPr marL="0" lv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34.0</a:t>
            </a:fld>
            <a:endParaRPr lang="es-PE" sz="1200" noProof="0">
              <a:solidFill>
                <a:srgbClr val="C30C3E"/>
              </a:solidFill>
            </a:endParaRP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FCD9B5FE-B22D-6EAF-F589-87C3C002CCB9}"/>
              </a:ext>
            </a:extLst>
          </p:cNvPr>
          <p:cNvSpPr>
            <a:spLocks noGrp="1"/>
          </p:cNvSpPr>
          <p:nvPr>
            <p:custDataLst>
              <p:tags r:id="rId13"/>
            </p:custDataLst>
          </p:nvPr>
        </p:nvSpPr>
        <p:spPr bwMode="auto">
          <a:xfrm>
            <a:off x="6924675" y="4756150"/>
            <a:ext cx="323850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ct val="0"/>
              </a:spcBef>
              <a:spcAft>
                <a:spcPct val="0"/>
              </a:spcAft>
              <a:buNone/>
            </a:pPr>
            <a:fld id="{F819603B-C3E9-4A50-9DCC-3B8659BE70E2}" type="datetime'''''2''''''''''''''''0''''''''''''''''''''''''''2''8'">
              <a:rPr lang="es-PE" sz="1200" noProof="0" smtClean="0"/>
              <a:pPr marL="0" lv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2028</a:t>
            </a:fld>
            <a:endParaRPr lang="es-PE" sz="1200" noProof="0"/>
          </a:p>
        </p:txBody>
      </p:sp>
      <p:sp useBgFill="1">
        <p:nvSpPr>
          <p:cNvPr id="21" name="Text Placeholder 2">
            <a:extLst>
              <a:ext uri="{FF2B5EF4-FFF2-40B4-BE49-F238E27FC236}">
                <a16:creationId xmlns:a16="http://schemas.microsoft.com/office/drawing/2014/main" id="{FBCE6943-764A-2A7B-D9BE-C92146EC9692}"/>
              </a:ext>
            </a:extLst>
          </p:cNvPr>
          <p:cNvSpPr>
            <a:spLocks noGrp="1"/>
          </p:cNvSpPr>
          <p:nvPr>
            <p:custDataLst>
              <p:tags r:id="rId14"/>
            </p:custDataLst>
          </p:nvPr>
        </p:nvSpPr>
        <p:spPr bwMode="gray">
          <a:xfrm>
            <a:off x="7959725" y="2809875"/>
            <a:ext cx="315913" cy="165100"/>
          </a:xfrm>
          <a:prstGeom prst="rect">
            <a:avLst/>
          </a:prstGeom>
          <a:ln>
            <a:noFill/>
          </a:ln>
          <a:effectLst/>
        </p:spPr>
        <p:txBody>
          <a:bodyPr vert="horz" wrap="none" lIns="22225" tIns="0" rIns="22225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ct val="0"/>
              </a:spcBef>
              <a:spcAft>
                <a:spcPct val="0"/>
              </a:spcAft>
              <a:buNone/>
            </a:pPr>
            <a:fld id="{30CFB636-CC4F-4401-99C0-6BD002D57C04}" type="datetime'''''''''''''''''''''''''''''3''7''''''''''.''0'''''''''">
              <a:rPr lang="es-PE" sz="1200" noProof="0" smtClean="0">
                <a:solidFill>
                  <a:srgbClr val="C30C3E"/>
                </a:solidFill>
                <a:effectLst/>
              </a:rPr>
              <a:pPr marL="0" lv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37.0</a:t>
            </a:fld>
            <a:endParaRPr lang="es-PE" sz="1200" noProof="0">
              <a:solidFill>
                <a:srgbClr val="C30C3E"/>
              </a:solidFill>
            </a:endParaRP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6300F37C-56F6-09AC-7BEA-C61B2A5D77E3}"/>
              </a:ext>
            </a:extLst>
          </p:cNvPr>
          <p:cNvSpPr>
            <a:spLocks noGrp="1"/>
          </p:cNvSpPr>
          <p:nvPr>
            <p:custDataLst>
              <p:tags r:id="rId15"/>
            </p:custDataLst>
          </p:nvPr>
        </p:nvSpPr>
        <p:spPr bwMode="auto">
          <a:xfrm>
            <a:off x="7954963" y="4756150"/>
            <a:ext cx="323850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ct val="0"/>
              </a:spcBef>
              <a:spcAft>
                <a:spcPct val="0"/>
              </a:spcAft>
              <a:buNone/>
            </a:pPr>
            <a:fld id="{403FD7B6-F9BE-4A4F-9AC8-5017A2315ED2}" type="datetime'''''2''''''''''0''''3''''''''0'''''''''''''''''''''">
              <a:rPr lang="es-PE" sz="1200" noProof="0" smtClean="0"/>
              <a:pPr marL="0" lv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2030</a:t>
            </a:fld>
            <a:endParaRPr lang="es-PE" sz="1200" noProof="0"/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71D50AA8-5B0E-145F-EF92-FDA603BC6627}"/>
              </a:ext>
            </a:extLst>
          </p:cNvPr>
          <p:cNvSpPr>
            <a:spLocks noGrp="1"/>
          </p:cNvSpPr>
          <p:nvPr>
            <p:custDataLst>
              <p:tags r:id="rId16"/>
            </p:custDataLst>
          </p:nvPr>
        </p:nvSpPr>
        <p:spPr bwMode="gray">
          <a:xfrm>
            <a:off x="2808288" y="2565400"/>
            <a:ext cx="315913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22225" tIns="0" rIns="22225" bIns="0" rtlCol="0" anchor="b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ct val="0"/>
              </a:spcBef>
              <a:spcAft>
                <a:spcPct val="0"/>
              </a:spcAft>
              <a:buNone/>
            </a:pPr>
            <a:fld id="{CAFB4312-BB26-4E61-BA11-A95854ABF573}" type="datetime'3''''9.''''''''''''''''''''''''''8'''">
              <a:rPr lang="es-PE" sz="1200" noProof="0" smtClean="0"/>
              <a:pPr marL="0" lv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39.8</a:t>
            </a:fld>
            <a:endParaRPr lang="es-PE" sz="1200" noProof="0"/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CA4D67DF-B7F9-4B12-7873-9507E86BA559}"/>
              </a:ext>
            </a:extLst>
          </p:cNvPr>
          <p:cNvSpPr>
            <a:spLocks noGrp="1"/>
          </p:cNvSpPr>
          <p:nvPr>
            <p:custDataLst>
              <p:tags r:id="rId17"/>
            </p:custDataLst>
          </p:nvPr>
        </p:nvSpPr>
        <p:spPr bwMode="gray">
          <a:xfrm>
            <a:off x="3838575" y="2605088"/>
            <a:ext cx="315913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22225" tIns="0" rIns="22225" bIns="0" rtlCol="0" anchor="b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ct val="0"/>
              </a:spcBef>
              <a:spcAft>
                <a:spcPct val="0"/>
              </a:spcAft>
              <a:buNone/>
            </a:pPr>
            <a:fld id="{F965BBDD-22F1-46C0-A9D9-BCC96425B98A}" type="datetime'''''''3''''''''''9''''''''.''''''''''0'''''''''''''''">
              <a:rPr lang="es-PE" sz="1200" noProof="0" smtClean="0"/>
              <a:pPr marL="0" lv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39.0</a:t>
            </a:fld>
            <a:endParaRPr lang="es-PE" sz="1200" noProof="0"/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45C98385-9D5A-9F26-FC13-1B670FB80806}"/>
              </a:ext>
            </a:extLst>
          </p:cNvPr>
          <p:cNvSpPr>
            <a:spLocks noGrp="1"/>
          </p:cNvSpPr>
          <p:nvPr>
            <p:custDataLst>
              <p:tags r:id="rId18"/>
            </p:custDataLst>
          </p:nvPr>
        </p:nvSpPr>
        <p:spPr bwMode="gray">
          <a:xfrm>
            <a:off x="4868863" y="2486025"/>
            <a:ext cx="315913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22225" tIns="0" rIns="22225" bIns="0" rtlCol="0" anchor="b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ct val="0"/>
              </a:spcBef>
              <a:spcAft>
                <a:spcPct val="0"/>
              </a:spcAft>
              <a:buNone/>
            </a:pPr>
            <a:fld id="{21316811-BB97-440C-AA19-A65695E30207}" type="datetime'''''''''''''''''''''''''''''''4''1''''''''.4'''''''''">
              <a:rPr lang="es-PE" sz="1200" noProof="0" smtClean="0"/>
              <a:pPr marL="0" lv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41.4</a:t>
            </a:fld>
            <a:endParaRPr lang="es-PE" sz="1200" noProof="0"/>
          </a:p>
        </p:txBody>
      </p:sp>
      <p:sp>
        <p:nvSpPr>
          <p:cNvPr id="26" name="Text Placeholder 2">
            <a:extLst>
              <a:ext uri="{FF2B5EF4-FFF2-40B4-BE49-F238E27FC236}">
                <a16:creationId xmlns:a16="http://schemas.microsoft.com/office/drawing/2014/main" id="{DBB82D0D-A064-0A6A-3353-E743A71B1CFD}"/>
              </a:ext>
            </a:extLst>
          </p:cNvPr>
          <p:cNvSpPr>
            <a:spLocks noGrp="1"/>
          </p:cNvSpPr>
          <p:nvPr>
            <p:custDataLst>
              <p:tags r:id="rId19"/>
            </p:custDataLst>
          </p:nvPr>
        </p:nvSpPr>
        <p:spPr bwMode="gray">
          <a:xfrm>
            <a:off x="6929438" y="2266950"/>
            <a:ext cx="315913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22225" tIns="0" rIns="22225" bIns="0" rtlCol="0" anchor="b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ct val="0"/>
              </a:spcBef>
              <a:spcAft>
                <a:spcPct val="0"/>
              </a:spcAft>
              <a:buNone/>
            </a:pPr>
            <a:fld id="{F3CC0434-F75C-4A49-AA5C-9585F72304D5}" type="datetime'4''''''''''5''''''''''''''''''''''''''.''9'''''''''''">
              <a:rPr lang="es-PE" sz="1200" noProof="0" smtClean="0"/>
              <a:pPr marL="0" lv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45.9</a:t>
            </a:fld>
            <a:endParaRPr lang="es-PE" sz="1200" noProof="0"/>
          </a:p>
        </p:txBody>
      </p:sp>
      <p:sp>
        <p:nvSpPr>
          <p:cNvPr id="27" name="Text Placeholder 2">
            <a:extLst>
              <a:ext uri="{FF2B5EF4-FFF2-40B4-BE49-F238E27FC236}">
                <a16:creationId xmlns:a16="http://schemas.microsoft.com/office/drawing/2014/main" id="{B004DE41-BABD-A291-5288-EFF93D930142}"/>
              </a:ext>
            </a:extLst>
          </p:cNvPr>
          <p:cNvSpPr>
            <a:spLocks noGrp="1"/>
          </p:cNvSpPr>
          <p:nvPr>
            <p:custDataLst>
              <p:tags r:id="rId20"/>
            </p:custDataLst>
          </p:nvPr>
        </p:nvSpPr>
        <p:spPr bwMode="gray">
          <a:xfrm>
            <a:off x="7959725" y="2143125"/>
            <a:ext cx="315913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22225" tIns="0" rIns="22225" bIns="0" rtlCol="0" anchor="b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ct val="0"/>
              </a:spcBef>
              <a:spcAft>
                <a:spcPct val="0"/>
              </a:spcAft>
              <a:buNone/>
            </a:pPr>
            <a:fld id="{9A6B434D-3DCE-4FF4-95CA-A09A7F0622D1}" type="datetime'''''''''''''4''''''''''''''''''''8.''''4'''''''''">
              <a:rPr lang="es-PE" sz="1200" noProof="0" smtClean="0"/>
              <a:pPr marL="0" lv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48.4</a:t>
            </a:fld>
            <a:endParaRPr lang="es-PE" sz="1200" noProof="0"/>
          </a:p>
        </p:txBody>
      </p:sp>
      <p:sp>
        <p:nvSpPr>
          <p:cNvPr id="28" name="Rectángulo 27">
            <a:extLst>
              <a:ext uri="{FF2B5EF4-FFF2-40B4-BE49-F238E27FC236}">
                <a16:creationId xmlns:a16="http://schemas.microsoft.com/office/drawing/2014/main" id="{1D6C4111-740E-FDC8-A439-90B04982F125}"/>
              </a:ext>
            </a:extLst>
          </p:cNvPr>
          <p:cNvSpPr/>
          <p:nvPr>
            <p:custDataLst>
              <p:tags r:id="rId21"/>
            </p:custDataLst>
          </p:nvPr>
        </p:nvSpPr>
        <p:spPr bwMode="auto">
          <a:xfrm>
            <a:off x="8826500" y="2398713"/>
            <a:ext cx="214313" cy="160338"/>
          </a:xfrm>
          <a:prstGeom prst="rect">
            <a:avLst/>
          </a:prstGeom>
          <a:solidFill>
            <a:srgbClr val="808080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noProof="0"/>
          </a:p>
        </p:txBody>
      </p:sp>
      <p:sp>
        <p:nvSpPr>
          <p:cNvPr id="29" name="Rectángulo 28">
            <a:extLst>
              <a:ext uri="{FF2B5EF4-FFF2-40B4-BE49-F238E27FC236}">
                <a16:creationId xmlns:a16="http://schemas.microsoft.com/office/drawing/2014/main" id="{B12BF4D1-3ABE-6855-A32B-D89EB0DDC9C6}"/>
              </a:ext>
            </a:extLst>
          </p:cNvPr>
          <p:cNvSpPr/>
          <p:nvPr>
            <p:custDataLst>
              <p:tags r:id="rId22"/>
            </p:custDataLst>
          </p:nvPr>
        </p:nvSpPr>
        <p:spPr bwMode="auto">
          <a:xfrm>
            <a:off x="8826500" y="2632075"/>
            <a:ext cx="214313" cy="160338"/>
          </a:xfrm>
          <a:prstGeom prst="rect">
            <a:avLst/>
          </a:prstGeom>
          <a:solidFill>
            <a:srgbClr val="E9A16B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noProof="0"/>
          </a:p>
        </p:txBody>
      </p:sp>
      <p:sp>
        <p:nvSpPr>
          <p:cNvPr id="30" name="Rectángulo 29">
            <a:extLst>
              <a:ext uri="{FF2B5EF4-FFF2-40B4-BE49-F238E27FC236}">
                <a16:creationId xmlns:a16="http://schemas.microsoft.com/office/drawing/2014/main" id="{7A5EE4F7-9973-CB44-BEF0-FB330B67C585}"/>
              </a:ext>
            </a:extLst>
          </p:cNvPr>
          <p:cNvSpPr/>
          <p:nvPr>
            <p:custDataLst>
              <p:tags r:id="rId23"/>
            </p:custDataLst>
          </p:nvPr>
        </p:nvSpPr>
        <p:spPr bwMode="auto">
          <a:xfrm>
            <a:off x="8826500" y="2865438"/>
            <a:ext cx="214313" cy="160338"/>
          </a:xfrm>
          <a:prstGeom prst="rect">
            <a:avLst/>
          </a:prstGeom>
          <a:solidFill>
            <a:srgbClr val="AC532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noProof="0"/>
          </a:p>
        </p:txBody>
      </p:sp>
      <p:sp>
        <p:nvSpPr>
          <p:cNvPr id="31" name="Rectángulo 30">
            <a:extLst>
              <a:ext uri="{FF2B5EF4-FFF2-40B4-BE49-F238E27FC236}">
                <a16:creationId xmlns:a16="http://schemas.microsoft.com/office/drawing/2014/main" id="{9B28F955-FE80-7221-2BE4-6E032CD0D794}"/>
              </a:ext>
            </a:extLst>
          </p:cNvPr>
          <p:cNvSpPr/>
          <p:nvPr>
            <p:custDataLst>
              <p:tags r:id="rId24"/>
            </p:custDataLst>
          </p:nvPr>
        </p:nvSpPr>
        <p:spPr bwMode="auto">
          <a:xfrm>
            <a:off x="8826500" y="3098800"/>
            <a:ext cx="214313" cy="160338"/>
          </a:xfrm>
          <a:prstGeom prst="rect">
            <a:avLst/>
          </a:prstGeom>
          <a:solidFill>
            <a:srgbClr val="E5621B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noProof="0"/>
          </a:p>
        </p:txBody>
      </p:sp>
      <p:cxnSp>
        <p:nvCxnSpPr>
          <p:cNvPr id="32" name="Conector recto 31">
            <a:extLst>
              <a:ext uri="{FF2B5EF4-FFF2-40B4-BE49-F238E27FC236}">
                <a16:creationId xmlns:a16="http://schemas.microsoft.com/office/drawing/2014/main" id="{2166D370-5A3E-4615-5350-1668443698B1}"/>
              </a:ext>
            </a:extLst>
          </p:cNvPr>
          <p:cNvCxnSpPr/>
          <p:nvPr>
            <p:custDataLst>
              <p:tags r:id="rId25"/>
            </p:custDataLst>
          </p:nvPr>
        </p:nvCxnSpPr>
        <p:spPr bwMode="gray">
          <a:xfrm>
            <a:off x="8836025" y="3411538"/>
            <a:ext cx="195263" cy="0"/>
          </a:xfrm>
          <a:prstGeom prst="line">
            <a:avLst/>
          </a:prstGeom>
          <a:ln w="19050" cap="rnd" cmpd="sng" algn="ctr">
            <a:solidFill>
              <a:srgbClr val="C30C3E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3FA3A004-9EF2-2519-2786-C1EC5F9F866E}"/>
              </a:ext>
            </a:extLst>
          </p:cNvPr>
          <p:cNvSpPr>
            <a:spLocks noGrp="1"/>
          </p:cNvSpPr>
          <p:nvPr>
            <p:custDataLst>
              <p:tags r:id="rId26"/>
            </p:custDataLst>
          </p:nvPr>
        </p:nvSpPr>
        <p:spPr bwMode="auto">
          <a:xfrm>
            <a:off x="9091613" y="2393950"/>
            <a:ext cx="1003300" cy="182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§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Bef>
                <a:spcPct val="0"/>
              </a:spcBef>
              <a:spcAft>
                <a:spcPct val="0"/>
              </a:spcAft>
              <a:buNone/>
            </a:pPr>
            <a:fld id="{456BEC8F-7D2B-4E25-BBE6-0DAB4ADF26A4}" type="datetime'''''Té''''''''''r''m''''ic''a'' a'''''''' ''''Dies''''''el'''">
              <a:rPr lang="es-PE" sz="1200" noProof="0" smtClean="0">
                <a:solidFill>
                  <a:schemeClr val="tx1"/>
                </a:solidFill>
              </a:rPr>
              <a:pPr marL="0" lvl="0" indent="0">
                <a:spcBef>
                  <a:spcPct val="0"/>
                </a:spcBef>
                <a:spcAft>
                  <a:spcPct val="0"/>
                </a:spcAft>
                <a:buNone/>
              </a:pPr>
              <a:t>Térmica a Diesel</a:t>
            </a:fld>
            <a:endParaRPr lang="es-PE" sz="1200" noProof="0">
              <a:solidFill>
                <a:schemeClr val="tx1"/>
              </a:solidFill>
            </a:endParaRPr>
          </a:p>
        </p:txBody>
      </p:sp>
      <p:sp>
        <p:nvSpPr>
          <p:cNvPr id="34" name="Text Placeholder 9">
            <a:extLst>
              <a:ext uri="{FF2B5EF4-FFF2-40B4-BE49-F238E27FC236}">
                <a16:creationId xmlns:a16="http://schemas.microsoft.com/office/drawing/2014/main" id="{48E82618-BCFD-9A89-A0DD-3440A230DC6A}"/>
              </a:ext>
            </a:extLst>
          </p:cNvPr>
          <p:cNvSpPr>
            <a:spLocks noGrp="1"/>
          </p:cNvSpPr>
          <p:nvPr>
            <p:custDataLst>
              <p:tags r:id="rId27"/>
            </p:custDataLst>
          </p:nvPr>
        </p:nvSpPr>
        <p:spPr bwMode="auto">
          <a:xfrm>
            <a:off x="9091613" y="2627313"/>
            <a:ext cx="857250" cy="182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§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Bef>
                <a:spcPct val="0"/>
              </a:spcBef>
              <a:spcAft>
                <a:spcPct val="0"/>
              </a:spcAft>
              <a:buNone/>
            </a:pPr>
            <a:fld id="{BFDEE29F-C224-4D8F-A46E-C7978D3D77CD}" type="datetime'''''''''T''''''''érmi''''''c''''a'' ''''a'''' G''''''''''a''s'">
              <a:rPr lang="es-PE" sz="1200" noProof="0" smtClean="0">
                <a:solidFill>
                  <a:schemeClr val="tx1"/>
                </a:solidFill>
              </a:rPr>
              <a:pPr marL="0" lvl="0" indent="0">
                <a:spcBef>
                  <a:spcPct val="0"/>
                </a:spcBef>
                <a:spcAft>
                  <a:spcPct val="0"/>
                </a:spcAft>
                <a:buNone/>
              </a:pPr>
              <a:t>Térmica a Gas</a:t>
            </a:fld>
            <a:endParaRPr lang="es-PE" sz="1200" noProof="0">
              <a:solidFill>
                <a:schemeClr val="tx1"/>
              </a:solidFill>
            </a:endParaRPr>
          </a:p>
        </p:txBody>
      </p:sp>
      <p:sp>
        <p:nvSpPr>
          <p:cNvPr id="36" name="Text Placeholder 9">
            <a:extLst>
              <a:ext uri="{FF2B5EF4-FFF2-40B4-BE49-F238E27FC236}">
                <a16:creationId xmlns:a16="http://schemas.microsoft.com/office/drawing/2014/main" id="{0A4BAF38-FD8F-7F5B-098E-05AA30106F41}"/>
              </a:ext>
            </a:extLst>
          </p:cNvPr>
          <p:cNvSpPr>
            <a:spLocks noGrp="1"/>
          </p:cNvSpPr>
          <p:nvPr>
            <p:custDataLst>
              <p:tags r:id="rId28"/>
            </p:custDataLst>
          </p:nvPr>
        </p:nvSpPr>
        <p:spPr bwMode="auto">
          <a:xfrm>
            <a:off x="9091613" y="2860675"/>
            <a:ext cx="817563" cy="182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§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Bef>
                <a:spcPct val="0"/>
              </a:spcBef>
              <a:spcAft>
                <a:spcPct val="0"/>
              </a:spcAft>
              <a:buNone/>
            </a:pPr>
            <a:fld id="{DA318909-2D0F-4412-8932-A95FE5A968A4}" type="datetime'''''Eól''i''''co ''''''y'' ''S''o''''''l''a''''''''''''r'">
              <a:rPr lang="es-PE" sz="1200" noProof="0" smtClean="0">
                <a:solidFill>
                  <a:schemeClr val="tx1"/>
                </a:solidFill>
              </a:rPr>
              <a:pPr marL="0" lvl="0" indent="0">
                <a:spcBef>
                  <a:spcPct val="0"/>
                </a:spcBef>
                <a:spcAft>
                  <a:spcPct val="0"/>
                </a:spcAft>
                <a:buNone/>
              </a:pPr>
              <a:t>Eólico y Solar</a:t>
            </a:fld>
            <a:endParaRPr lang="es-PE" sz="1200" noProof="0">
              <a:solidFill>
                <a:schemeClr val="tx1"/>
              </a:solidFill>
            </a:endParaRPr>
          </a:p>
        </p:txBody>
      </p: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14D5D447-B0CF-83B0-4062-16D35C92CE34}"/>
              </a:ext>
            </a:extLst>
          </p:cNvPr>
          <p:cNvSpPr>
            <a:spLocks noGrp="1"/>
          </p:cNvSpPr>
          <p:nvPr>
            <p:custDataLst>
              <p:tags r:id="rId29"/>
            </p:custDataLst>
          </p:nvPr>
        </p:nvSpPr>
        <p:spPr bwMode="auto">
          <a:xfrm>
            <a:off x="9091613" y="3094038"/>
            <a:ext cx="339725" cy="182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§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Bef>
                <a:spcPct val="0"/>
              </a:spcBef>
              <a:spcAft>
                <a:spcPct val="0"/>
              </a:spcAft>
              <a:buNone/>
            </a:pPr>
            <a:fld id="{244F8D36-4365-4FAF-A619-060C67184641}" type="datetime'''''H''''''''''''''''i''''''''''''''''''d''''''''''''''r''''o'">
              <a:rPr lang="es-PE" sz="1200" noProof="0" smtClean="0">
                <a:solidFill>
                  <a:schemeClr val="tx1"/>
                </a:solidFill>
              </a:rPr>
              <a:pPr marL="0" lvl="0" indent="0">
                <a:spcBef>
                  <a:spcPct val="0"/>
                </a:spcBef>
                <a:spcAft>
                  <a:spcPct val="0"/>
                </a:spcAft>
                <a:buNone/>
              </a:pPr>
              <a:t>Hidro</a:t>
            </a:fld>
            <a:endParaRPr lang="es-PE" sz="1200" noProof="0">
              <a:solidFill>
                <a:schemeClr val="tx1"/>
              </a:solidFill>
            </a:endParaRPr>
          </a:p>
        </p:txBody>
      </p:sp>
      <p:sp>
        <p:nvSpPr>
          <p:cNvPr id="37" name="Text Placeholder 9">
            <a:extLst>
              <a:ext uri="{FF2B5EF4-FFF2-40B4-BE49-F238E27FC236}">
                <a16:creationId xmlns:a16="http://schemas.microsoft.com/office/drawing/2014/main" id="{CE23E5CF-8738-EA51-0B15-3D8975C13501}"/>
              </a:ext>
            </a:extLst>
          </p:cNvPr>
          <p:cNvSpPr>
            <a:spLocks noGrp="1"/>
          </p:cNvSpPr>
          <p:nvPr>
            <p:custDataLst>
              <p:tags r:id="rId30"/>
            </p:custDataLst>
          </p:nvPr>
        </p:nvSpPr>
        <p:spPr bwMode="auto">
          <a:xfrm>
            <a:off x="9091613" y="3327400"/>
            <a:ext cx="930275" cy="182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§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Bef>
                <a:spcPct val="0"/>
              </a:spcBef>
              <a:spcAft>
                <a:spcPct val="0"/>
              </a:spcAft>
              <a:buNone/>
            </a:pPr>
            <a:fld id="{7C6AF6B6-4502-495E-B21E-F462DC7D3688}" type="datetime'''D''''''''e''''''m''''an''''da'''''''' T''''''ota''''l'''">
              <a:rPr lang="es-PE" sz="1200" noProof="0" smtClean="0">
                <a:solidFill>
                  <a:schemeClr val="tx1"/>
                </a:solidFill>
              </a:rPr>
              <a:pPr marL="0" lvl="0" indent="0">
                <a:spcBef>
                  <a:spcPct val="0"/>
                </a:spcBef>
                <a:spcAft>
                  <a:spcPct val="0"/>
                </a:spcAft>
                <a:buNone/>
              </a:pPr>
              <a:t>Demanda Total</a:t>
            </a:fld>
            <a:endParaRPr lang="es-PE" sz="1200" noProof="0">
              <a:solidFill>
                <a:schemeClr val="tx1"/>
              </a:solidFill>
            </a:endParaRPr>
          </a:p>
        </p:txBody>
      </p:sp>
      <p:sp>
        <p:nvSpPr>
          <p:cNvPr id="38" name="CuadroTexto 37">
            <a:extLst>
              <a:ext uri="{FF2B5EF4-FFF2-40B4-BE49-F238E27FC236}">
                <a16:creationId xmlns:a16="http://schemas.microsoft.com/office/drawing/2014/main" id="{16FED716-854E-CAFB-AEB8-B41134524CED}"/>
              </a:ext>
            </a:extLst>
          </p:cNvPr>
          <p:cNvSpPr txBox="1"/>
          <p:nvPr/>
        </p:nvSpPr>
        <p:spPr>
          <a:xfrm>
            <a:off x="2516188" y="5116513"/>
            <a:ext cx="5495925" cy="33972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s-PE" sz="1600" b="1" noProof="0">
                <a:solidFill>
                  <a:srgbClr val="B54A14"/>
                </a:solidFill>
              </a:rPr>
              <a:t>% Reserva Eficiente Residual</a:t>
            </a:r>
          </a:p>
        </p:txBody>
      </p:sp>
    </p:spTree>
    <p:extLst>
      <p:ext uri="{BB962C8B-B14F-4D97-AF65-F5344CB8AC3E}">
        <p14:creationId xmlns:p14="http://schemas.microsoft.com/office/powerpoint/2010/main" val="41915727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think-cell data - do not delete" hidden="1">
            <a:extLst>
              <a:ext uri="{FF2B5EF4-FFF2-40B4-BE49-F238E27FC236}">
                <a16:creationId xmlns:a16="http://schemas.microsoft.com/office/drawing/2014/main" id="{70A02037-0511-52CC-688F-879A1E70CF2F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05490451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4" imgW="473" imgH="476" progId="TCLayout.ActiveDocument.1">
                  <p:embed/>
                </p:oleObj>
              </mc:Choice>
              <mc:Fallback>
                <p:oleObj name="Diapositiva de think-cell" r:id="rId4" imgW="473" imgH="476" progId="TCLayout.ActiveDocument.1">
                  <p:embed/>
                  <p:pic>
                    <p:nvPicPr>
                      <p:cNvPr id="20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70A02037-0511-52CC-688F-879A1E70CF2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ítulo 1">
            <a:extLst>
              <a:ext uri="{FF2B5EF4-FFF2-40B4-BE49-F238E27FC236}">
                <a16:creationId xmlns:a16="http://schemas.microsoft.com/office/drawing/2014/main" id="{31463BF7-7B93-7709-1D09-11FD24D9C6A8}"/>
              </a:ext>
            </a:extLst>
          </p:cNvPr>
          <p:cNvSpPr txBox="1">
            <a:spLocks/>
          </p:cNvSpPr>
          <p:nvPr/>
        </p:nvSpPr>
        <p:spPr>
          <a:xfrm>
            <a:off x="363835" y="561312"/>
            <a:ext cx="10515600" cy="437240"/>
          </a:xfrm>
          <a:prstGeom prst="rect">
            <a:avLst/>
          </a:prstGeom>
        </p:spPr>
        <p:txBody>
          <a:bodyPr vert="horz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es-PE" sz="3200" b="1" noProof="0">
                <a:solidFill>
                  <a:schemeClr val="accent3"/>
                </a:solidFill>
              </a:rPr>
              <a:t>Potencial RER | </a:t>
            </a:r>
            <a:r>
              <a:rPr lang="es-PE" sz="3200" b="1" noProof="0">
                <a:solidFill>
                  <a:srgbClr val="E9A16B"/>
                </a:solidFill>
              </a:rPr>
              <a:t>Perú tiene uno de los mayores potenciales de energía renovable en la región</a:t>
            </a:r>
            <a:endParaRPr lang="es-PE" sz="3200" noProof="0">
              <a:solidFill>
                <a:srgbClr val="B54A14"/>
              </a:solidFill>
              <a:highlight>
                <a:srgbClr val="FFFF00"/>
              </a:highlight>
            </a:endParaRPr>
          </a:p>
        </p:txBody>
      </p:sp>
      <p:sp>
        <p:nvSpPr>
          <p:cNvPr id="118" name="CuadroTexto 117">
            <a:extLst>
              <a:ext uri="{FF2B5EF4-FFF2-40B4-BE49-F238E27FC236}">
                <a16:creationId xmlns:a16="http://schemas.microsoft.com/office/drawing/2014/main" id="{D1F71391-A4F1-F6BE-BC49-2605D483834F}"/>
              </a:ext>
            </a:extLst>
          </p:cNvPr>
          <p:cNvSpPr txBox="1"/>
          <p:nvPr/>
        </p:nvSpPr>
        <p:spPr>
          <a:xfrm>
            <a:off x="361622" y="1526595"/>
            <a:ext cx="39713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1600" b="1" noProof="0"/>
              <a:t>Potencial de Energía Solar (rojo oscuro: mayor potencial)</a:t>
            </a:r>
          </a:p>
        </p:txBody>
      </p:sp>
      <p:sp>
        <p:nvSpPr>
          <p:cNvPr id="956" name="CuadroTexto 955">
            <a:extLst>
              <a:ext uri="{FF2B5EF4-FFF2-40B4-BE49-F238E27FC236}">
                <a16:creationId xmlns:a16="http://schemas.microsoft.com/office/drawing/2014/main" id="{712DDA69-88AB-EC72-CEAC-35901D102850}"/>
              </a:ext>
            </a:extLst>
          </p:cNvPr>
          <p:cNvSpPr txBox="1"/>
          <p:nvPr/>
        </p:nvSpPr>
        <p:spPr>
          <a:xfrm>
            <a:off x="527404" y="6617431"/>
            <a:ext cx="51342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200" noProof="0"/>
              <a:t>Fuente: Global Solar/</a:t>
            </a:r>
            <a:r>
              <a:rPr lang="es-PE" sz="1200" noProof="0" err="1"/>
              <a:t>Wind</a:t>
            </a:r>
            <a:r>
              <a:rPr lang="es-PE" sz="1200" noProof="0"/>
              <a:t> Atlas</a:t>
            </a:r>
          </a:p>
        </p:txBody>
      </p:sp>
      <p:sp>
        <p:nvSpPr>
          <p:cNvPr id="701" name="CuadroTexto 700">
            <a:extLst>
              <a:ext uri="{FF2B5EF4-FFF2-40B4-BE49-F238E27FC236}">
                <a16:creationId xmlns:a16="http://schemas.microsoft.com/office/drawing/2014/main" id="{D94281CD-854C-9AD0-6D59-84092ADA81DE}"/>
              </a:ext>
            </a:extLst>
          </p:cNvPr>
          <p:cNvSpPr txBox="1"/>
          <p:nvPr/>
        </p:nvSpPr>
        <p:spPr>
          <a:xfrm>
            <a:off x="4659883" y="1526595"/>
            <a:ext cx="38136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1600" b="1" noProof="0"/>
              <a:t>Potencial de Energía Eólica (rojo oscuro/morado: mayor potencial)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5674A165-4444-23BA-1538-A11299FACAF4}"/>
              </a:ext>
            </a:extLst>
          </p:cNvPr>
          <p:cNvSpPr txBox="1"/>
          <p:nvPr/>
        </p:nvSpPr>
        <p:spPr>
          <a:xfrm>
            <a:off x="9019423" y="3429000"/>
            <a:ext cx="281095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600" noProof="0" dirty="0"/>
              <a:t>MINEM (2024): </a:t>
            </a:r>
            <a:r>
              <a:rPr lang="es-PE" sz="1600" i="1" noProof="0" dirty="0"/>
              <a:t>“Perú tiene un alto potencial para el desarrollo de energías renovables, con 937 GW de energía solar y 20 GW de energía eólica…”</a:t>
            </a:r>
          </a:p>
        </p:txBody>
      </p:sp>
      <p:pic>
        <p:nvPicPr>
          <p:cNvPr id="5" name="Imagen 4" descr="Imagen que contiene Patrón de fondo&#10;&#10;Descripción generada automáticamente">
            <a:extLst>
              <a:ext uri="{FF2B5EF4-FFF2-40B4-BE49-F238E27FC236}">
                <a16:creationId xmlns:a16="http://schemas.microsoft.com/office/drawing/2014/main" id="{F2557012-F81E-C364-2A45-4E9BC355109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3" t="40264" r="4344" b="40407"/>
          <a:stretch/>
        </p:blipFill>
        <p:spPr>
          <a:xfrm>
            <a:off x="9943719" y="111873"/>
            <a:ext cx="2042769" cy="437240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5EB0E2E7-44F4-8D5A-3CB3-6D56BFD1456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1622" y="2111372"/>
            <a:ext cx="3859584" cy="4472951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202A55B1-9601-A694-2E78-FA013FC3D47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59883" y="2111370"/>
            <a:ext cx="3813660" cy="4472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67467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PRESENTATIONDONOTDELETE" val="&lt;?xml version=&quot;1.0&quot; encoding=&quot;UTF-16&quot; standalone=&quot;yes&quot;?&gt;&lt;root reqver=&quot;28224&quot;&gt;&lt;version val=&quot;35790&quot;/&gt;&lt;CPresentation id=&quot;1&quot;&gt;&lt;m_precDefaultNumber&gt;&lt;m_bNumberIsYear val=&quot;1&quot;/&gt;&lt;m_chMinusSymbol&gt;-&lt;/m_chMinusSymbol&gt;&lt;m_chDecimalSymbol17909&gt;.&lt;/m_chDecimalSymbol17909&gt;&lt;m_nGroupingDigits17909 val=&quot;3&quot;/&gt;&lt;m_chGroupingSymbol17909&gt;,&lt;/m_chGroupingSymbol17909&gt;&lt;m_yearfmt&gt;&lt;begin val=&quot;0&quot;/&gt;&lt;end val=&quot;4&quot;/&gt;&lt;/m_yearfmt&gt;&lt;/m_precDefaultNumber&gt;&lt;m_precDefaultPercent&gt;&lt;m_bNumberIsYear val=&quot;1&quot;/&gt;&lt;m_chMinusSymbol&gt;-&lt;/m_chMinusSymbol&gt;&lt;m_nDecimalDigits17909 val=&quot;1&quot;/&gt;&lt;m_chDecimalSymbol17909&gt;.&lt;/m_chDecimalSymbol17909&gt;&lt;m_nGroupingDigits17909 val=&quot;3&quot;/&gt;&lt;m_chGroupingSymbol17909&gt;,&lt;/m_chGroupingSymbol17909&gt;&lt;m_strSuffix17909&gt;%&lt;/m_strSuffix17909&gt;&lt;m_yearfmt&gt;&lt;begin val=&quot;0&quot;/&gt;&lt;end val=&quot;4&quot;/&gt;&lt;/m_yearfmt&gt;&lt;/m_precDefaultPercent&gt;&lt;m_precDefaultDate&gt;&lt;m_bNumberIsYear val=&quot;0&quot;/&gt;&lt;m_strFormatTime&gt;%d/%m/%Y&lt;/m_strFormatTime&gt;&lt;m_yearfmt&gt;&lt;begin val=&quot;0&quot;/&gt;&lt;end val=&quot;0&quot;/&gt;&lt;/m_yearfmt&gt;&lt;/m_precDefaultDate&gt;&lt;m_precDefaultDay&gt;&lt;m_yearfmt&gt;&lt;begin val=&quot;0&quot;/&gt;&lt;end val=&quot;4&quot;/&gt;&lt;/m_yearfmt&gt;&lt;/m_precDefaultDay&gt;&lt;m_precDefaultWeek&gt;&lt;m_yearfmt&gt;&lt;begin val=&quot;0&quot;/&gt;&lt;end val=&quot;4&quot;/&gt;&lt;/m_yearfmt&gt;&lt;/m_precDefaultWeek&gt;&lt;m_precDefaultMonth&gt;&lt;m_yearfmt&gt;&lt;begin val=&quot;0&quot;/&gt;&lt;end val=&quot;4&quot;/&gt;&lt;/m_yearfmt&gt;&lt;/m_precDefaultMonth&gt;&lt;m_precDefaultQuarter&gt;&lt;m_yearfmt&gt;&lt;begin val=&quot;0&quot;/&gt;&lt;end val=&quot;4&quot;/&gt;&lt;/m_yearfmt&gt;&lt;/m_precDefaultQuarter&gt;&lt;m_precDefaultYear&gt;&lt;m_yearfmt&gt;&lt;begin val=&quot;0&quot;/&gt;&lt;end val=&quot;4&quot;/&gt;&lt;/m_yearfmt&gt;&lt;/m_precDefaultYear&gt;&lt;m_precDefaultFYDay&gt;&lt;m_yearfmt&gt;&lt;begin val=&quot;0&quot;/&gt;&lt;end val=&quot;4&quot;/&gt;&lt;/m_yearfmt&gt;&lt;/m_precDefaultFYDay&gt;&lt;m_precDefaultFYWeek&gt;&lt;m_yearfmt&gt;&lt;begin val=&quot;0&quot;/&gt;&lt;end val=&quot;4&quot;/&gt;&lt;/m_yearfmt&gt;&lt;/m_precDefaultFYWeek&gt;&lt;m_precDefaultFYMonth&gt;&lt;m_yearfmt&gt;&lt;begin val=&quot;0&quot;/&gt;&lt;end val=&quot;4&quot;/&gt;&lt;/m_yearfmt&gt;&lt;/m_precDefaultFYMonth&gt;&lt;m_precDefaultFYQuarter&gt;&lt;m_yearfmt&gt;&lt;begin val=&quot;0&quot;/&gt;&lt;end val=&quot;4&quot;/&gt;&lt;/m_yearfmt&gt;&lt;/m_precDefaultFYQuarter&gt;&lt;m_precDefaultFYYear&gt;&lt;m_yearfmt&gt;&lt;begin val=&quot;0&quot;/&gt;&lt;end val=&quot;4&quot;/&gt;&lt;/m_yearfmt&gt;&lt;/m_precDefaultFYYear&gt;&lt;m_mruColor&gt;&lt;m_vecMRU length=&quot;12&quot;&gt;&lt;elem m_fUsage=&quot;2.53499283908138073329E+00&quot;&gt;&lt;m_msothmcolidx val=&quot;0&quot;/&gt;&lt;m_rgb r=&quot;4E&quot; g=&quot;BD&quot; b=&quot;75&quot;/&gt;&lt;/elem&gt;&lt;elem m_fUsage=&quot;1.58648356675621826639E+00&quot;&gt;&lt;m_msothmcolidx val=&quot;0&quot;/&gt;&lt;m_rgb r=&quot;8C&quot; g=&quot;DB&quot; b=&quot;F7&quot;/&gt;&lt;/elem&gt;&lt;elem m_fUsage=&quot;1.48052497308716435320E+00&quot;&gt;&lt;m_msothmcolidx val=&quot;0&quot;/&gt;&lt;m_rgb r=&quot;FF&quot; g=&quot;D9&quot; b=&quot;66&quot;/&gt;&lt;/elem&gt;&lt;elem m_fUsage=&quot;1.25003094153726035387E+00&quot;&gt;&lt;m_msothmcolidx val=&quot;0&quot;/&gt;&lt;m_rgb r=&quot;FF&quot; g=&quot;99&quot; b=&quot;33&quot;/&gt;&lt;/elem&gt;&lt;elem m_fUsage=&quot;1.00000000000000000000E+00&quot;&gt;&lt;m_msothmcolidx val=&quot;0&quot;/&gt;&lt;m_rgb r=&quot;AA&quot; g=&quot;52&quot; b=&quot;27&quot;/&gt;&lt;/elem&gt;&lt;elem m_fUsage=&quot;5.96240132571000058803E-01&quot;&gt;&lt;m_msothmcolidx val=&quot;0&quot;/&gt;&lt;m_rgb r=&quot;57&quot; g=&quot;AF&quot; b=&quot;90&quot;/&gt;&lt;/elem&gt;&lt;elem m_fUsage=&quot;4.71797957941096357537E-01&quot;&gt;&lt;m_msothmcolidx val=&quot;0&quot;/&gt;&lt;m_rgb r=&quot;E0&quot; g=&quot;C7&quot; b=&quot;73&quot;/&gt;&lt;/elem&gt;&lt;elem m_fUsage=&quot;3.59453703764305854129E-01&quot;&gt;&lt;m_msothmcolidx val=&quot;0&quot;/&gt;&lt;m_rgb r=&quot;0F&quot; g=&quot;8C&quot; b=&quot;60&quot;/&gt;&lt;/elem&gt;&lt;elem m_fUsage=&quot;2.22676962291308150332E-01&quot;&gt;&lt;m_msothmcolidx val=&quot;0&quot;/&gt;&lt;m_rgb r=&quot;3E&quot; g=&quot;7A&quot; b=&quot;D3&quot;/&gt;&lt;/elem&gt;&lt;elem m_fUsage=&quot;1.63202321467825900436E-01&quot;&gt;&lt;m_msothmcolidx val=&quot;0&quot;/&gt;&lt;m_rgb r=&quot;93&quot; g=&quot;F4&quot; b=&quot;AF&quot;/&gt;&lt;/elem&gt;&lt;elem m_fUsage=&quot;1.48387966414590455333E-01&quot;&gt;&lt;m_msothmcolidx val=&quot;0&quot;/&gt;&lt;m_rgb r=&quot;7F&quot; g=&quot;DE&quot; b=&quot;FF&quot;/&gt;&lt;/elem&gt;&lt;elem m_fUsage=&quot;1.39824658221970099525E-01&quot;&gt;&lt;m_msothmcolidx val=&quot;0&quot;/&gt;&lt;m_rgb r=&quot;61&quot; g=&quot;C2&quot; b=&quot;B8&quot;/&gt;&lt;/elem&gt;&lt;/m_vecMRU&gt;&lt;/m_mruColor&gt;&lt;m_eweekdayFirstOfWeek val=&quot;2&quot;/&gt;&lt;m_eweekdayFirstOfWorkweek val=&quot;2&quot;/&gt;&lt;m_eweekdayFirstOfWeekend val=&quot;7&quot;/&gt;&lt;/CPresentation&gt;&lt;/root&gt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Vt9n3_qUj_Cl3aitQ.dlg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3fkZJku4eoKtTE4ZWv6nJQ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p4mOC2UA8iJwFXADxy7z3g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eUDNzLKb4aObFLWsvqyjQ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jAIQ8zWyF3cNmrrH0FKkA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ajWOoohvxZllrIT9yem7A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CJ6GXs1Cs531mT1u8tn8Mg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PvXfxRjS0O20Q_CHF.PsYA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oh0u7N8iRriMxhvBY.VxzA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A9noiNxqETNOTFXu_s49g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PlYy8Rj_PFUPQqN76do0Q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dKo80qG.Nr6.c329QSnww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XT2HctQqD8.j6wgE.mnBw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zs6Dv2RGuEHLP_HHjPu3g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QL3geXHJHy74DqmS25qJA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uUEmEUIAzhVxIweNCxncg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1xYzN9bx_GRLuXcYWpv0g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lgNiTtTqfaxJhov9Z_7fw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7rIWCaH8ReTNBt6.4KL4iA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.vR016FT1LNUEhOpB9tJQA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30Xq6AEa11F70FcfQPlDw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5tB0WB66zCPp1SJ025x1Xw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5lQO9kNeBaAlfGlcse38lA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sX1AN9I2NNozDwprgc_KQ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u6CMXN1j_Kr5H4kQc5mNXQ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nVJ0F6dzatpQQPDBd5tlw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oBIpWJSehCgHNxIIvSKktw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3oPo.OIIItJ58mRHe0zdjA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9l.0H9VxM2u3RevtVEAWA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yQpiBe.k_7s4q4CMWGPJw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u72Is1jyLZZ2qv3muy6fyA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.8S.RD.5SY8t0G2RIKFgA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uKxD4hpduVml833NtXyGZw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XvGAAaBYqNFHU25H43EhQ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qIeziyXvP8n3iCjpFeR5A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H39TuVq9iT80uTnEeliCA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2KCZIpzw0QXieNFlPF5hww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eZ1MDfSkJJIrjhXzVfCveg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uzDrY2MGhCooRkcwNyoNaw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P5Ns8pySdMqhWWhYHiVXTg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D1h_QP7778ZfvHtyDljqg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K1o355gCdnl.XPc_dIlm6Q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GTu8ikUgCoiebtU8Bruxg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48GZH3Q84viqAvBe_y4Bw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PMXNd9_i.Rwuvj8jwaqY4g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boeY14edUJWWuRl.K2aKg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Zdhq3OoWxWcsk8.HHkvTA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0hzPEnAoaYo65zxvK2eAig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f5t_zhd5cdgOZIINFR6DQ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5ZmcH7WloDc7HrmQ1Q8CSQ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h.ydgjCLmdP.hEzVh09FA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d11msEN9bPsphnFEYN6nQ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4OsUj06dYLrVujzjXstqQ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6djJcsO7JQzGabxuSpF9g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PJVPMroUekLAP37VrbjKQ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ET9EwkhQRoqwYUr_GJOxA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.xs2QJ7dNpxnuSMzoalSw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PNGDv_a6h35gfbpjplCPIQ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3..R62WgEge3i6wR7PfC9A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BUGPJyHvNRQNZlxKYCyew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4bWX48fItu0uel0jPiMaxw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JWOigTJc8y2AAkmv16SHQ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fOyWbAa4Vv91dCR9G7CUw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pOw6quJ6MV5n61dh.ZC3w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pJYvcrzLuTsC2dvDKZWQuA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0SsInJY_asprmx84VZqz2w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44u.BJa_QbqfTIZXoy5vw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9zn7.GfTcU2SEPI1T_NMg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zqKDHoqHrxCA4RnUAvFlw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5S_ekv8km2J75ik30ucig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0Is1lpkZkIq7rzMjOrQgQ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5bqK5pvoUzS3WOXRiVYNZA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2hzeY1Ph8R8ScCfmJW2Xg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3Oa8TbSz_cZXT3eglkjGUQ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v7.ZZhlLH4Xbf6axJZTig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en54lG.4kxABwJ8BbDGYA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7HqI5BUQBbHpTffcShfJ7A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pPRVno9lnu_CcD4UYupzA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cchUifihu5WHUAziIV1ug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gmvtb9XQRcZgSbDtRNI.Q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VXxHUe7bmfur85tii8iESg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gRMnPXknJHkr8JCVrmdIQ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MqoIFnud1lqf0Hi2gXC6w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aOUr37ojqIgW.dvz13N0w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xZaEHxvlrtUAqAox4o.ew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PaS7MD6OWDolGVJgSgV9Xw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3QHuPhLrDKYxvp8XR4Np6w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vvIqCBW.flmMPVdxtro6Q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Xw8iXVV6n0nWfPZLeh60w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POx3y6h2wTT_7innpfmtA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5rH1kPmYE9xaCSWKqMiE8A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vSh4ZrObK_J7COy7whdTMA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aJEotQNK7MW.3gG4IAlIw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3RxPIhpIXi9WCaJCnMKYA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Huv5VYG5e6_OTaeVbE4Kg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X.vCKTtqTS1uTkZbDLLhg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EQipfG4Nxyf1cTYXre970g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oxDPFeVRFy5XCBW3SNyOxw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bHNrV8U90nqUMMNjWqarA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spcz_wqu.pkvQK301opfQ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QytWglQS5RXHibQp8.Y.A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25fCU_KuGM8kIX650ir8Q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2caAoI..3_99WOg27NcnNw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IskQUPOuR4EPrH4hRhjRg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tg8Ol.51p7wPNW9tvK5eg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Vx23ObUSOtKouJvErlL6w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O_nn54VOtdXlERRDmiB_OA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ZwV5XhMvoU8XxOEqxm4Fg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H9hcnTVtyAOB7yovAXGpg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2R1hxu4iSx9sFkZnvWeZJQ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uM99PXVv5PAyaJBETKwsGA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4bgkt1.vA0LSQ6Wm4b1UA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hL0lMsDyUPf5l.ZOhr4FQ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r.HS2OraKnE_yUAF513ow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dntOckNcwKsCuUVvDA4kg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VQ04qI6D1As_wxhSmYXx6g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bh8AJ9m7erumJ1FH7x1Yw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k_3caOBjSCgEGuuSyA2LjQ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DRt8MPEzwaXC7D0fUIZdQ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PPwPAr1N.AhBcPdop8gN3A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oddjA_4BHWl55VU8xPK7Vg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OoMQTP1xB22ZpgnxSa6QxQ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CbgIfa0cdK6Fq_s9H7KLw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0MQ5Z4gdJfDM8zGX8EWABg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anwYNCIfOV8vUIea6ekZA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kKg9Ri0Lb7Ge9M6T7n3tg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79pg4qYlMRSSLgPlaNA.yg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4ueGMtRe5BpoX4359pdj7Q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biPU3bVfBHtz6DzzHDT3A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pTy8s1ajGxRv4yZu2c7ppw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Ixqv_eCv.ekPzW.0p0x8g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0wMxEwWpK2t0U8Fe0txblQ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8VMQ0LIGZD0MLpSoxOYs.A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t6epDwaRP.E7gTu4ZbGDg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VaHSpgss7Zf3uRl5zWoYQ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23jWNxxTmftUC3AWWsIYVA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O0gZajYeznGCGzgbjIiOFQ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_N0LqOLwGYRInl4H33IxA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pT0HJE2._zFO.b1XKm5ZhQ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9wdmGEQsmBpSyy5XAVQgg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PlUSQiHipV.0LnbpOkieA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1HG77s9WvaOsYJWpvfgXA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BEfc0ZCPGGwRMR7SnbXEg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cXjnVnZW9BDum2DGQdHeBQ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owk_EFT.w1z4bV8jYziwXg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KDFUR3tx5cHM.MpTjvLZbQ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g1cWlAmjaT4Mr0cwSxkDQ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lgRhQa.aGNXJPt_5sG89w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R96UZowc4ySIAEOJq52DQ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l7GtdbFq51UXWtCM5mctUA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WaA1wt6gNGxeZ9WOAyK5Q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.3iCqH0rbLxNw95MHHNTQ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R7dOYXSIR0BkPuDTq4QBg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gPLav2KNT1U1s2X4KWJ2g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C01kFvO2PXV14lz3waprAg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4dDy9c034.1Vi5HzkumVqg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HDthIaL6Mlaumfp7DWODA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1KQWzzM9ftdNrABvjcsww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Rk11u_pBahi3vrRuj09yQ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0_7nJ9p4hD6GQMeQtcca3g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a2Vw8gvaUtvICq.1TtBng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LoFNIH_DfcTDNLoFD2rdyQ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kOsrgvx_.2q_S0kVzjx3CA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o9dJN0NzHKKqzXM2QzWoUA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1VPopObJeAnv5VQN.OWoA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pM3mNcz5dSccFHIemCNHg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VDunKPUp40Wg3Hambs1Kxw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Zkaj7imRv.nU2v6o14kzg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zAFf_olmiBcQDCw2MTxFw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kSfPPUL15VuYOmus4.B_Q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QU8S.wB6huFQ6Qvwa3YKg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p9JNmRzsPiXdsE4nEKJtw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9eWRFAEBpoIJVTqOGo7AQA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pEkWODXxnBVpz0w1K_f33A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VIBc1PGTsmAag1quMnf4Hw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R_cWMqOspb5dWsvfAQEPQ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.VWazVp9dePQ7vO3IK27xA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WwSshYaQZR4s39IVpC2aA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3qjwbR9W8tPvM4yPPdrhA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Odibt7D9fRwvPhZtnBv5Vg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873qWDh774oGQ6oeIYpK4Q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GvbHY5UMd0GQh09khNwMQ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jJdEFSjYTDJyoSStKAqPQ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vfQKSW9IJCeEvHdNU34Zsg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rmxg4Ksh_veQhOf4zXdHg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tfKnwSyXS6T4onm6uYXhQ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8rmvA3aPASfJz7BVJ02Fg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82uWzkIQxeu5kZNvYkER8A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bIZ5v99LlXEtC03qLHsvg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RjWc8TNuqCke61fJzuOzg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7lDHXsPpzC.DtNNbNgOP7A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PL70aPtJfwuKk4u1hADgHQ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PlpcRPgcq8gJ12S5Ems2w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6sQuA7oeiHTO5EBr6sSdw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77mF88qKuyry.BNs.3nx2A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gJ3957GDjFNLCv3CBwSMQ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7GSo.jAhEBtkoLAl7TO3TQ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lPo7d_iXvCbYod88XKDnaQ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MEXQ17K.OgU8ycwloCS8Q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hTHw1ZCiHoufiDNdfdBDw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.MIosTLu_kcswx2lkcZRIQ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_1r7ApREU_EsViMKZ4.1g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27sUH6cwrNm.Ufj6UZtEg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7jczU.ai7y6WhC.hPJYbsA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0dhkHkMZryFAXkHYOuqww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P452LztQciNJMIOhdoi.Q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V.vG8V031L91VUJq.XpBw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O7ID1gYnrlJRpOTDrqjTyg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tWx5FciBg1PBhJetKOFDA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teQDIfgvaCXxYY1oaVtaw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cAfpSlY8M4wpA6g2mBFETQ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_rFsR4LDEPRtHiyZ_xqXXg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pJFndc8C2A.bxav0HE0YsA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kgLmhVTg6hQb_zr7FiA6w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EMgKNC4__8bDdL4_Gmhenw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LtqrwJMIo28SrgBi8wFRxg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1bVTPIQYfU0xeTJ__nL_g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04Ug6JEJcHFwCybre1PLxA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KZ7Rz1J0AaQxr7vGmftYA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rdl41pnfs3.8Ddpnfmh3g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PpCuafnCcUijtKezzbyQpg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.u0XM0eU6uzpTABQM7QEw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TQL0QjW3QQ3vCrlkerA_g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cdT9nrqHpsX62oa6Qz4fAQ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hWSPT00M2UNLVrcgxDV5A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92gMBO7FaBR6MMhOHoKBQ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AftZTJFQRQJDp3QTD7ojQ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ArSOAbT1WpzKtlPodKh5Q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OcohsIm4INojxPmNjlM0g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ozLOJo0F7OZK8Iv7fB6j9w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.hvMH9lmvA8x2yPVb0Qj2A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lsSpcxpa0ISOj_y.wSRw3w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09mOWohVlcIvXuuYwzuVDA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UnhdkhhBB1A_Bw2RgEPsfg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vbFZm708hr3.V.uFR9OBw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uFfESycC1kTC0T9My6cohw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kVuOWiSAZgahPaFv7n2qA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VTQ3myD0dv9hKTRudAgkQ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ld.rsPDFnFyoqX7eNrGdA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CwD2SmUDeLCBgasIhPgj2w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po_6OgH.vB_BcqEP6rb7w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VVT.jMkgCIP.mwh8GzpJZQ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SDnoceD_ybO7YmLipJ_Xw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axscAwApU5H.EtYatTsAw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UhueqZneZh.a92fokldL8A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8q_eR4Wifez1JX9RIamcNw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AF5kpZpx4L.sZViRlBmvw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ZWeg7HpjB.V.fwJNOKt4A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vA6NnOKBarzlBWJtRolshg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ObdfVYlLMG1Z4irgXUw9fA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ezqAkPLWNH83zWFWEitrw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E_x3bbslmNffTNs6iBwWwA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6wRpIfJFTm.ypGXtUnLRg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9fzoA.Q4esRJT4l8GTU7HQ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9G_ppUaIRSRpeEenYCDY5Q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0OW543wokri_CY5VDQGlg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ocomVCBsYuqewQQw.VUQWg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Yg3Tv_zLQPv1ol6aABS0g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B_0" val="AAAAAAH//////////wEAAAAAAAAAAAAAACoqIFRoaXMgaXMgYSBMaXRlREIgZmlsZSAqKgcF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wAAAAAAAAAEAAAACQAAAF9pZD0kLl9pZAEDAAAAAAADAAAAAQADAAAAIwAAAENvbWJpSW5kZXg9JC5OYW1lICsgJ18nICsgJC5WZXJzaW9uAQUAAAAAAAUAAAABAAU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BAQBAQEBAQEBAQEBAQEBAQMAAAAAAAAAAwAAAAMAAAAA/////wUA2gsAAAAAAAAAAAAAIAD///////////////8AAAD///////////////8DAAAAAgD///////8DAAAAAgD///////8DAAAAAgD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Q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EAP///////wUAAAACABAACxz7/BfvHwNHvuM5uxT9xiEEAAAAAAADAAAAAAADAAAAAwADAAAAAAADAAAABAADAAAAAAADAAAABAADAAAAAAD///////8DAAEA////////BQAAAAMAEAAL9yTWuz8lIkSWd0aTrahA/gQAAAABAAMAAAACAAMAAAAEAAQAAwD///////8FAAAABAAQAAvhRlvoldEZTYb+wu1aiO2rBAAAAAIAAwAAAAMAAwAAAAEAAwAAAAIA////////AwAAAAIA////////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EAAAAAP////8DAJ0OAAAAAAAAAAAAAP////9hAGEAAAAFX2lkABAAAAAEHPv8F+8fA0e+4zm7FP3GIQREYXRhAAUAAAAAAk5hbWUADQAAAExpbmtEYXRhTGlzdAAQVmVyc2lvbgABAAAACUxhc3RXcml0ZQC09XShlwEAAAABAP////9hAGEAAAAFX2lkABAAAAAE9yTWuz8lIkSWd0aTrahA/gREYXRhAAUAAAAAAk5hbWUADQAAAExpbmtEYXRhTGlzdAAQVmVyc2lvbgAAAAAACUxhc3RXcml0ZQC09XShlwEAAAACAP////9wAHAAAAAFX2lkABAAAAAE4UZb6JXRGU2G/sLtWojtqwNEYXRhABYAAAACUGVyc29uYWxJZAABAAAAAAACTmFtZQALAAAAUGVyc29uYWxJZAAQVmVyc2lvbgAAAAAACUxhc3RXcml0ZQDS9XShlw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AwAAAAD/////BQD6CwAAAAAAAAAAAAAgAf///////////////wAAAP///////////////wUAAAADAP///////wUAAAACAP///////wUAAAACAP///////wU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EAIAH///////////////8AAA7///////8FAAAABA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CAAQBAwAAAAIA////////DgAGTGlua0RhdGFMaXN0XzEEAAAAAAAFAAAAAwAFAAAABAAFAAAAAAD///////8FAAAAAAD///////8FAAAAAAD///////8DAAEBAwAAAAMA////////DgAGTGlua0RhdGFMaXN0XzAEAAAAAQAFAAAAAAAFAAAAAgAEAAEBAwAAAAQA////////DAAGUGVyc29uYWxJZF8wBAAAAAIABQAAAAIABQAAAA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B"/>
  <p:tag name="EMPOWERCHARTSPROPERTIES_LASTWRITEDATE" val="638863572863722472"/>
  <p:tag name="EMPOWERCHARTSPROPERTIES_B_LENGTH" val="24576"/>
  <p:tag name="DOWN_MIGRATION_INITIAL_LAYOUT_REQUIRED" val="9.2.99"/>
  <p:tag name="RUNTIME_ID" val="b5b98742-7257-46db-9606-237cb9f57e66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B_0" val="AAAAAAH//////////wEAAAAAAAAAAAAAACoqIFRoaXMgaXMgYSBMaXRlREIgZmlsZSAqKgcF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wAAAAAAAAAEAAAACQAAAF9pZD0kLl9pZAEDAAAAAAADAAAAAQADAAAAIwAAAENvbWJpSW5kZXg9JC5OYW1lICsgJ18nICsgJC5WZXJzaW9uAQUAAAAAAAUAAAABAAU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MAAAAAAAAAAwAAAAMAAAAA/////wUAFgwAAAAAAAAAAAAAIAD///////////////8AAAD///////////////8DAAAABA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M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UAAAACABAAC5H3H77uK7VIiYJAlbw9jKQEAAAAAAADAAAABAADAAAAAwADAAEA////////BQAAAAMAEAALBtGM4pQovkWZI18wPjHnYgQAAAABAAMAAAACAAMAAAABAAQAAQD///////8FAAAABAAQAAsZx3hLRilMSIEmON2M+D+dBAAAAAIAAwAAAAAAAwAAAAI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EAAAAAP////8DAJ0OAAAAAAAAAAAAAP////9hAGEAAAAFX2lkABAAAAAEkfcfvu4rtUiJgkCVvD2MpAREYXRhAAUAAAAAAk5hbWUADQAAAExpbmtEYXRhTGlzdAAQVmVyc2lvbgABAAAACUxhc3RXcml0ZQCWCW6hlwEAAAABAP////9hAGEAAAAFX2lkABAAAAAEBtGM4pQovkWZI18wPjHnYgREYXRhAAUAAAAAAk5hbWUADQAAAExpbmtEYXRhTGlzdAAQVmVyc2lvbgAAAAAACUxhc3RXcml0ZQB1CW6hlwEAAAACAP////9wAHAAAAAFX2lkABAAAAAEGcd4S0YpTEiBJjjdjPg/nQNEYXRhABYAAAACUGVyc29uYWxJZAABAAAAAAACTmFtZQALAAAAUGVyc29uYWxJZAAQVmVyc2lvbgAAAAAACUxhc3RXcml0ZQDDCW6hlw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AwAAAAD/////BQAeDAAAAAAAAAAAAAAgAf///////////////wAAAP///////////////wUAAAAD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EAIAH///////////////8AAA7///////8FAAAABA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CAAEBAwAAAAIA////////DgAGTGlua0RhdGFMaXN0XzEEAAAAAAAFAAAAAwAFAAAABAADAAEBAwAAAAMA////////DgAGTGlua0RhdGFMaXN0XzAEAAAAAQAFAAAAAAAFAAAAAgAEAAEBAwAAAAQA////////DAAGUGVyc29uYWxJZF8wBAAAAAIABQAAAAIABQAAAA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B"/>
  <p:tag name="EMPOWERCHARTSPROPERTIES_LASTWRITEDATE" val="638863568327315247"/>
  <p:tag name="EMPOWERCHARTSPROPERTIES_B_LENGTH" val="24576"/>
  <p:tag name="DOWN_MIGRATION_INITIAL_LAYOUT_REQUIRED" val="9.2.99"/>
  <p:tag name="RUNTIME_ID" val="be6bdbc9-2e90-4220-8fe8-2e4253d15093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qZIx9gFFQc7MD9BIZttGw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B_0" val="AAAAAAH//////////wEAAAAAAAAAAAAAACoqIFRoaXMgaXMgYSBMaXRlREIgZmlsZSAqKgcF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wAAAAAAAAAEAAAACQAAAF9pZD0kLl9pZAEDAAAAAAADAAAAAQADAAAAIwAAAENvbWJpSW5kZXg9JC5OYW1lICsgJ18nICsgJC5WZXJzaW9uAQUAAAAAAAUAAAABAAU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IBAQEBAQEBAQEBAQEBAQMAAAAAAAAAAwAAAAMAAAAA/////wUAFg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M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UAAAACABAAC0GZYwX7XYlDqzPhVuWwctIEAAAAAAADAAAAAAADAAAABAADAAEA////////BQAAAAMAEAALXQOzU2SIzEGarpaPczQ48gQAAAABAAMAAAAEAAMAAAABAAQAAQD///////8FAAAABAAQAAtJqSY910ZhQqSymZvM7nNeBAAAAAIAAwAAAAIAAwAAAAM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EAAAAAP////8DAJ0OAAAAAAAAAAAAAP////9hAGEAAAAFX2lkABAAAAAEQZljBftdiUOrM+FW5bBy0gREYXRhAAUAAAAAAk5hbWUADQAAAExpbmtEYXRhTGlzdAAQVmVyc2lvbgAAAAAACUxhc3RXcml0ZQDmCW6hlwEAAAABAP////9hAGEAAAAFX2lkABAAAAAEXQOzU2SIzEGarpaPczQ48gREYXRhAAUAAAAAAk5hbWUADQAAAExpbmtEYXRhTGlzdAAQVmVyc2lvbgABAAAACUxhc3RXcml0ZQDmCW6hlwEAAAACAP////9wAHAAAAAFX2lkABAAAAAESakmPddGYUKkspmbzO5zXgNEYXRhABYAAAACUGVyc29uYWxJZAABAAAAAAACTmFtZQALAAAAUGVyc29uYWxJZAAQVmVyc2lvbgAAAAAACUxhc3RXcml0ZQAFCm6hlw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AwAAAAD/////BQASDAAAAAAAAAAAAAAgAf///////////////wAAAP///////////////wUAAAACAP///////wUAAAAE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EAIAH///////////////8AAA7///////8FAAAABA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CAAEBAwAAAAIA////////DgAGTGlua0RhdGFMaXN0XzAEAAAAAAAFAAAAAAAFAAAAAwADAAEBAwAAAAMA////////DgAGTGlua0RhdGFMaXN0XzEEAAAAAQAFAAAAAgAFAAAABAAEAAIBAwAAAAQA////////DAAGUGVyc29uYWxJZF8wBAAAAAIABQAAAAMABQAAAAEABQAAAAAA////////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B"/>
  <p:tag name="EMPOWERCHARTSPROPERTIES_LASTWRITEDATE" val="638863568327926591"/>
  <p:tag name="EMPOWERCHARTSPROPERTIES_B_LENGTH" val="24576"/>
  <p:tag name="DOWN_MIGRATION_INITIAL_LAYOUT_REQUIRED" val="9.2.99"/>
  <p:tag name="RUNTIME_ID" val="8e26228d-dbc5-49f4-a55a-3bf5fdcc94c9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B_0" val="AAAAAAH//////////wEAAAAAAAAAAAAAACoqIFRoaXMgaXMgYSBMaXRlREIgZmlsZSAqKgcF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wAAAAAAAAAEAAAACQAAAF9pZD0kLl9pZAEDAAAAAAADAAAAAQADAAAAIwAAAENvbWJpSW5kZXg9JC5OYW1lICsgJ18nICsgJC5WZXJzaW9uAQUAAAAAAAUAAAABAAU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gEBAQEBAQEBAQEBAQEBAQMAAAAAAAAAAwAAAAMAAAAA/////wUACgwAAAAAAAAAAAAAIAD///////////////8AAAD///////////////8DAAAAAgD///////8DAAAABA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M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UAAAACABAAC+xH5wmB5OVMuDB4DzZhlTAEAAAAAAADAAAAAAADAAAABAADAAEA////////BQAAAAMAEAALvg1bU9l1w0O1NhCP7nebAAQAAAABAAMAAAAEAAMAAAABAAQAAgD///////8FAAAABAAQAAsrAJUzp/FbTLEzA3NXh3UKBAAAAAIAAwAAAAIAAwAAAAMAAwAAAAAA////////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EAAAAAP////8DAJ0OAAAAAAAAAAAAAP////9hAGEAAAAFX2lkABAAAAAE7EfnCYHk5Uy4MHgPNmGVMAREYXRhAAUAAAAAAk5hbWUADQAAAExpbmtEYXRhTGlzdAAQVmVyc2lvbgAAAAAACUxhc3RXcml0ZQAjCm6hlwEAAAABAP////9hAGEAAAAFX2lkABAAAAAEvg1bU9l1w0O1NhCP7nebAAREYXRhAAUAAAAAAk5hbWUADQAAAExpbmtEYXRhTGlzdAAQVmVyc2lvbgABAAAACUxhc3RXcml0ZQAjCm6hlwEAAAACAP////9wAHAAAAAFX2lkABAAAAAEKwCVM6fxW0yxMwNzV4d1CgNEYXRhABYAAAACUGVyc29uYWxJZAABAAAAAAACTmFtZQALAAAAUGVyc29uYWxJZAAQVmVyc2lvbgAAAAAACUxhc3RXcml0ZQA9Cm6hlw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AwAAAAD/////BQAeDAAAAAAAAAAAAAAgAf///////////////wAAAP///////////////wU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EAIAH///////////////8AAA7///////8FAAAABA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CAAEBAwAAAAIA////////DgAGTGlua0RhdGFMaXN0XzAEAAAAAAAFAAAAAAAFAAAAAwADAAEBAwAAAAMA////////DgAGTGlua0RhdGFMaXN0XzEEAAAAAQAFAAAAAgAFAAAABAAEAAEBAwAAAAQA////////DAAGUGVyc29uYWxJZF8wBAAAAAIABQAAAAMABQAAAA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B"/>
  <p:tag name="EMPOWERCHARTSPROPERTIES_LASTWRITEDATE" val="638863568328479014"/>
  <p:tag name="EMPOWERCHARTSPROPERTIES_B_LENGTH" val="24576"/>
  <p:tag name="DOWN_MIGRATION_INITIAL_LAYOUT_REQUIRED" val="9.2.99"/>
  <p:tag name="RUNTIME_ID" val="3146878b-a603-407f-968c-a9d5cec9df16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B_0" val="AAAAAAH//////////wEAAAAAAAAAAAAAACoqIFRoaXMgaXMgYSBMaXRlREIgZmlsZSAqKgcF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wAAAAAAAAAEAAAACQAAAF9pZD0kLl9pZAEDAAAAAAADAAAAAQADAAAAIwAAAENvbWJpSW5kZXg9JC5OYW1lICsgJ18nICsgJC5WZXJzaW9uAQUAAAAAAAUAAAABAAU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BgYBAQEBAQEBAQEBAQEBAQMAAAAAAAAAAwAAAAMAAAAA/////wUAwgsAAAAAAAAAAAAAIAD///////////////8AAAD///////////////8DAAAABAD///////8DAAAABAD///////8DAAAAAwD///////8DAAAAAwD///////8DAAAAAwD///////8DAAAAAw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M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CAP///////wUAAAACABAAC4m/+dY4SIVKhkZxpNCbIVMEAAAAAAADAAAABAADAAAAAwADAAAABAADAAAAAwADAAYA////////BQAAAAMAEAALkshC/iplIkGWzTFnr2SOUQQAAAABAAMAAAACAAMAAAABAAMAAAACAP///////wMAAAAAAP///////wMAAAAAAP///////wMAAAAAAP///////wMAAAAAAP///////wQAAgD///////8FAAAABAAQAAv8s28euHXcT5GrXVJaxDPcBAAAAAIAAwAAAAAAAwAAAAIAAwAAAAAAAwAAAAI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EAAAAAP////8DAJ0OAAAAAAAAAAAAAP////9hAGEAAAAFX2lkABAAAAAEib/51jhIhUqGRnGk0JshUwREYXRhAAUAAAAAAk5hbWUADQAAAExpbmtEYXRhTGlzdAAQVmVyc2lvbgAAAAAACUxhc3RXcml0ZQBtCm6hlwEAAAABAP////9hAGEAAAAFX2lkABAAAAAEkshC/iplIkGWzTFnr2SOUQREYXRhAAUAAAAAAk5hbWUADQAAAExpbmtEYXRhTGlzdAAQVmVyc2lvbgABAAAACUxhc3RXcml0ZQBwCm6hlwEAAAACAP////9wAHAAAAAFX2lkABAAAAAE/LNvHrh13E+Rq11SWsQz3ANEYXRhABYAAAACUGVyc29uYWxJZAABAAAAAAACTmFtZQALAAAAUGVyc29uYWxJZAAQVmVyc2lvbgAAAAAACUxhc3RXcml0ZQCBCm6hlw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AwAAAAD/////BQCyCwAAAAAAAAAAAAAgAf///////////////wAAAP///////////////wUAAAACAP///////wUAAAACAP///////wUAAAADAP///////wUAAAADAP///////wUAAAADAP///////wUAAAAD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EAIAH///////////////8AAA7///////8FAAAABA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CAAIBAwAAAAIA////////DgAGTGlua0RhdGFMaXN0XzAEAAAAAAAFAAAAAAAFAAAAAwAFAAAAAAAFAAAAAwADAAYBAwAAAAMA////////DgAGTGlua0RhdGFMaXN0XzEEAAAAAQAFAAAAAgAFAAAABAAFAAAAAgAFAAAABAAFAAAAAAAFAAAABAAFAAAAAAAFAAAABAAFAAAAAAD///////8FAAAAAAD///////8EAAQBAwAAAAQA////////DAAGUGVyc29uYWxJZF8wBAAAAAIABQAAAAMABQAAAAEABQAAAAMA////////BQAAAAMA////////BQAAAAMA////////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B"/>
  <p:tag name="EMPOWERCHARTSPROPERTIES_LASTWRITEDATE" val="638863568329172919"/>
  <p:tag name="EMPOWERCHARTSPROPERTIES_B_LENGTH" val="24576"/>
  <p:tag name="DOWN_MIGRATION_INITIAL_LAYOUT_REQUIRED" val="9.2.99"/>
  <p:tag name="RUNTIME_ID" val="daca83d6-3f5d-4acd-92b8-e995e841639f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B_0" val="AAAAAAH//////////wEAAAAAAAAAAAAAACoqIFRoaXMgaXMgYSBMaXRlREIgZmlsZSAqKgcF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wAAAAAAAAAEAAAACQAAAF9pZD0kLl9pZAEDAAAAAAADAAAAAQADAAAAIwAAAENvbWJpSW5kZXg9JC5OYW1lICsgJ18nICsgJC5WZXJzaW9uAQUAAAAAAAUAAAABAAU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BQIBAQEBAQEBAQEBAQEBAQMAAAAAAAAAAwAAAAMAAAAA/////wUA2gsAAAAAAAAAAAAAIAD///////////////8AAAD///////////////8DAAAAAgD///////8DAAAAAwD///////8DAAAABAD///////8DAAAABAD///////8DAAAABA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Q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UAAAACABAAC8IxTXTab3RAq42n1lqfKHwEAAAAAAADAAAAAAADAAAAAwADAAIA////////BQAAAAMAEAALrnP6fCWBYkiNeleQ9EFimAQAAAABAAMAAAACAAMAAAAEAAMAAAAAAAMAAAAEAAQABQD///////8FAAAABAAQAAvuUpfV2p9TRaGrZOPHll2lBAAAAAIAAwAAAAMAAwAAAAEAAwAAAAMA////////AwAAAAAA////////AwAAAAAA////////AwAAAAAA////////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EAAAAAP////8DAJ0OAAAAAAAAAAAAAP////9hAGEAAAAFX2lkABAAAAAEwjFNdNpvdECrjafWWp8ofAREYXRhAAUAAAAAAk5hbWUADQAAAExpbmtEYXRhTGlzdAAQVmVyc2lvbgABAAAACUxhc3RXcml0ZQCfCm6hlwEAAAABAP////9hAGEAAAAFX2lkABAAAAAErnP6fCWBYkiNeleQ9EFimAREYXRhAAUAAAAAAk5hbWUADQAAAExpbmtEYXRhTGlzdAAQVmVyc2lvbgAAAAAACUxhc3RXcml0ZQCfCm6hlwEAAAACAP////9wAHAAAAAFX2lkABAAAAAE7lKX1dqfU0Whq2Tjx5ZdpQNEYXRhABYAAAACUGVyc29uYWxJZAABAAAAAAACTmFtZQALAAAAUGVyc29uYWxJZAAQVmVyc2lvbgAAAAAACUxhc3RXcml0ZQC1Cm6hlw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AwAAAAD/////BQASDAAAAAAAAAAAAAAgAf///////////////wAAAP///////////////wUAAAADAP///////wUAAAAD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EAIAH///////////////8AAA7///////8FAAAABA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CAAEBAwAAAAIA////////DgAGTGlua0RhdGFMaXN0XzEEAAAAAAAFAAAAAwAFAAAABAADAAIBAwAAAAMA////////DgAGTGlua0RhdGFMaXN0XzAEAAAAAQAFAAAAAAAFAAAAAgAFAAAAAAD///////8EAAEBAwAAAAQA////////DAAGUGVyc29uYWxJZF8wBAAAAAIABQAAAAIABQAAAA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B"/>
  <p:tag name="EMPOWERCHARTSPROPERTIES_LASTWRITEDATE" val="638863568329742329"/>
  <p:tag name="EMPOWERCHARTSPROPERTIES_B_LENGTH" val="24576"/>
  <p:tag name="DOWN_MIGRATION_INITIAL_LAYOUT_REQUIRED" val="9.2.99"/>
  <p:tag name="RUNTIME_ID" val="8351e07d-c1e1-4c32-b9b5-0da89100bce6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B_0" val="AAAAAAH//////////wEAAAAAAAAAAAAAACoqIFRoaXMgaXMgYSBMaXRlREIgZmlsZSAqKgcF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wAAAAAAAAAEAAAACQAAAF9pZD0kLl9pZAEDAAAAAAADAAAAAQADAAAAIwAAAENvbWJpSW5kZXg9JC5OYW1lICsgJ18nICsgJC5WZXJzaW9uAQUAAAAAAAUAAAABAAU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gIBAQEBAQEBAQEBAQEBAQMAAAAAAAAAAwAAAAMAAAAA/////wUACgwAAAAAAAAAAAAAIAD///////////////8AAAD///////////////8DAAAABAD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M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CAP///////wUAAAACABAAC1ca8JnH/SFFtMZ+r0xiMiQEAAAAAAADAAAABAADAAAAAwADAAAAAAD///////8DAAEA////////BQAAAAMAEAALmE14yxROj0+lhVjEuAIbzAQAAAABAAMAAAACAAMAAAABAAQAAQD///////8FAAAABAAQAAvmOURdKT+qTZ7qRoxvvl0xBAAAAAIAAwAAAAAAAwAAAAI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EAAAAAP////8DAJ0OAAAAAAAAAAAAAP////9hAGEAAAAFX2lkABAAAAAEVxrwmcf9IUW0xn6vTGIyJAREYXRhAAUAAAAAAk5hbWUADQAAAExpbmtEYXRhTGlzdAAQVmVyc2lvbgABAAAACUxhc3RXcml0ZQDbCm6hlwEAAAABAP////9hAGEAAAAFX2lkABAAAAAEmE14yxROj0+lhVjEuAIbzAREYXRhAAUAAAAAAk5hbWUADQAAAExpbmtEYXRhTGlzdAAQVmVyc2lvbgAAAAAACUxhc3RXcml0ZQDbCm6hlwEAAAACAP////9wAHAAAAAFX2lkABAAAAAE5jlEXSk/qk2e6kaMb75dMQNEYXRhABYAAAACUGVyc29uYWxJZAABAAAAAAACTmFtZQALAAAAUGVyc29uYWxJZAAQVmVyc2lvbgAAAAAACUxhc3RXcml0ZQDzCm6hlw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AwAAAAD/////BQAGDAAAAAAAAAAAAAAgAf///////////////wAAAP///////////////wUAAAADAP///////wU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EAIAH///////////////8AAA7///////8FAAAABA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CAAIBAwAAAAIA////////DgAGTGlua0RhdGFMaXN0XzEEAAAAAAAFAAAAAwAFAAAABAAFAAAAAAAFAAAABAADAAEBAwAAAAMA////////DgAGTGlua0RhdGFMaXN0XzAEAAAAAQAFAAAAAAAFAAAAAgAEAAIBAwAAAAQA////////DAAGUGVyc29uYWxJZF8wBAAAAAIABQAAAAIABQAAAAEABQAAAAIA////////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B"/>
  <p:tag name="EMPOWERCHARTSPROPERTIES_LASTWRITEDATE" val="638863568330343009"/>
  <p:tag name="EMPOWERCHARTSPROPERTIES_B_LENGTH" val="24576"/>
  <p:tag name="DOWN_MIGRATION_INITIAL_LAYOUT_REQUIRED" val="9.2.99"/>
  <p:tag name="RUNTIME_ID" val="1a143be2-322f-48a6-b3eb-68b7926433fc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B_0" val="AAAAAAH//////////wEAAAAAAAAAAAAAACoqIFRoaXMgaXMgYSBMaXRlREIgZmlsZSAqKgcF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wAAAAAAAAAEAAAACQAAAF9pZD0kLl9pZAEDAAAAAAADAAAAAQADAAAAIwAAAENvbWJpSW5kZXg9JC5OYW1lICsgJ18nICsgJC5WZXJzaW9uAQUAAAAAAAUAAAABAAU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MAAAAAAAAAAwAAAAMAAAAA/////wUAFg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Q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UAAAACABAAC4Jzq2Bhe5VIlEbOVl94cK8EAAAAAAADAAAAAAADAAAAAwADAAEA////////BQAAAAMAEAALcgnkbqh58USUG8/s3WYd4gQAAAABAAMAAAACAAMAAAAEAAQAAQD///////8FAAAABAAQAAvgtWCEQ+yNTKMHMiD0mlUQBAAAAAIAAwAAAAMAAwAAAA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EAAAAAP////8DAJ0OAAAAAAAAAAAAAP////9hAGEAAAAFX2lkABAAAAAEgnOrYGF7lUiURs5WX3hwrwREYXRhAAUAAAAAAk5hbWUADQAAAExpbmtEYXRhTGlzdAAQVmVyc2lvbgAAAAAACUxhc3RXcml0ZQAXC26hlwEAAAABAP////9hAGEAAAAFX2lkABAAAAAEcgnkbqh58USUG8/s3WYd4gREYXRhAAUAAAAAAk5hbWUADQAAAExpbmtEYXRhTGlzdAAQVmVyc2lvbgABAAAACUxhc3RXcml0ZQAZC26hlwEAAAACAP////9wAHAAAAAFX2lkABAAAAAE4LVghEPsjUyjBzIg9JpVEANEYXRhABYAAAACUGVyc29uYWxJZAABAAAAAAACTmFtZQALAAAAUGVyc29uYWxJZAAQVmVyc2lvbgAAAAAACUxhc3RXcml0ZQAsC26hlw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AwAAAAD/////BQAeDAAAAAAAAAAAAAAgAf///////////////wAAAP///////////////wU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EAIAH///////////////8AAA7///////8FAAAABA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CAAEBAwAAAAIA////////DgAGTGlua0RhdGFMaXN0XzAEAAAAAAAFAAAAAAAFAAAAAwADAAEBAwAAAAMA////////DgAGTGlua0RhdGFMaXN0XzEEAAAAAQAFAAAAAgAFAAAABAAEAAEBAwAAAAQA////////DAAGUGVyc29uYWxJZF8wBAAAAAIABQAAAAMABQAAAA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B"/>
  <p:tag name="EMPOWERCHARTSPROPERTIES_LASTWRITEDATE" val="638863568330889556"/>
  <p:tag name="EMPOWERCHARTSPROPERTIES_B_LENGTH" val="24576"/>
  <p:tag name="DOWN_MIGRATION_INITIAL_LAYOUT_REQUIRED" val="9.2.99"/>
  <p:tag name="RUNTIME_ID" val="306662f5-3b78-45be-95bd-15691ec506d5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B_0" val="AAAAAAH//////////wEAAAAAAAAAAAAAACoqIFRoaXMgaXMgYSBMaXRlREIgZmlsZSAqKgcF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wAAAAAAAAAEAAAACQAAAF9pZD0kLl9pZAEDAAAAAAADAAAAAQADAAAAIwAAAENvbWJpSW5kZXg9JC5OYW1lICsgJ18nICsgJC5WZXJzaW9uAQUAAAAAAAUAAAABAAU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gMBAQEBAQEBAQEBAQEBAQMAAAAAAAAAAwAAAAMAAAAA/////wUA/gsAAAAAAAAAAAAAIAD///////////////8AAAD///////////////8DAAAAAgD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M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CAP///////wUAAAACABAACw0m3AVzDbZHpn+bE6Dh/0sEAAAAAAADAAAAAAADAAAABAADAAAAAAADAAAAAwADAAIA////////BQAAAAMAEAAL33yCsYOsvEWypqn1RXP6nAQAAAABAAMAAAAEAAMAAAABAAMAAAACAP///////wQAAQD///////8FAAAABAAQAAuLIrupqarVTLr7GN3FeP3mBAAAAAIAAwAAAAIAAwAAAAM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EAAAAAP////8DAJ0OAAAAAAAAAAAAAP////9hAGEAAAAFX2lkABAAAAAEDSbcBXMNtkemf5sToOH/SwREYXRhAAUAAAAAAk5hbWUADQAAAExpbmtEYXRhTGlzdAAQVmVyc2lvbgAAAAAACUxhc3RXcml0ZQBNC26hlwEAAAABAP////9hAGEAAAAFX2lkABAAAAAE33yCsYOsvEWypqn1RXP6nAREYXRhAAUAAAAAAk5hbWUADQAAAExpbmtEYXRhTGlzdAAQVmVyc2lvbgABAAAACUxhc3RXcml0ZQBQC26hlwEAAAACAP////9wAHAAAAAFX2lkABAAAAAEiyK7qamq1Uy6+xjdxXj95gNEYXRhABYAAAACUGVyc29uYWxJZAABAAAAAAACTmFtZQALAAAAUGVyc29uYWxJZAAQVmVyc2lvbgAAAAAACUxhc3RXcml0ZQBgC26hlw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AwAAAAD/////BQDuCwAAAAAAAAAAAAAgAf///////////////wAAAP///////////////wUAAAACAP///////wUAAAACAP///////wUAAAAE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EAIAH///////////////8AAA7///////8FAAAABA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CAAIBAwAAAAIA////////DgAGTGlua0RhdGFMaXN0XzAEAAAAAAAFAAAAAAAFAAAAAwAFAAAAAAAFAAAAAwADAAIBAwAAAAMA////////DgAGTGlua0RhdGFMaXN0XzEEAAAAAQAFAAAAAgAFAAAABAAFAAAAAgAFAAAABAAEAAMBAwAAAAQA////////DAAGUGVyc29uYWxJZF8wBAAAAAIABQAAAAMABQAAAAEABQAAAAMA////////BQAAAAAA////////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B"/>
  <p:tag name="EMPOWERCHARTSPROPERTIES_LASTWRITEDATE" val="638863568331410808"/>
  <p:tag name="EMPOWERCHARTSPROPERTIES_B_LENGTH" val="24576"/>
  <p:tag name="DOWN_MIGRATION_INITIAL_LAYOUT_REQUIRED" val="9.2.99"/>
  <p:tag name="RUNTIME_ID" val="8bc27cd4-d800-4548-8147-64d3311235d2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B_0" val="AAAAAAH//////////wEAAAAAAAAAAAAAACoqIFRoaXMgaXMgYSBMaXRlREIgZmlsZSAqKgcF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wAAAAAAAAAEAAAACQAAAF9pZD0kLl9pZAEDAAAAAAADAAAAAQADAAAAIwAAAENvbWJpSW5kZXg9JC5OYW1lICsgJ18nICsgJC5WZXJzaW9uAQUAAAAAAAUAAAABAAU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BAQBAQEBAQEBAQEBAQEBAQMAAAAAAAAAAwAAAAMAAAAA/////wUA5gsAAAAAAAAAAAAAIAD///////////////8AAAD///////////////8DAAAAAgD///////8DAAAAAgD///////8DAAAAAgD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M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EAP///////wUAAAACABAAC3t4rSpUFNVAvOqCpDdBNoIEAAAAAAADAAAAAAADAAAABAADAAAAAAADAAAABAADAAAAAAD///////8DAAAAAAD///////8DAAEA////////BQAAAAMAEAALURPF4G+TSES+btz8d7mnVgQAAAABAAMAAAAEAAMAAAABAAQAAgD///////8FAAAABAAQAAsqEdJ7DKzeSoPae0eP12XcBAAAAAIAAwAAAAIAAwAAAAMAAwAAAAIA////////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EAAAAAP////8DAJ0OAAAAAAAAAAAAAP////9hAGEAAAAFX2lkABAAAAAEe3itKlQU1UC86oKkN0E2ggREYXRhAAUAAAAAAk5hbWUADQAAAExpbmtEYXRhTGlzdAAQVmVyc2lvbgABAAAACUxhc3RXcml0ZQCJC26hlwEAAAABAP////9hAGEAAAAFX2lkABAAAAAEURPF4G+TSES+btz8d7mnVgREYXRhAAUAAAAAAk5hbWUADQAAAExpbmtEYXRhTGlzdAAQVmVyc2lvbgAAAAAACUxhc3RXcml0ZQCJC26hlwEAAAACAP////9wAHAAAAAFX2lkABAAAAAEKhHSewys3kqD2ntHj9dl3ANEYXRhABYAAAACUGVyc29uYWxJZAABAAAAAAACTmFtZQALAAAAUGVyc29uYWxJZAAQVmVyc2lvbgAAAAAACUxhc3RXcml0ZQCZC26hlw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AwAAAAD/////BQD6CwAAAAAAAAAAAAAgAf///////////////wAAAP///////////////wUAAAADAP///////wUAAAACAP///////wUAAAACAP///////wU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EAIAH///////////////8AAA7///////8FAAAABA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CAAQBAwAAAAIA////////DgAGTGlua0RhdGFMaXN0XzEEAAAAAAAFAAAAAwAFAAAABAAFAAAAAAD///////8FAAAAAAD///////8FAAAAAAD///////8DAAEBAwAAAAMA////////DgAGTGlua0RhdGFMaXN0XzAEAAAAAQAFAAAAAAAFAAAAAgAEAAEBAwAAAAQA////////DAAGUGVyc29uYWxJZF8wBAAAAAIABQAAAAIABQAAAA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B"/>
  <p:tag name="EMPOWERCHARTSPROPERTIES_LASTWRITEDATE" val="638863568331955701"/>
  <p:tag name="EMPOWERCHARTSPROPERTIES_B_LENGTH" val="24576"/>
  <p:tag name="DOWN_MIGRATION_INITIAL_LAYOUT_REQUIRED" val="9.2.99"/>
  <p:tag name="RUNTIME_ID" val="fb4f6494-3533-4c14-b153-3b7d5d92a1bd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B_0" val="AAAAAAH//////////wEAAAAAAAAAAAAAACoqIFRoaXMgaXMgYSBMaXRlREIgZmlsZSAqKgcF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wAAAAAAAAAEAAAACQAAAF9pZD0kLl9pZAEDAAAAAAADAAAAAQADAAAAIwAAAENvbWJpSW5kZXg9JC5OYW1lICsgJ18nICsgJC5WZXJzaW9uAQUAAAAAAAUAAAABAAU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gIBAQEBAQEBAQEBAQEBAQMAAAAAAAAAAwAAAAMAAAAA/////wUA/gsAAAAAAAAAAAAAIAD///////////////8AAAD///////////////8DAAAABAD///////8DAAAABA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M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UAAAACABAACxyjoFOBRp5FqHTlnxy+wPAEAAAAAAADAAAABAADAAAAAwADAAIA////////BQAAAAMAEAALpgLfhGqgqEe4dXMxKrOeGwQAAAABAAMAAAACAAMAAAABAAMAAAAEAP///////wQAAgD///////8FAAAABAAQAAv3ZcELsf1ORZHb8CJ8VdfGBAAAAAIAAwAAAAAAAwAAAAIAAwAAAAAAAwAAAAM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EAAAAAP////8DAJ0OAAAAAAAAAAAAAP////9hAGEAAAAFX2lkABAAAAAEHKOgU4FGnkWodOWfHL7A8AREYXRhAAUAAAAAAk5hbWUADQAAAExpbmtEYXRhTGlzdAAQVmVyc2lvbgAAAAAACUxhc3RXcml0ZQCPu3ChlwEAAAABAP////9hAGEAAAAFX2lkABAAAAAEpgLfhGqgqEe4dXMxKrOeGwREYXRhAAUAAAAAAk5hbWUADQAAAExpbmtEYXRhTGlzdAAQVmVyc2lvbgABAAAACUxhc3RXcml0ZQCPu3ChlwEAAAACAP////9wAHAAAAAFX2lkABAAAAAE92XBC7H9TkWR2/AifFXXxgNEYXRhABYAAAACUGVyc29uYWxJZAABAAAAAAACTmFtZQALAAAAUGVyc29uYWxJZAAQVmVyc2lvbgAAAAAACUxhc3RXcml0ZQClu3Chlw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AwAAAAD/////BQAGDAAAAAAAAAAAAAAgAf///////////////wAAAP///////////////wUAAAACAP///////wUAAAAD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EAIAH///////////////8AAA7///////8FAAAABA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CAAEBAwAAAAIA////////DgAGTGlua0RhdGFMaXN0XzAEAAAAAAAFAAAAAAAFAAAAAwADAAIBAwAAAAMA////////DgAGTGlua0RhdGFMaXN0XzEEAAAAAQAFAAAAAgAFAAAABAAFAAAAAAAFAAAABAAEAAIBAwAAAAQA////////DAAGUGVyc29uYWxJZF8wBAAAAAIABQAAAAMABQAAAAEABQAAAAMA////////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B"/>
  <p:tag name="EMPOWERCHARTSPROPERTIES_LASTWRITEDATE" val="638863570093316972"/>
  <p:tag name="EMPOWERCHARTSPROPERTIES_B_LENGTH" val="24576"/>
  <p:tag name="DOWN_MIGRATION_INITIAL_LAYOUT_REQUIRED" val="9.2.99"/>
  <p:tag name="RUNTIME_ID" val="c0506def-829d-41c7-8cbd-4498e1f16f1c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B_0" val="AAAAAAH//////////wEAAAAAAAAAAAAAACoqIFRoaXMgaXMgYSBMaXRlREIgZmlsZSAqKgcF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wAAAAAAAAAEAAAACQAAAF9pZD0kLl9pZAEDAAAAAAADAAAAAQADAAAAIwAAAENvbWJpSW5kZXg9JC5OYW1lICsgJ18nICsgJC5WZXJzaW9uAQUAAAAAAAUAAAABAAU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BAQBAQEBAQEBAQEBAQEBAQMAAAAAAAAAAwAAAAMAAAAA/////wUA8gsAAAAAAAAAAAAAIAD///////////////8AAAD///////////////8DAAAAAgD///////8DAAAAAwD///////8DAAAAAwD///////8DAAAAAw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M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UAAAACABAAC0P6cBee6BdAo1RT8+fsebEEAAAAAAADAAAAAAADAAAABAADAAQA////////BQAAAAMAEAALC5myYvv1nkWOoZRZTHHe5QQAAAABAAMAAAAEAAMAAAABAAMAAAAAAP///////wMAAAAAAP///////wMAAAAAAP///////wQAAQD///////8FAAAABAAQAAsCTIdfnHqFSLvF+Itwez3DBAAAAAIAAwAAAAIAAwAAAAM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EAAAAAP////8DAJ0OAAAAAAAAAAAAAP////9hAGEAAAAFX2lkABAAAAAEQ/pwF57oF0CjVFPz5+x5sQREYXRhAAUAAAAAAk5hbWUADQAAAExpbmtEYXRhTGlzdAAQVmVyc2lvbgABAAAACUxhc3RXcml0ZQC4C26hlwEAAAABAP////9hAGEAAAAFX2lkABAAAAAEC5myYvv1nkWOoZRZTHHe5QREYXRhAAUAAAAAAk5hbWUADQAAAExpbmtEYXRhTGlzdAAQVmVyc2lvbgAAAAAACUxhc3RXcml0ZQC4C26hlwEAAAACAP////9wAHAAAAAFX2lkABAAAAAEAkyHX5x6hUi7xfiLcHs9wwNEYXRhABYAAAACUGVyc29uYWxJZAABAAAAAAACTmFtZQALAAAAUGVyc29uYWxJZAAQVmVyc2lvbgAAAAAACUxhc3RXcml0ZQDLC26hlw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AwAAAAD/////BQDuCwAAAAAAAAAAAAAgAf///////////////wAAAP///////////////wUAAAADAP///////wUAAAADAP///////wUAAAADAP///////wUAAAAD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EAIAH///////////////8AAA7///////8FAAAABA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CAAEBAwAAAAIA////////DgAGTGlua0RhdGFMaXN0XzEEAAAAAAAFAAAAAwAFAAAABAADAAQBAwAAAAMA////////DgAGTGlua0RhdGFMaXN0XzAEAAAAAQAFAAAAAAAFAAAAAgAFAAAAAAAFAAAABAAFAAAAAAD///////8FAAAAAAD///////8EAAIBAwAAAAQA////////DAAGUGVyc29uYWxJZF8wBAAAAAIABQAAAAIABQAAAAEABQAAAAMA////////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B"/>
  <p:tag name="EMPOWERCHARTSPROPERTIES_LASTWRITEDATE" val="638863568332398841"/>
  <p:tag name="EMPOWERCHARTSPROPERTIES_B_LENGTH" val="24576"/>
  <p:tag name="DOWN_MIGRATION_INITIAL_LAYOUT_REQUIRED" val="9.2.99"/>
  <p:tag name="RUNTIME_ID" val="d5cfcf97-1174-4a5d-8dd8-538e9fd5288d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CaM0FtATzM2g93owX7iWw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B_0" val="AAAAAAH//////////wEAAAAAAAAAAAAAACoqIFRoaXMgaXMgYSBMaXRlREIgZmlsZSAqKgcF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wAAAAAAAAAEAAAACQAAAF9pZD0kLl9pZAEDAAAAAAADAAAAAQADAAAAIwAAAENvbWJpSW5kZXg9JC5OYW1lICsgJ18nICsgJC5WZXJzaW9uAQUAAAAAAAUAAAABAAU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MAAAAAAAAAAwAAAAMAAAAA/////wUAFgwAAAAAAAAAAAAAIAD///////////////8AAAD///////////////8DAAAABA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M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UAAAACABAACxLLPRH465ZLtKZGvyB+rCkEAAAAAAADAAAABAADAAAAAwADAAEA////////BQAAAAMAEAALt0ycqvCfz06GOw4K822wxwQAAAABAAMAAAACAAMAAAABAAQAAQD///////8FAAAABAAQAAufJiwOxfQbRJd5KN4ynDt9BAAAAAIAAwAAAAAAAwAAAAI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EAAAAAP////8DAJ0OAAAAAAAAAAAAAP////9hAGEAAAAFX2lkABAAAAAEEss9Efjrlku0pka/IH6sKQREYXRhAAUAAAAAAk5hbWUADQAAAExpbmtEYXRhTGlzdAAQVmVyc2lvbgAAAAAACUxhc3RXcml0ZQDmC26hlwEAAAABAP////9hAGEAAAAFX2lkABAAAAAEt0ycqvCfz06GOw4K822wxwREYXRhAAUAAAAAAk5hbWUADQAAAExpbmtEYXRhTGlzdAAQVmVyc2lvbgABAAAACUxhc3RXcml0ZQDmC26hlwEAAAACAP////9wAHAAAAAFX2lkABAAAAAEnyYsDsX0G0SXeSjeMpw7fQNEYXRhABYAAAACUGVyc29uYWxJZAABAAAAAAACTmFtZQALAAAAUGVyc29uYWxJZAAQVmVyc2lvbgAAAAAACUxhc3RXcml0ZQD3C26hlw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AwAAAAD/////BQAeDAAAAAAAAAAAAAAgAf///////////////wAAAP///////////////wU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EAIAH///////////////8AAA7///////8FAAAABA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CAAEBAwAAAAIA////////DgAGTGlua0RhdGFMaXN0XzAEAAAAAAAFAAAAAAAFAAAAAwADAAEBAwAAAAMA////////DgAGTGlua0RhdGFMaXN0XzEEAAAAAQAFAAAAAgAFAAAABAAEAAEBAwAAAAQA////////DAAGUGVyc29uYWxJZF8wBAAAAAIABQAAAAMABQAAAA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B"/>
  <p:tag name="EMPOWERCHARTSPROPERTIES_LASTWRITEDATE" val="638863568332877862"/>
  <p:tag name="EMPOWERCHARTSPROPERTIES_B_LENGTH" val="24576"/>
  <p:tag name="DOWN_MIGRATION_INITIAL_LAYOUT_REQUIRED" val="9.2.99"/>
  <p:tag name="RUNTIME_ID" val="360e8202-1757-49d0-91ed-282d2e3a73ff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B_0" val="AAAAAAH//////////wEAAAAAAAAAAAAAACoqIFRoaXMgaXMgYSBMaXRlREIgZmlsZSAqKgcF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wAAAAAAAAAEAAAACQAAAF9pZD0kLl9pZAEDAAAAAAADAAAAAQADAAAAIwAAAENvbWJpSW5kZXg9JC5OYW1lICsgJ18nICsgJC5WZXJzaW9uAQUAAAAAAAUAAAABAAU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MBAQEBAQEBAQEBAQEBAQMAAAAAAAAAAwAAAAMAAAAA/////wUAFg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M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UAAAACABAAC2wxSyMNZFBEr/HBbZsIBgAEAAAAAAADAAAAAAADAAAABAADAAEA////////BQAAAAMAEAALJvqX2UX1C0GiDNiws7/hnAQAAAABAAMAAAAEAAMAAAABAAQAAQD///////8FAAAABAAQAAv3LKKlKwk8Q4CRwdz/u6GoBAAAAAIAAwAAAAIAAwAAAAM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EAAAAAP////8DAJ0OAAAAAAAAAAAAAP////9hAGEAAAAFX2lkABAAAAAEbDFLIw1kUESv8cFtmwgGAAREYXRhAAUAAAAAAk5hbWUADQAAAExpbmtEYXRhTGlzdAAQVmVyc2lvbgABAAAACUxhc3RXcml0ZQD+TIShlwEAAAABAP////9hAGEAAAAFX2lkABAAAAAEJvqX2UX1C0GiDNiws7/hnAREYXRhAAUAAAAAAk5hbWUADQAAAExpbmtEYXRhTGlzdAAQVmVyc2lvbgAAAAAACUxhc3RXcml0ZQDyTIShlwEAAAACAP////9wAHAAAAAFX2lkABAAAAAE9yyipSsJPEOAkcHc/7uhqANEYXRhABYAAAACUGVyc29uYWxJZAABAAAAAAACTmFtZQALAAAAUGVyc29uYWxJZAAQVmVyc2lvbgAAAAAACUxhc3RXcml0ZQAVTYShlw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AwAAAAD/////BQAGDAAAAAAAAAAAAAAgAf///////////////wAAAP///////////////wUAAAADAP///////wUAAAAEAP///////wUAAAAE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EAIAH///////////////8AAA7///////8FAAAABA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CAAEBAwAAAAIA////////DgAGTGlua0RhdGFMaXN0XzEEAAAAAAAFAAAAAwAFAAAABAADAAEBAwAAAAMA////////DgAGTGlua0RhdGFMaXN0XzAEAAAAAQAFAAAAAAAFAAAAAgAEAAMBAwAAAAQA////////DAAGUGVyc29uYWxJZF8wBAAAAAIABQAAAAIABQAAAAEABQAAAAAA////////BQAAAAAA////////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B"/>
  <p:tag name="EMPOWERCHARTSPROPERTIES_LASTWRITEDATE" val="638863582917553245"/>
  <p:tag name="EMPOWERCHARTSPROPERTIES_B_LENGTH" val="24576"/>
  <p:tag name="DOWN_MIGRATION_INITIAL_LAYOUT_REQUIRED" val="9.2.99"/>
  <p:tag name="RUNTIME_ID" val="88a2fe25-c341-4b63-9fe4-2ec97aea4410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B_0" val="AAAAAAH//////////wEAAAAAAAAAAAAAACoqIFRoaXMgaXMgYSBMaXRlREIgZmlsZSAqKgcF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wAAAAAAAAAEAAAACQAAAF9pZD0kLl9pZAEDAAAAAAADAAAAAQADAAAAIwAAAENvbWJpSW5kZXg9JC5OYW1lICsgJ18nICsgJC5WZXJzaW9uAQUAAAAAAAUAAAABAAU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wMBAQEBAQEBAQEBAQEBAQMAAAAAAAAAAwAAAAMAAAAA/////wUA8gsAAAAAAAAAAAAAIAD///////////////8AAAD///////////////8DAAAAAgD///////8DAAAAAgD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Q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DAP///////wUAAAACABAACxVYZYhOgMFLuZR4ajCEwccEAAAAAAADAAAAAAADAAAAAwADAAAAAAADAAAAAwADAAAAAAD///////8DAAIA////////BQAAAAMAEAALDoeWlqhDAUepKs5BfzmZTAQAAAABAAMAAAACAAMAAAAEAAMAAAACAP///////wQAAQD///////8FAAAABAAQAAsXKcnEi1PLTru4zSH7Ef5gBAAAAAIAAwAAAAMAAwAAAA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EAAAAAP////8DAJ0OAAAAAAAAAAAAAP////9hAGEAAAAFX2lkABAAAAAEFVhliE6AwUu5lHhqMITBxwREYXRhAAUAAAAAAk5hbWUADQAAAExpbmtEYXRhTGlzdAAQVmVyc2lvbgABAAAACUxhc3RXcml0ZQA3TYShlwEAAAABAP////9hAGEAAAAFX2lkABAAAAAEDoeWlqhDAUepKs5BfzmZTAREYXRhAAUAAAAAAk5hbWUADQAAAExpbmtEYXRhTGlzdAAQVmVyc2lvbgAAAAAACUxhc3RXcml0ZQA3TYShlwEAAAACAP////9wAHAAAAAFX2lkABAAAAAEFynJxItTy067uM0h+xH+YANEYXRhABYAAAACUGVyc29uYWxJZAABAAAAAAACTmFtZQALAAAAUGVyc29uYWxJZAAQVmVyc2lvbgAAAAAACUxhc3RXcml0ZQBOTYShlw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AwAAAAD/////BQD6CwAAAAAAAAAAAAAgAf///////////////wAAAP///////////////wUAAAADAP///////wUAAAADAP///////wU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EAIAH///////////////8AAA7///////8FAAAABA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CAAMBAwAAAAIA////////DgAGTGlua0RhdGFMaXN0XzEEAAAAAAAFAAAAAwAFAAAABAAFAAAAAwD///////8FAAAAAAD///////8DAAIBAwAAAAMA////////DgAGTGlua0RhdGFMaXN0XzAEAAAAAQAFAAAAAAAFAAAAAgAFAAAAAAAFAAAAAgAEAAEBAwAAAAQA////////DAAGUGVyc29uYWxJZF8wBAAAAAIABQAAAAIABQAAAA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B"/>
  <p:tag name="EMPOWERCHARTSPROPERTIES_LASTWRITEDATE" val="638863582918058783"/>
  <p:tag name="EMPOWERCHARTSPROPERTIES_B_LENGTH" val="24576"/>
  <p:tag name="DOWN_MIGRATION_INITIAL_LAYOUT_REQUIRED" val="9.2.99"/>
  <p:tag name="RUNTIME_ID" val="337372d8-6cca-4754-beee-087692bf6abf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B_0" val="AAAAAAH//////////wEAAAAAAAAAAAAAACoqIFRoaXMgaXMgYSBMaXRlREIgZmlsZSAqKgcF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wAAAAAAAAAEAAAACQAAAF9pZD0kLl9pZAEDAAAAAAADAAAAAQADAAAAIwAAAENvbWJpSW5kZXg9JC5OYW1lICsgJ18nICsgJC5WZXJzaW9uAQUAAAAAAAUAAAABAAU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wIBAQEBAQEBAQEBAQEBAQMAAAAAAAAAAwAAAAMAAAAA/////wUA/gsAAAAAAAAAAAAAIAD///////////////8AAAD///////////////8DAAAAAgD///////8DAAAABAD///////8DAAAABA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Q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UAAAACABAACw7fNHoUpB1Ki4/Fl068EXcEAAAAAAADAAAAAAADAAAAAwADAAEA////////BQAAAAMAEAALxmYyvUdKAE60Se40xbfIvwQAAAABAAMAAAACAAMAAAAEAAQAAwD///////8FAAAABAAQAAsQldT5didBSISpcLuifLKTBAAAAAIAAwAAAAMAAwAAAAEAAwAAAAAA////////AwAAAAAA////////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EAAAAAP////8DAJ0OAAAAAAAAAAAAAP////9hAGEAAAAFX2lkABAAAAAEDt80ehSkHUqLj8WXTrwRdwREYXRhAAUAAAAAAk5hbWUADQAAAExpbmtEYXRhTGlzdAAQVmVyc2lvbgABAAAACUxhc3RXcml0ZQB+TYShlwEAAAABAP////9hAGEAAAAFX2lkABAAAAAExmYyvUdKAE60Se40xbfIvwREYXRhAAUAAAAAAk5hbWUADQAAAExpbmtEYXRhTGlzdAAQVmVyc2lvbgAAAAAACUxhc3RXcml0ZQB+TYShlwEAAAACAP////9wAHAAAAAFX2lkABAAAAAEEJXU+XYnQUiEqXC7onyykwNEYXRhABYAAAACUGVyc29uYWxJZAABAAAAAAACTmFtZQALAAAAUGVyc29uYWxJZAAQVmVyc2lvbgAAAAAACUxhc3RXcml0ZQCUTYShlw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AwAAAAD/////BQASDAAAAAAAAAAAAAAgAf///////////////wAAAP///////////////wUAAAADAP///////wUAAAAE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EAIAH///////////////8AAA7///////8FAAAABA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CAAEBAwAAAAIA////////DgAGTGlua0RhdGFMaXN0XzEEAAAAAAAFAAAAAwAFAAAABAADAAEBAwAAAAMA////////DgAGTGlua0RhdGFMaXN0XzAEAAAAAQAFAAAAAAAFAAAAAgAEAAIBAwAAAAQA////////DAAGUGVyc29uYWxJZF8wBAAAAAIABQAAAAIABQAAAAEABQAAAAAA////////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B"/>
  <p:tag name="EMPOWERCHARTSPROPERTIES_LASTWRITEDATE" val="638863582918912761"/>
  <p:tag name="EMPOWERCHARTSPROPERTIES_B_LENGTH" val="24576"/>
  <p:tag name="DOWN_MIGRATION_INITIAL_LAYOUT_REQUIRED" val="9.2.99"/>
  <p:tag name="RUNTIME_ID" val="1b207cbb-9c69-4ca9-8484-a8e7b1dbe42b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B_0" val="AAAAAAH//////////wEAAAAAAAAAAAAAACoqIFRoaXMgaXMgYSBMaXRlREIgZmlsZSAqKgcF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wAAAAAAAAAEAAAACQAAAF9pZD0kLl9pZAEDAAAAAAADAAAAAQADAAAAIwAAAENvbWJpSW5kZXg9JC5OYW1lICsgJ18nICsgJC5WZXJzaW9uAQUAAAAAAAUAAAABAAU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gIBAQEBAQEBAQEBAQEBAQMAAAAAAAAAAwAAAAMAAAAA/////wUACgwAAAAAAAAAAAAAIAD///////////////8AAAD///////////////8DAAAAAgD///////8DAAAAAw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Q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UAAAACABAAC29/6wouUjxFtkVOxzidUegEAAAAAAADAAAAAAADAAAAAwADAAIA////////BQAAAAMAEAALjKMYlwTB00urUAdlryCRywQAAAABAAMAAAACAAMAAAAEAAMAAAAAAP///////wQAAQD///////8FAAAABAAQAAvtJs/mwnKmToAxNhRQ0jNOBAAAAAIAAwAAAAMAAwAAAA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EAAAAAP////8DAJ0OAAAAAAAAAAAAAP////9hAGEAAAAFX2lkABAAAAAEb3/rCi5SPEW2RU7HOJ1R6AREYXRhAAUAAAAAAk5hbWUADQAAAExpbmtEYXRhTGlzdAAQVmVyc2lvbgAAAAAACUxhc3RXcml0ZQCp3DehlwEAAAABAP////9hAGEAAAAFX2lkABAAAAAEjKMYlwTB00urUAdlryCRywREYXRhAAUAAAAAAk5hbWUADQAAAExpbmtEYXRhTGlzdAAQVmVyc2lvbgABAAAACUxhc3RXcml0ZQCp3DehlwEAAAACAP////9wAHAAAAAFX2lkABAAAAAE7SbP5sJypk6AMTYUUNIzTgNEYXRhABYAAAACUGVyc29uYWxJZAABAAAAAAACTmFtZQALAAAAUGVyc29uYWxJZAAQVmVyc2lvbgAAAAAACUxhc3RXcml0ZQDA3Dehlw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AwAAAAD/////BQAGDAAAAAAAAAAAAAAgAf///////////////wAAAP///////////////wUAAAACAP///////wUAAAAD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EAIAH///////////////8AAA7///////8FAAAABA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CAAEBAwAAAAIA////////DgAGTGlua0RhdGFMaXN0XzAEAAAAAAAFAAAAAAAFAAAAAwADAAIBAwAAAAMA////////DgAGTGlua0RhdGFMaXN0XzEEAAAAAQAFAAAAAgAFAAAABAAFAAAAAAAFAAAABAAEAAIBAwAAAAQA////////DAAGUGVyc29uYWxJZF8wBAAAAAIABQAAAAMABQAAAAEABQAAAAMA////////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B"/>
  <p:tag name="EMPOWERCHARTSPROPERTIES_LASTWRITEDATE" val="638863532822565047"/>
  <p:tag name="EMPOWERCHARTSPROPERTIES_B_LENGTH" val="24576"/>
  <p:tag name="DOWN_MIGRATION_INITIAL_LAYOUT_REQUIRED" val="9.2.99"/>
  <p:tag name="RUNTIME_ID" val="003e1c8e-6878-40e5-85ef-d0031d728052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B_0" val="AAAAAAH//////////wEAAAAAAAAAAAAAACoqIFRoaXMgaXMgYSBMaXRlREIgZmlsZSAqKgcF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wAAAAAAAAAEAAAACQAAAF9pZD0kLl9pZAEDAAAAAAADAAAAAQADAAAAIwAAAENvbWJpSW5kZXg9JC5OYW1lICsgJ18nICsgJC5WZXJzaW9uAQUAAAAAAAUAAAABAAU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gIBAQEBAQEBAQEBAQEBAQMAAAAAAAAAAwAAAAMAAAAA/////wUACgwAAAAAAAAAAAAAIAD///////////////8AAAD///////////////8DAAAABAD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M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CAP///////wUAAAACABAAC3bLuHxk53tKoJO3nOjzPeAEAAAAAAADAAAABAADAAAAAwADAAAAAAD///////8DAAEA////////BQAAAAMAEAALVV/v4VoeD06u+2YhluyVfgQAAAABAAMAAAACAAMAAAABAAQAAQD///////8FAAAABAAQAAve7e5T1y96RbgoXLpZVuE/BAAAAAIAAwAAAAAAAwAAAAI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EAAAAAP////8DAJ0OAAAAAAAAAAAAAP////9hAGEAAAAFX2lkABAAAAAEdsu4fGTne0qgk7ec6PM94AREYXRhAAUAAAAAAk5hbWUADQAAAExpbmtEYXRhTGlzdAAQVmVyc2lvbgAAAAAACUxhc3RXcml0ZQCqjXShlwEAAAABAP////9hAGEAAAAFX2lkABAAAAAEVV/v4VoeD06u+2YhluyVfgREYXRhAAUAAAAAAk5hbWUADQAAAExpbmtEYXRhTGlzdAAQVmVyc2lvbgABAAAACUxhc3RXcml0ZQCqjXShlwEAAAACAP////9wAHAAAAAFX2lkABAAAAAE3u3uU9cvekW4KFy6WVbhPwNEYXRhABYAAAACUGVyc29uYWxJZAABAAAAAAACTmFtZQALAAAAUGVyc29uYWxJZAAQVmVyc2lvbgAAAAAACUxhc3RXcml0ZQC5jXShlw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AwAAAAD/////BQASDAAAAAAAAAAAAAAgAf///////////////wAAAP///////////////wUAAAACAP///////wU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EAIAH///////////////8AAA7///////8FAAAABA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CAAIBAwAAAAIA////////DgAGTGlua0RhdGFMaXN0XzAEAAAAAAAFAAAAAAAFAAAAAwAFAAAAAAD///////8DAAEBAwAAAAMA////////DgAGTGlua0RhdGFMaXN0XzEEAAAAAQAFAAAAAgAFAAAABAAEAAEBAwAAAAQA////////DAAGUGVyc29uYWxJZF8wBAAAAAIABQAAAAMABQAAAA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B"/>
  <p:tag name="EMPOWERCHARTSPROPERTIES_LASTWRITEDATE" val="638863572597211451"/>
  <p:tag name="EMPOWERCHARTSPROPERTIES_B_LENGTH" val="24576"/>
  <p:tag name="DOWN_MIGRATION_INITIAL_LAYOUT_REQUIRED" val="9.2.99"/>
  <p:tag name="RUNTIME_ID" val="12ddcfa4-3d36-47ff-9083-19086c6b66d9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B_0" val="AAAAAAH//////////wEAAAAAAAAAAAAAACoqIFRoaXMgaXMgYSBMaXRlREIgZmlsZSAqKgcF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wAAAAAAAAAEAAAACQAAAF9pZD0kLl9pZAEDAAAAAAADAAAAAQADAAAAIwAAAENvbWJpSW5kZXg9JC5OYW1lICsgJ18nICsgJC5WZXJzaW9uAQUAAAAAAAUAAAABAAU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wEBAQEBAQEBAQEBAQEBAQMAAAAAAAAAAwAAAAMAAAAA/////wUA/gsAAAAAAAAAAAAAIAD///////////////8AAAD///////////////8DAAAAAgD///////8DAAAABAD///////8DAAAABA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Q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UAAAACABAACxWxCBqdHslHlYkeF8lUTCgEAAAAAAADAAAAAAADAAAAAwADAAEA////////BQAAAAMAEAAL41g9HAh0XEG1ZF4LqZttjQQAAAABAAMAAAACAAMAAAAEAAQAAwD///////8FAAAABAAQAAsp+dfpVhDkSb/bX/qEopN6BAAAAAIAAwAAAAMAAwAAAAEAAwAAAAAA////////AwAAAAAA////////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EAAAAAP////8DAJ0OAAAAAAAAAAAAAP////9hAGEAAAAFX2lkABAAAAAEFbEIGp0eyUeViR4XyVRMKAREYXRhAAUAAAAAAk5hbWUADQAAAExpbmtEYXRhTGlzdAAQVmVyc2lvbgAAAAAACUxhc3RXcml0ZQDXjXShlwEAAAABAP////9hAGEAAAAFX2lkABAAAAAE41g9HAh0XEG1ZF4LqZttjQREYXRhAAUAAAAAAk5hbWUADQAAAExpbmtEYXRhTGlzdAAQVmVyc2lvbgABAAAACUxhc3RXcml0ZQDajXShlwEAAAACAP////9wAHAAAAAFX2lkABAAAAAEKfnX6VYQ5Em/21/6hKKTegNEYXRhABYAAAACUGVyc29uYWxJZAABAAAAAAACTmFtZQALAAAAUGVyc29uYWxJZAAQVmVyc2lvbgAAAAAACUxhc3RXcml0ZQDmjXShlw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AwAAAAD/////BQAeDAAAAAAAAAAAAAAgAf///////////////wAAAP///////////////wU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EAIAH///////////////8AAA7///////8FAAAABA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CAAEBAwAAAAIA////////DgAGTGlua0RhdGFMaXN0XzAEAAAAAAAFAAAAAAAFAAAAAwADAAEBAwAAAAMA////////DgAGTGlua0RhdGFMaXN0XzEEAAAAAQAFAAAAAgAFAAAABAAEAAEBAwAAAAQA////////DAAGUGVyc29uYWxJZF8wBAAAAAIABQAAAAMABQAAAA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B"/>
  <p:tag name="EMPOWERCHARTSPROPERTIES_LASTWRITEDATE" val="638863572597667591"/>
  <p:tag name="EMPOWERCHARTSPROPERTIES_B_LENGTH" val="24576"/>
  <p:tag name="DOWN_MIGRATION_INITIAL_LAYOUT_REQUIRED" val="9.2.99"/>
  <p:tag name="RUNTIME_ID" val="805db478-3154-43d9-9916-1819aa09f7bd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B_0" val="AAAAAAH//////////wEAAAAAAAAAAAAAACoqIFRoaXMgaXMgYSBMaXRlREIgZmlsZSAqKgcF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wAAAAAAAAAEAAAACQAAAF9pZD0kLl9pZAEDAAAAAAADAAAAAQADAAAAIwAAAENvbWJpSW5kZXg9JC5OYW1lICsgJ18nICsgJC5WZXJzaW9uAQUAAAAAAAUAAAABAAU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gIBAQEBAQEBAQEBAQEBAQMAAAAAAAAAAwAAAAMAAAAA/////wUACgwAAAAAAAAAAAAAIAD///////////////8AAAD///////////////8DAAAABAD///////8DAAAAAw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M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UAAAACABAACzhzVTSqlQVGl0IsVzKR8EAEAAAAAAADAAAABAADAAAAAwADAAIA////////BQAAAAMAEAALAgcZfB+WTU+PbZF7KZzR+QQAAAABAAMAAAACAAMAAAABAAMAAAAAAP///////wQAAQD///////8FAAAABAAQAAviXTEq6hmJS4xsrJstD2o8BAAAAAIAAwAAAAAAAwAAAAI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EAAAAAP////8DAJ0OAAAAAAAAAAAAAP////9hAGEAAAAFX2lkABAAAAAEOHNVNKqVBUaXQixXMpHwQAREYXRhAAUAAAAAAk5hbWUADQAAAExpbmtEYXRhTGlzdAAQVmVyc2lvbgABAAAACUxhc3RXcml0ZQCNO3ShlwEAAAABAP////9hAGEAAAAFX2lkABAAAAAEAgcZfB+WTU+PbZF7KZzR+QREYXRhAAUAAAAAAk5hbWUADQAAAExpbmtEYXRhTGlzdAAQVmVyc2lvbgAAAAAACUxhc3RXcml0ZQCNO3ShlwEAAAACAP////9wAHAAAAAFX2lkABAAAAAE4l0xKuoZiUuMbKybLQ9qPANEYXRhABYAAAACUGVyc29uYWxJZAABAAAAAAACTmFtZQALAAAAUGVyc29uYWxJZAAQVmVyc2lvbgAAAAAACUxhc3RXcml0ZQCfO3Shlw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AwAAAAD/////BQAGDAAAAAAAAAAAAAAgAf///////////////wAAAP///////////////wUAAAADAP///////wUAAAAD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EAIAH///////////////8AAA7///////8FAAAABA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CAAEBAwAAAAIA////////DgAGTGlua0RhdGFMaXN0XzEEAAAAAAAFAAAAAwAFAAAABAADAAIBAwAAAAMA////////DgAGTGlua0RhdGFMaXN0XzAEAAAAAQAFAAAAAAAFAAAAAgAFAAAAAAAFAAAABAAEAAIBAwAAAAQA////////DAAGUGVyc29uYWxJZF8wBAAAAAIABQAAAAIABQAAAAEABQAAAAMA////////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B"/>
  <p:tag name="EMPOWERCHARTSPROPERTIES_LASTWRITEDATE" val="638863572387073644"/>
  <p:tag name="EMPOWERCHARTSPROPERTIES_B_LENGTH" val="24576"/>
  <p:tag name="DOWN_MIGRATION_INITIAL_LAYOUT_REQUIRED" val="9.2.99"/>
  <p:tag name="RUNTIME_ID" val="e810c901-a308-4839-a415-d0171a25e0f8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B_0" val="AAAAAAH//////////wEAAAAAAAAAAAAAACoqIFRoaXMgaXMgYSBMaXRlREIgZmlsZSAqKgcF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wAAAAAAAAAEAAAACQAAAF9pZD0kLl9pZAEDAAAAAAADAAAAAQADAAAAIwAAAENvbWJpSW5kZXg9JC5OYW1lICsgJ18nICsgJC5WZXJzaW9uAQUAAAAAAAUAAAABAAU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gIBAQEBAQEBAQEBAQEBAQMAAAAAAAAAAwAAAAMAAAAA/////wUA/gsAAAAAAAAAAAAAIAD///////////////8AAAD///////////////8DAAAAAgD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M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CAP///////wUAAAACABAACxObL3KefPBBpTgZZifDf/UEAAAAAAADAAAAAAADAAAABAADAAAAAAADAAAAAwADAAIA////////BQAAAAMAEAALkQHa8rjQp0eT99BakNucagQAAAABAAMAAAAEAAMAAAABAAMAAAACAP///////wQAAQD///////8FAAAABAAQAAtL1i6KQfWOTIMRjBgrJwkEBAAAAAIAAwAAAAIAAwAAAAM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EAAAAAP////8DAJ0OAAAAAAAAAAAAAP////9hAGEAAAAFX2lkABAAAAAEE5svcp588EGlOBlmJ8N/9QREYXRhAAUAAAAAAk5hbWUADQAAAExpbmtEYXRhTGlzdAAQVmVyc2lvbgAAAAAACUxhc3RXcml0ZQDGO3ShlwEAAAABAP////9hAGEAAAAFX2lkABAAAAAEkQHa8rjQp0eT99BakNucagREYXRhAAUAAAAAAk5hbWUADQAAAExpbmtEYXRhTGlzdAAQVmVyc2lvbgABAAAACUxhc3RXcml0ZQDGO3ShlwEAAAACAP////9wAHAAAAAFX2lkABAAAAAES9YuikH1jkyDEYwYKycJBANEYXRhABYAAAACUGVyc29uYWxJZAABAAAAAAACTmFtZQALAAAAUGVyc29uYWxJZAAQVmVyc2lvbgAAAAAACUxhc3RXcml0ZQDSO3Shlw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AwAAAAD/////BQAGDAAAAAAAAAAAAAAgAf///////////////wAAAP///////////////wUAAAACAP///////wU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EAIAH///////////////8AAA7///////8FAAAABA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CAAIBAwAAAAIA////////DgAGTGlua0RhdGFMaXN0XzAEAAAAAAAFAAAAAAAFAAAAAwAFAAAAAAAFAAAAAwADAAIBAwAAAAMA////////DgAGTGlua0RhdGFMaXN0XzEEAAAAAQAFAAAAAgAFAAAABAAFAAAAAgD///////8EAAEBAwAAAAQA////////DAAGUGVyc29uYWxJZF8wBAAAAAIABQAAAAMABQAAAA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B"/>
  <p:tag name="EMPOWERCHARTSPROPERTIES_LASTWRITEDATE" val="638863572387597585"/>
  <p:tag name="EMPOWERCHARTSPROPERTIES_B_LENGTH" val="24576"/>
  <p:tag name="DOWN_MIGRATION_INITIAL_LAYOUT_REQUIRED" val="9.2.99"/>
  <p:tag name="RUNTIME_ID" val="9e2e2f28-203b-461d-b4f3-21f60497e0f3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B_0" val="AAAAAAH//////////wEAAAAAAAAAAAAAACoqIFRoaXMgaXMgYSBMaXRlREIgZmlsZSAqKgcF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wAAAAAAAAAEAAAACQAAAF9pZD0kLl9pZAEDAAAAAAADAAAAAQADAAAAIwAAAENvbWJpSW5kZXg9JC5OYW1lICsgJ18nICsgJC5WZXJzaW9uAQUAAAAAAAUAAAABAAU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BQQBAQEBAQEBAQEBAQEBAQMAAAAAAAAAAwAAAAMAAAAA/////wUAngsAAAAAAAAAAAAAIAD///////////////8AAAD///////////////8DAAAAAgD///////8DAAAAAgD///////8DAAAAAgD///////8DAAAAAgD///////8DAAAABA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M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EAP///////wUAAAACABAAC2rL8JPifQVPk0tXVPQWVPwEAAAAAAADAAAAAAADAAAABAADAAAAAAADAAAABAADAAAAAAADAAAABAADAAAAAAADAAAABAADAAQA////////BQAAAAMAEAALVYxb7B/EXUqfmAI1F006RAQAAAABAAMAAAAEAAMAAAABAAMAAAAEAP///////wMAAAAEAP///////wMAAAAEAP///////wQABQD///////8FAAAABAAQAAs2YHjSeBGdToZeAXzaowGrBAAAAAIAAwAAAAIAAwAAAAMAAwAAAAIAAwAAAAMAAwAAAAIAAwAAAAMAAwAAAAIAAwAAAAMAAwAAAAAA////////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EAAAAAP////8DAJ0OAAAAAAAAAAAAAP////9hAGEAAAAFX2lkABAAAAAEasvwk+J9BU+TS1dU9BZU/AREYXRhAAUAAAAAAk5hbWUADQAAAExpbmtEYXRhTGlzdAAQVmVyc2lvbgAAAAAACUxhc3RXcml0ZQCAQXShlwEAAAABAP////9hAGEAAAAFX2lkABAAAAAEVYxb7B/EXUqfmAI1F006RAREYXRhAAUAAAAAAk5hbWUADQAAAExpbmtEYXRhTGlzdAAQVmVyc2lvbgABAAAACUxhc3RXcml0ZQCAQXShlwEAAAACAP////9wAHAAAAAFX2lkABAAAAAENmB40ngRnU6GXgF82qMBqwNEYXRhABYAAAACUGVyc29uYWxJZAABAAAAAAACTmFtZQALAAAAUGVyc29uYWxJZAAQVmVyc2lvbgAAAAAACUxhc3RXcml0ZQCRQXShlw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AwAAAAD/////BQDWCwAAAAAAAAAAAAAgAf///////////////wAAAP///////////////wUAAAACAP///////wUAAAACAP///////wUAAAACAP///////wU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EAIAH///////////////8AAA7///////8FAAAABA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CAAQBAwAAAAIA////////DgAGTGlua0RhdGFMaXN0XzAEAAAAAAAFAAAAAAAFAAAAAwAFAAAAAAAFAAAAAwAFAAAAAAAFAAAAAwAFAAAAAAAFAAAAAwADAAQBAwAAAAMA////////DgAGTGlua0RhdGFMaXN0XzEEAAAAAQAFAAAAAgAFAAAABAAFAAAAAgD///////8FAAAAAgD///////8FAAAAAgD///////8EAAEBAwAAAAQA////////DAAGUGVyc29uYWxJZF8wBAAAAAIABQAAAAMABQAAAA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B"/>
  <p:tag name="EMPOWERCHARTSPROPERTIES_LASTWRITEDATE" val="638863572402255809"/>
  <p:tag name="EMPOWERCHARTSPROPERTIES_B_LENGTH" val="24576"/>
  <p:tag name="DOWN_MIGRATION_INITIAL_LAYOUT_REQUIRED" val="9.2.99"/>
  <p:tag name="RUNTIME_ID" val="73289802-d4ae-4605-b171-e89972a2a09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LCvBYqIswAoWBI.7wMfu.g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B_0" val="AAAAAAH//////////wEAAAAAAAAAAAAAACoqIFRoaXMgaXMgYSBMaXRlREIgZmlsZSAqKgcF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wAAAAAAAAAEAAAACQAAAF9pZD0kLl9pZAEDAAAAAAADAAAAAQADAAAAIwAAAENvbWJpSW5kZXg9JC5OYW1lICsgJ18nICsgJC5WZXJzaW9uAQUAAAAAAAUAAAABAAU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BgEBAQEBAQEBAQEBAQEBAQMAAAAAAAAAAwAAAAMAAAAA/////wUA2gsAAAAAAAAAAAAAIAD///////////////8AAAD///////////////8DAAAAAgD///////8DAAAABAD///////8DAAAABAD///////8DAAAABAD///////8DAAAABAD///////8DAAAABA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M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UAAAACABAAC3S0OArFuO5JsUqXqCWBzJ8EAAAAAAADAAAAAAADAAAABAADAAEA////////BQAAAAMAEAAL81kT4S6+LEmUz0K29bKbWAQAAAABAAMAAAAEAAMAAAABAAQABgD///////8FAAAABAAQAAsd2/Em1ubARoize61+lBLlBAAAAAIAAwAAAAIAAwAAAAMAAwAAAAAA////////AwAAAAAA////////AwAAAAAA////////AwAAAAAA////////AwAAAAAA////////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EAAAAAP////8DAJ0OAAAAAAAAAAAAAP////9hAGEAAAAFX2lkABAAAAAEdLQ4CsW47kmxSpeoJYHMnwREYXRhAAUAAAAAAk5hbWUADQAAAExpbmtEYXRhTGlzdAAQVmVyc2lvbgAAAAAACUxhc3RXcml0ZQCoRHShlwEAAAABAP////9hAGEAAAAFX2lkABAAAAAE81kT4S6+LEmUz0K29bKbWAREYXRhAAUAAAAAAk5hbWUADQAAAExpbmtEYXRhTGlzdAAQVmVyc2lvbgABAAAACUxhc3RXcml0ZQCoRHShlwEAAAACAP////9wAHAAAAAFX2lkABAAAAAEHdvxJtbmwEaIs3utfpQS5QNEYXRhABYAAAACUGVyc29uYWxJZAABAAAAAAACTmFtZQALAAAAUGVyc29uYWxJZAAQVmVyc2lvbgAAAAAACUxhc3RXcml0ZQC4RHShlw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AwAAAAD/////BQAeDAAAAAAAAAAAAAAgAf///////////////wAAAP///////////////wU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EAIAH///////////////8AAA7///////8FAAAABA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CAAEBAwAAAAIA////////DgAGTGlua0RhdGFMaXN0XzAEAAAAAAAFAAAAAAAFAAAAAwADAAEBAwAAAAMA////////DgAGTGlua0RhdGFMaXN0XzEEAAAAAQAFAAAAAgAFAAAABAAEAAEBAwAAAAQA////////DAAGUGVyc29uYWxJZF8wBAAAAAIABQAAAAMABQAAAA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B"/>
  <p:tag name="EMPOWERCHARTSPROPERTIES_LASTWRITEDATE" val="638863572410325754"/>
  <p:tag name="EMPOWERCHARTSPROPERTIES_B_LENGTH" val="24576"/>
  <p:tag name="DOWN_MIGRATION_INITIAL_LAYOUT_REQUIRED" val="9.2.99"/>
  <p:tag name="RUNTIME_ID" val="d1411c00-96a7-4657-a756-0a394ab3f7b7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B_0" val="AAAAAAH//////////wEAAAAAAAAAAAAAACoqIFRoaXMgaXMgYSBMaXRlREIgZmlsZSAqKgcF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wAAAAAAAAAEAAAACQAAAF9pZD0kLl9pZAEDAAAAAAADAAAAAQADAAAAIwAAAENvbWJpSW5kZXg9JC5OYW1lICsgJ18nICsgJC5WZXJzaW9uAQUAAAAAAAUAAAABAAU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goBAQEBAQEBAQEBAQEBAQMAAAAAAAAAAwAAAAMAAAAA/////wUA/gsAAAAAAAAAAAAAIAD///////////////8AAAD///////////////8DAAAABAD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M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CAP///////wUAAAACABAAC+EwQdsqWZVFmgfEaqmznTQEAAAAAAADAAAABAADAAAAAwADAAAAAAADAAAAAwADAAIA////////BQAAAAMAEAALsRvN46EE/kO9DtlZv/1reAQAAAABAAMAAAACAAMAAAABAAMAAAACAP///////wQAAQD///////8FAAAABAAQAAt3c85dQnnKRYIRknoIZcrcBAAAAAIAAwAAAAAAAwAAAAI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EAAAAAP////8DAJ0OAAAAAAAAAAAAAP////9hAGEAAAAFX2lkABAAAAAE4TBB2ypZlUWaB8RqqbOdNAREYXRhAAUAAAAAAk5hbWUADQAAAExpbmtEYXRhTGlzdAAQVmVyc2lvbgABAAAACUxhc3RXcml0ZQC1R3ShlwEAAAABAP////9hAGEAAAAFX2lkABAAAAAEsRvN46EE/kO9DtlZv/1reAREYXRhAAUAAAAAAk5hbWUADQAAAExpbmtEYXRhTGlzdAAQVmVyc2lvbgAAAAAACUxhc3RXcml0ZQC1R3ShlwEAAAACAP////9wAHAAAAAFX2lkABAAAAAEd3POXUJ5ykWCEZJ6CGXK3ANEYXRhABYAAAACUGVyc29uYWxJZAABAAAAAAACTmFtZQALAAAAUGVyc29uYWxJZAAQVmVyc2lvbgAAAAAACUxhc3RXcml0ZQDIR3Shlw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AwAAAAD/////BQCaCwAAAAAAAAAAAAAgAf///////////////wAAAP///////////////wUAAAADAP///////wUAAAADAP///////wUAAAAEAP///////wUAAAAEAP///////wUAAAAEAP///////wUAAAAEAP///////wUAAAAEAP///////wUAAAAEAP///////wUAAAAEAP///////wUAAAAE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EAIAH///////////////8AAA7///////8FAAAABA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CAAIBAwAAAAIA////////DgAGTGlua0RhdGFMaXN0XzEEAAAAAAAFAAAAAwAFAAAABAAFAAAAAwAFAAAABAADAAIBAwAAAAMA////////DgAGTGlua0RhdGFMaXN0XzAEAAAAAQAFAAAAAAAFAAAAAgAFAAAAAAAFAAAAAgAEAAoBAwAAAAQA////////DAAGUGVyc29uYWxJZF8wBAAAAAIABQAAAAIABQAAAAEABQAAAAIA////////BQAAAAAA////////BQAAAAAA////////BQAAAAAA////////BQAAAAAA////////BQAAAAAA////////BQAAAAAA////////BQAAAAAA////////BQAAAAAA////////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B"/>
  <p:tag name="EMPOWERCHARTSPROPERTIES_LASTWRITEDATE" val="638863572418156229"/>
  <p:tag name="EMPOWERCHARTSPROPERTIES_B_LENGTH" val="24576"/>
  <p:tag name="DOWN_MIGRATION_INITIAL_LAYOUT_REQUIRED" val="9.2.99"/>
  <p:tag name="RUNTIME_ID" val="79c3258c-5048-4c13-9f1f-74bb18d2f181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B_0" val="AAAAAAH//////////wEAAAAAAAAAAAAAACoqIFRoaXMgaXMgYSBMaXRlREIgZmlsZSAqKgcF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wAAAAAAAAAEAAAACQAAAF9pZD0kLl9pZAEDAAAAAAADAAAAAQADAAAAIwAAAENvbWJpSW5kZXg9JC5OYW1lICsgJ18nICsgJC5WZXJzaW9uAQUAAAAAAAUAAAABAAU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gIBAQEBAQEBAQEBAQEBAQMAAAAAAAAAAwAAAAMAAAAA/////wUACgwAAAAAAAAAAAAAIAD///////////////8AAAD///////////////8DAAAABAD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M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CAP///////wUAAAACABAAC3bLuHxk53tKoJO3nOjzPeAEAAAAAAADAAAABAADAAAAAwADAAAAAAD///////8DAAEA////////BQAAAAMAEAALVV/v4VoeD06u+2YhluyVfgQAAAABAAMAAAACAAMAAAABAAQAAQD///////8FAAAABAAQAAve7e5T1y96RbgoXLpZVuE/BAAAAAIAAwAAAAAAAwAAAAI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EAAAAAP////8DAJ0OAAAAAAAAAAAAAP////9hAGEAAAAFX2lkABAAAAAEdsu4fGTne0qgk7ec6PM94AREYXRhAAUAAAAAAk5hbWUADQAAAExpbmtEYXRhTGlzdAAQVmVyc2lvbgAAAAAACUxhc3RXcml0ZQCqjXShlwEAAAABAP////9hAGEAAAAFX2lkABAAAAAEVV/v4VoeD06u+2YhluyVfgREYXRhAAUAAAAAAk5hbWUADQAAAExpbmtEYXRhTGlzdAAQVmVyc2lvbgABAAAACUxhc3RXcml0ZQCqjXShlwEAAAACAP////9wAHAAAAAFX2lkABAAAAAE3u3uU9cvekW4KFy6WVbhPwNEYXRhABYAAAACUGVyc29uYWxJZAABAAAAAAACTmFtZQALAAAAUGVyc29uYWxJZAAQVmVyc2lvbgAAAAAACUxhc3RXcml0ZQC5jXShlw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AwAAAAD/////BQASDAAAAAAAAAAAAAAgAf///////////////wAAAP///////////////wUAAAACAP///////wU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EAIAH///////////////8AAA7///////8FAAAABA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CAAIBAwAAAAIA////////DgAGTGlua0RhdGFMaXN0XzAEAAAAAAAFAAAAAAAFAAAAAwAFAAAAAAD///////8DAAEBAwAAAAMA////////DgAGTGlua0RhdGFMaXN0XzEEAAAAAQAFAAAAAgAFAAAABAAEAAEBAwAAAAQA////////DAAGUGVyc29uYWxJZF8wBAAAAAIABQAAAAMABQAAAA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B"/>
  <p:tag name="EMPOWERCHARTSPROPERTIES_LASTWRITEDATE" val="638863572597211451"/>
  <p:tag name="EMPOWERCHARTSPROPERTIES_B_LENGTH" val="24576"/>
  <p:tag name="DOWN_MIGRATION_INITIAL_LAYOUT_REQUIRED" val="9.2.99"/>
  <p:tag name="RUNTIME_ID" val="2b3ff456-5298-4400-acb9-6592b66db309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B_0" val="AAAAAAH//////////wEAAAAAAAAAAAAAACoqIFRoaXMgaXMgYSBMaXRlREIgZmlsZSAqKgcF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wAAAAAAAAAEAAAACQAAAF9pZD0kLl9pZAEDAAAAAAADAAAAAQADAAAAIwAAAENvbWJpSW5kZXg9JC5OYW1lICsgJ18nICsgJC5WZXJzaW9uAQUAAAAAAAUAAAABAAU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wEBAQEBAQEBAQEBAQEBAQMAAAAAAAAAAwAAAAMAAAAA/////wUA/gsAAAAAAAAAAAAAIAD///////////////8AAAD///////////////8DAAAAAgD///////8DAAAABAD///////8DAAAABA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Q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UAAAACABAACxWxCBqdHslHlYkeF8lUTCgEAAAAAAADAAAAAAADAAAAAwADAAEA////////BQAAAAMAEAAL41g9HAh0XEG1ZF4LqZttjQQAAAABAAMAAAACAAMAAAAEAAQAAwD///////8FAAAABAAQAAsp+dfpVhDkSb/bX/qEopN6BAAAAAIAAwAAAAMAAwAAAAEAAwAAAAAA////////AwAAAAAA////////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EAAAAAP////8DAJ0OAAAAAAAAAAAAAP////9hAGEAAAAFX2lkABAAAAAEFbEIGp0eyUeViR4XyVRMKAREYXRhAAUAAAAAAk5hbWUADQAAAExpbmtEYXRhTGlzdAAQVmVyc2lvbgAAAAAACUxhc3RXcml0ZQDXjXShlwEAAAABAP////9hAGEAAAAFX2lkABAAAAAE41g9HAh0XEG1ZF4LqZttjQREYXRhAAUAAAAAAk5hbWUADQAAAExpbmtEYXRhTGlzdAAQVmVyc2lvbgABAAAACUxhc3RXcml0ZQDajXShlwEAAAACAP////9wAHAAAAAFX2lkABAAAAAEKfnX6VYQ5Em/21/6hKKTegNEYXRhABYAAAACUGVyc29uYWxJZAABAAAAAAACTmFtZQALAAAAUGVyc29uYWxJZAAQVmVyc2lvbgAAAAAACUxhc3RXcml0ZQDmjXShlw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AwAAAAD/////BQAeDAAAAAAAAAAAAAAgAf///////////////wAAAP///////////////wU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EAIAH///////////////8AAA7///////8FAAAABA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CAAEBAwAAAAIA////////DgAGTGlua0RhdGFMaXN0XzAEAAAAAAAFAAAAAAAFAAAAAwADAAEBAwAAAAMA////////DgAGTGlua0RhdGFMaXN0XzEEAAAAAQAFAAAAAgAFAAAABAAEAAEBAwAAAAQA////////DAAGUGVyc29uYWxJZF8wBAAAAAIABQAAAAMABQAAAA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B"/>
  <p:tag name="EMPOWERCHARTSPROPERTIES_LASTWRITEDATE" val="638863572597667591"/>
  <p:tag name="EMPOWERCHARTSPROPERTIES_B_LENGTH" val="24576"/>
  <p:tag name="DOWN_MIGRATION_INITIAL_LAYOUT_REQUIRED" val="9.2.99"/>
  <p:tag name="RUNTIME_ID" val="a7cf2a03-c975-47dc-9853-5cdf5eeb34a3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B_0" val="AAAAAAH//////////wEAAAAAAAAAAAAAACoqIFRoaXMgaXMgYSBMaXRlREIgZmlsZSAqKgcF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wAAAAAAAAAEAAAACQAAAF9pZD0kLl9pZAEDAAAAAAADAAAAAQADAAAAIwAAAENvbWJpSW5kZXg9JC5OYW1lICsgJ18nICsgJC5WZXJzaW9uAQUAAAAAAAUAAAABAAU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gIBAQEBAQEBAQEBAQEBAQMAAAAAAAAAAwAAAAMAAAAA/////wUACgwAAAAAAAAAAAAAIAD///////////////8AAAD///////////////8DAAAABAD///////8DAAAAAw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M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UAAAACABAACzhzVTSqlQVGl0IsVzKR8EAEAAAAAAADAAAABAADAAAAAwADAAIA////////BQAAAAMAEAALAgcZfB+WTU+PbZF7KZzR+QQAAAABAAMAAAACAAMAAAABAAMAAAAAAP///////wQAAQD///////8FAAAABAAQAAviXTEq6hmJS4xsrJstD2o8BAAAAAIAAwAAAAAAAwAAAAI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EAAAAAP////8DAJ0OAAAAAAAAAAAAAP////9hAGEAAAAFX2lkABAAAAAEOHNVNKqVBUaXQixXMpHwQAREYXRhAAUAAAAAAk5hbWUADQAAAExpbmtEYXRhTGlzdAAQVmVyc2lvbgABAAAACUxhc3RXcml0ZQCNO3ShlwEAAAABAP////9hAGEAAAAFX2lkABAAAAAEAgcZfB+WTU+PbZF7KZzR+QREYXRhAAUAAAAAAk5hbWUADQAAAExpbmtEYXRhTGlzdAAQVmVyc2lvbgAAAAAACUxhc3RXcml0ZQCNO3ShlwEAAAACAP////9wAHAAAAAFX2lkABAAAAAE4l0xKuoZiUuMbKybLQ9qPANEYXRhABYAAAACUGVyc29uYWxJZAABAAAAAAACTmFtZQALAAAAUGVyc29uYWxJZAAQVmVyc2lvbgAAAAAACUxhc3RXcml0ZQCfO3Shlw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AwAAAAD/////BQAGDAAAAAAAAAAAAAAgAf///////////////wAAAP///////////////wUAAAADAP///////wUAAAAD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EAIAH///////////////8AAA7///////8FAAAABA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CAAEBAwAAAAIA////////DgAGTGlua0RhdGFMaXN0XzEEAAAAAAAFAAAAAwAFAAAABAADAAIBAwAAAAMA////////DgAGTGlua0RhdGFMaXN0XzAEAAAAAQAFAAAAAAAFAAAAAgAFAAAAAAAFAAAABAAEAAIBAwAAAAQA////////DAAGUGVyc29uYWxJZF8wBAAAAAIABQAAAAIABQAAAAEABQAAAAMA////////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B"/>
  <p:tag name="EMPOWERCHARTSPROPERTIES_LASTWRITEDATE" val="638863572387073644"/>
  <p:tag name="EMPOWERCHARTSPROPERTIES_B_LENGTH" val="24576"/>
  <p:tag name="DOWN_MIGRATION_INITIAL_LAYOUT_REQUIRED" val="9.2.99"/>
  <p:tag name="RUNTIME_ID" val="a72bae85-e41d-4524-9813-608c4051d269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B_0" val="AAAAAAH//////////wEAAAAAAAAAAAAAACoqIFRoaXMgaXMgYSBMaXRlREIgZmlsZSAqKgcF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wAAAAAAAAAEAAAACQAAAF9pZD0kLl9pZAEDAAAAAAADAAAAAQADAAAAIwAAAENvbWJpSW5kZXg9JC5OYW1lICsgJ18nICsgJC5WZXJzaW9uAQUAAAAAAAUAAAABAAU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gIBAQEBAQEBAQEBAQEBAQMAAAAAAAAAAwAAAAMAAAAA/////wUA/gsAAAAAAAAAAAAAIAD///////////////8AAAD///////////////8DAAAAAgD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M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CAP///////wUAAAACABAACxObL3KefPBBpTgZZifDf/UEAAAAAAADAAAAAAADAAAABAADAAAAAAADAAAAAwADAAIA////////BQAAAAMAEAALkQHa8rjQp0eT99BakNucagQAAAABAAMAAAAEAAMAAAABAAMAAAACAP///////wQAAQD///////8FAAAABAAQAAtL1i6KQfWOTIMRjBgrJwkEBAAAAAIAAwAAAAIAAwAAAAM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EAAAAAP////8DAJ0OAAAAAAAAAAAAAP////9hAGEAAAAFX2lkABAAAAAEE5svcp588EGlOBlmJ8N/9QREYXRhAAUAAAAAAk5hbWUADQAAAExpbmtEYXRhTGlzdAAQVmVyc2lvbgAAAAAACUxhc3RXcml0ZQDGO3ShlwEAAAABAP////9hAGEAAAAFX2lkABAAAAAEkQHa8rjQp0eT99BakNucagREYXRhAAUAAAAAAk5hbWUADQAAAExpbmtEYXRhTGlzdAAQVmVyc2lvbgABAAAACUxhc3RXcml0ZQDGO3ShlwEAAAACAP////9wAHAAAAAFX2lkABAAAAAES9YuikH1jkyDEYwYKycJBANEYXRhABYAAAACUGVyc29uYWxJZAABAAAAAAACTmFtZQALAAAAUGVyc29uYWxJZAAQVmVyc2lvbgAAAAAACUxhc3RXcml0ZQDSO3Shlw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AwAAAAD/////BQAGDAAAAAAAAAAAAAAgAf///////////////wAAAP///////////////wUAAAACAP///////wU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EAIAH///////////////8AAA7///////8FAAAABA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CAAIBAwAAAAIA////////DgAGTGlua0RhdGFMaXN0XzAEAAAAAAAFAAAAAAAFAAAAAwAFAAAAAAAFAAAAAwADAAIBAwAAAAMA////////DgAGTGlua0RhdGFMaXN0XzEEAAAAAQAFAAAAAgAFAAAABAAFAAAAAgD///////8EAAEBAwAAAAQA////////DAAGUGVyc29uYWxJZF8wBAAAAAIABQAAAAMABQAAAA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B"/>
  <p:tag name="EMPOWERCHARTSPROPERTIES_LASTWRITEDATE" val="638863572387597585"/>
  <p:tag name="EMPOWERCHARTSPROPERTIES_B_LENGTH" val="24576"/>
  <p:tag name="DOWN_MIGRATION_INITIAL_LAYOUT_REQUIRED" val="9.2.99"/>
  <p:tag name="RUNTIME_ID" val="290d4e78-15f8-4b6d-b132-a48f54c2db8f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B_0" val="AAAAAAH//////////wEAAAAAAAAAAAAAACoqIFRoaXMgaXMgYSBMaXRlREIgZmlsZSAqKgcF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wAAAAAAAAAEAAAACQAAAF9pZD0kLl9pZAEDAAAAAAADAAAAAQADAAAAIwAAAENvbWJpSW5kZXg9JC5OYW1lICsgJ18nICsgJC5WZXJzaW9uAQUAAAAAAAUAAAABAAU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BQQBAQEBAQEBAQEBAQEBAQMAAAAAAAAAAwAAAAMAAAAA/////wUAngsAAAAAAAAAAAAAIAD///////////////8AAAD///////////////8DAAAAAgD///////8DAAAAAgD///////8DAAAAAgD///////8DAAAAAgD///////8DAAAABA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M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EAP///////wUAAAACABAAC2rL8JPifQVPk0tXVPQWVPwEAAAAAAADAAAAAAADAAAABAADAAAAAAADAAAABAADAAAAAAADAAAABAADAAAAAAADAAAABAADAAQA////////BQAAAAMAEAALVYxb7B/EXUqfmAI1F006RAQAAAABAAMAAAAEAAMAAAABAAMAAAAEAP///////wMAAAAEAP///////wMAAAAEAP///////wQABQD///////8FAAAABAAQAAs2YHjSeBGdToZeAXzaowGrBAAAAAIAAwAAAAIAAwAAAAMAAwAAAAIAAwAAAAMAAwAAAAIAAwAAAAMAAwAAAAIAAwAAAAMAAwAAAAAA////////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EAAAAAP////8DAJ0OAAAAAAAAAAAAAP////9hAGEAAAAFX2lkABAAAAAEasvwk+J9BU+TS1dU9BZU/AREYXRhAAUAAAAAAk5hbWUADQAAAExpbmtEYXRhTGlzdAAQVmVyc2lvbgAAAAAACUxhc3RXcml0ZQCAQXShlwEAAAABAP////9hAGEAAAAFX2lkABAAAAAEVYxb7B/EXUqfmAI1F006RAREYXRhAAUAAAAAAk5hbWUADQAAAExpbmtEYXRhTGlzdAAQVmVyc2lvbgABAAAACUxhc3RXcml0ZQCAQXShlwEAAAACAP////9wAHAAAAAFX2lkABAAAAAENmB40ngRnU6GXgF82qMBqwNEYXRhABYAAAACUGVyc29uYWxJZAABAAAAAAACTmFtZQALAAAAUGVyc29uYWxJZAAQVmVyc2lvbgAAAAAACUxhc3RXcml0ZQCRQXShlw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AwAAAAD/////BQDWCwAAAAAAAAAAAAAgAf///////////////wAAAP///////////////wUAAAACAP///////wUAAAACAP///////wUAAAACAP///////wU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EAIAH///////////////8AAA7///////8FAAAABA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CAAQBAwAAAAIA////////DgAGTGlua0RhdGFMaXN0XzAEAAAAAAAFAAAAAAAFAAAAAwAFAAAAAAAFAAAAAwAFAAAAAAAFAAAAAwAFAAAAAAAFAAAAAwADAAQBAwAAAAMA////////DgAGTGlua0RhdGFMaXN0XzEEAAAAAQAFAAAAAgAFAAAABAAFAAAAAgD///////8FAAAAAgD///////8FAAAAAgD///////8EAAEBAwAAAAQA////////DAAGUGVyc29uYWxJZF8wBAAAAAIABQAAAAMABQAAAA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B"/>
  <p:tag name="EMPOWERCHARTSPROPERTIES_LASTWRITEDATE" val="638863572402255809"/>
  <p:tag name="EMPOWERCHARTSPROPERTIES_B_LENGTH" val="24576"/>
  <p:tag name="DOWN_MIGRATION_INITIAL_LAYOUT_REQUIRED" val="9.2.99"/>
  <p:tag name="RUNTIME_ID" val="93e4071b-bb1f-4e46-90a9-5db6d4f4ffd9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B_0" val="AAAAAAH//////////wEAAAAAAAAAAAAAACoqIFRoaXMgaXMgYSBMaXRlREIgZmlsZSAqKgcF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wAAAAAAAAAEAAAACQAAAF9pZD0kLl9pZAEDAAAAAAADAAAAAQADAAAAIwAAAENvbWJpSW5kZXg9JC5OYW1lICsgJ18nICsgJC5WZXJzaW9uAQUAAAAAAAUAAAABAAU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BgEBAQEBAQEBAQEBAQEBAQMAAAAAAAAAAwAAAAMAAAAA/////wUA2gsAAAAAAAAAAAAAIAD///////////////8AAAD///////////////8DAAAAAgD///////8DAAAABAD///////8DAAAABAD///////8DAAAABAD///////8DAAAABAD///////8DAAAABA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M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UAAAACABAAC3S0OArFuO5JsUqXqCWBzJ8EAAAAAAADAAAAAAADAAAABAADAAEA////////BQAAAAMAEAAL81kT4S6+LEmUz0K29bKbWAQAAAABAAMAAAAEAAMAAAABAAQABgD///////8FAAAABAAQAAsd2/Em1ubARoize61+lBLlBAAAAAIAAwAAAAIAAwAAAAMAAwAAAAAA////////AwAAAAAA////////AwAAAAAA////////AwAAAAAA////////AwAAAAAA////////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EAAAAAP////8DAJ0OAAAAAAAAAAAAAP////9hAGEAAAAFX2lkABAAAAAEdLQ4CsW47kmxSpeoJYHMnwREYXRhAAUAAAAAAk5hbWUADQAAAExpbmtEYXRhTGlzdAAQVmVyc2lvbgAAAAAACUxhc3RXcml0ZQCoRHShlwEAAAABAP////9hAGEAAAAFX2lkABAAAAAE81kT4S6+LEmUz0K29bKbWAREYXRhAAUAAAAAAk5hbWUADQAAAExpbmtEYXRhTGlzdAAQVmVyc2lvbgABAAAACUxhc3RXcml0ZQCoRHShlwEAAAACAP////9wAHAAAAAFX2lkABAAAAAEHdvxJtbmwEaIs3utfpQS5QNEYXRhABYAAAACUGVyc29uYWxJZAABAAAAAAACTmFtZQALAAAAUGVyc29uYWxJZAAQVmVyc2lvbgAAAAAACUxhc3RXcml0ZQC4RHShlw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AwAAAAD/////BQAeDAAAAAAAAAAAAAAgAf///////////////wAAAP///////////////wU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EAIAH///////////////8AAA7///////8FAAAABA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CAAEBAwAAAAIA////////DgAGTGlua0RhdGFMaXN0XzAEAAAAAAAFAAAAAAAFAAAAAwADAAEBAwAAAAMA////////DgAGTGlua0RhdGFMaXN0XzEEAAAAAQAFAAAAAgAFAAAABAAEAAEBAwAAAAQA////////DAAGUGVyc29uYWxJZF8wBAAAAAIABQAAAAMABQAAAA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B"/>
  <p:tag name="EMPOWERCHARTSPROPERTIES_LASTWRITEDATE" val="638863572410325754"/>
  <p:tag name="EMPOWERCHARTSPROPERTIES_B_LENGTH" val="24576"/>
  <p:tag name="DOWN_MIGRATION_INITIAL_LAYOUT_REQUIRED" val="9.2.99"/>
  <p:tag name="RUNTIME_ID" val="65dd327e-d204-4997-883c-b51a90472201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B_0" val="AAAAAAH//////////wEAAAAAAAAAAAAAACoqIFRoaXMgaXMgYSBMaXRlREIgZmlsZSAqKgcF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wAAAAAAAAAEAAAACQAAAF9pZD0kLl9pZAEDAAAAAAADAAAAAQADAAAAIwAAAENvbWJpSW5kZXg9JC5OYW1lICsgJ18nICsgJC5WZXJzaW9uAQUAAAAAAAUAAAABAAU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goBAQEBAQEBAQEBAQEBAQMAAAAAAAAAAwAAAAMAAAAA/////wUA/gsAAAAAAAAAAAAAIAD///////////////8AAAD///////////////8DAAAABAD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M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CAP///////wUAAAACABAAC+EwQdsqWZVFmgfEaqmznTQEAAAAAAADAAAABAADAAAAAwADAAAAAAADAAAAAwADAAIA////////BQAAAAMAEAALsRvN46EE/kO9DtlZv/1reAQAAAABAAMAAAACAAMAAAABAAMAAAACAP///////wQAAQD///////8FAAAABAAQAAt3c85dQnnKRYIRknoIZcrcBAAAAAIAAwAAAAAAAwAAAAI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EAAAAAP////8DAJ0OAAAAAAAAAAAAAP////9hAGEAAAAFX2lkABAAAAAE4TBB2ypZlUWaB8RqqbOdNAREYXRhAAUAAAAAAk5hbWUADQAAAExpbmtEYXRhTGlzdAAQVmVyc2lvbgABAAAACUxhc3RXcml0ZQC1R3ShlwEAAAABAP////9hAGEAAAAFX2lkABAAAAAEsRvN46EE/kO9DtlZv/1reAREYXRhAAUAAAAAAk5hbWUADQAAAExpbmtEYXRhTGlzdAAQVmVyc2lvbgAAAAAACUxhc3RXcml0ZQC1R3ShlwEAAAACAP////9wAHAAAAAFX2lkABAAAAAEd3POXUJ5ykWCEZJ6CGXK3ANEYXRhABYAAAACUGVyc29uYWxJZAABAAAAAAACTmFtZQALAAAAUGVyc29uYWxJZAAQVmVyc2lvbgAAAAAACUxhc3RXcml0ZQDIR3Shlw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AwAAAAD/////BQCaCwAAAAAAAAAAAAAgAf///////////////wAAAP///////////////wUAAAADAP///////wUAAAADAP///////wUAAAAEAP///////wUAAAAEAP///////wUAAAAEAP///////wUAAAAEAP///////wUAAAAEAP///////wUAAAAEAP///////wUAAAAEAP///////wUAAAAE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EAIAH///////////////8AAA7///////8FAAAABA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CAAIBAwAAAAIA////////DgAGTGlua0RhdGFMaXN0XzEEAAAAAAAFAAAAAwAFAAAABAAFAAAAAwAFAAAABAADAAIBAwAAAAMA////////DgAGTGlua0RhdGFMaXN0XzAEAAAAAQAFAAAAAAAFAAAAAgAFAAAAAAAFAAAAAgAEAAoBAwAAAAQA////////DAAGUGVyc29uYWxJZF8wBAAAAAIABQAAAAIABQAAAAEABQAAAAIA////////BQAAAAAA////////BQAAAAAA////////BQAAAAAA////////BQAAAAAA////////BQAAAAAA////////BQAAAAAA////////BQAAAAAA////////BQAAAAAA////////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B"/>
  <p:tag name="EMPOWERCHARTSPROPERTIES_LASTWRITEDATE" val="638863572418156229"/>
  <p:tag name="EMPOWERCHARTSPROPERTIES_B_LENGTH" val="24576"/>
  <p:tag name="DOWN_MIGRATION_INITIAL_LAYOUT_REQUIRED" val="9.2.99"/>
  <p:tag name="RUNTIME_ID" val="581828c0-d0e7-4292-9dac-d72a67fe7bef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B_0" val="AAAAAAH//////////wEAAAAAAAAAAAAAACoqIFRoaXMgaXMgYSBMaXRlREIgZmlsZSAqKgcF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wAAAAAAAAAEAAAACQAAAF9pZD0kLl9pZAEDAAAAAAADAAAAAQADAAAAIwAAAENvbWJpSW5kZXg9JC5OYW1lICsgJ18nICsgJC5WZXJzaW9uAQUAAAAAAAUAAAABAAU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BAQBAQEBAQEBAQEBAQEBAQMAAAAAAAAAAwAAAAMAAAAA/////wUA8gsAAAAAAAAAAAAAIAD///////////////8AAAD///////////////8DAAAAAgD///////8DAAAAAwD///////8DAAAAAwD///////8DAAAAAw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M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UAAAACABAACxFKLGQAxM5HgbA9cD1xFVkEAAAAAAADAAAAAAADAAAABAADAAQA////////BQAAAAMAEAALuoQDt7SzF0WC5luXMZB8+QQAAAABAAMAAAAEAAMAAAABAAMAAAAAAP///////wMAAAAAAP///////wMAAAAAAP///////wQAAQD///////8FAAAABAAQAAuEwearSK/nQ66kwgir31+0BAAAAAIAAwAAAAIAAwAAAAM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EAAAAAP////8DAJ0OAAAAAAAAAAAAAP////9hAGEAAAAFX2lkABAAAAAEEUosZADEzkeBsD1wPXEVWQREYXRhAAUAAAAAAk5hbWUADQAAAExpbmtEYXRhTGlzdAAQVmVyc2lvbgAAAAAACUxhc3RXcml0ZQDkv3+hlwEAAAABAP////9hAGEAAAAFX2lkABAAAAAEuoQDt7SzF0WC5luXMZB8+QREYXRhAAUAAAAAAk5hbWUADQAAAExpbmtEYXRhTGlzdAAQVmVyc2lvbgABAAAACUxhc3RXcml0ZQDkv3+hlwEAAAACAP////9wAHAAAAAFX2lkABAAAAAEhMHmq0iv50OupMIIq99ftANEYXRhABYAAAACUGVyc29uYWxJZAABAAAAAAACTmFtZQALAAAAUGVyc29uYWxJZAAQVmVyc2lvbgAAAAAACUxhc3RXcml0ZQD+v3+hlw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AwAAAAD/////BQD6CwAAAAAAAAAAAAAgAf///////////////wAAAP///////////////wUAAAACAP///////wUAAAADAP///////wUAAAADAP///////wUAAAAD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EAIAH///////////////8AAA7///////8FAAAABA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CAAEBAwAAAAIA////////DgAGTGlua0RhdGFMaXN0XzAEAAAAAAAFAAAAAAAFAAAAAwADAAQBAwAAAAMA////////DgAGTGlua0RhdGFMaXN0XzEEAAAAAQAFAAAAAgAFAAAABAAFAAAAAAD///////8FAAAAAAD///////8FAAAAAAD///////8EAAEBAwAAAAQA////////DAAGUGVyc29uYWxJZF8wBAAAAAIABQAAAAMABQAAAA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B"/>
  <p:tag name="EMPOWERCHARTSPROPERTIES_LASTWRITEDATE" val="638863579934851183"/>
  <p:tag name="EMPOWERCHARTSPROPERTIES_B_LENGTH" val="24576"/>
  <p:tag name="DOWN_MIGRATION_INITIAL_LAYOUT_REQUIRED" val="9.2.99"/>
  <p:tag name="RUNTIME_ID" val="84f8e309-7dda-442b-9617-7ab34553526a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QqCrqfp8ZSqJc62ErlgWA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B_0" val="AAAAAAH//////////wEAAAAAAAAAAAAAACoqIFRoaXMgaXMgYSBMaXRlREIgZmlsZSAqKgcF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wAAAAAAAAAEAAAACQAAAF9pZD0kLl9pZAEDAAAAAAADAAAAAQADAAAAIwAAAENvbWJpSW5kZXg9JC5OYW1lICsgJ18nICsgJC5WZXJzaW9uAQUAAAAAAAUAAAABAAU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gIBAQEBAQEBAQEBAQEBAQMAAAAAAAAAAwAAAAMAAAAA/////wUA/gsAAAAAAAAAAAAAIAD///////////////8AAAD///////////////8DAAAAAgD///////8DAAAAAw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Q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UAAAACABAAC6ArGl5w5epElY87qhkndEoEAAAAAAADAAAAAAADAAAAAwADAAIA////////BQAAAAMAEAALLTaDcUs8kUCCsv8e2E/q9AQAAAABAAMAAAACAAMAAAAEAAMAAAAAAAMAAAAEAAQAAgD///////8FAAAABAAQAAsJof30+dJDSYyRvPKiCDkFBAAAAAIAAwAAAAMAAwAAAAEAAwAAAAMA////////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EAAAAAP////8DAJ0OAAAAAAAAAAAAAP////9hAGEAAAAFX2lkABAAAAAEoCsaXnDl6kSVjzuqGSd0SgREYXRhAAUAAAAAAk5hbWUADQAAAExpbmtEYXRhTGlzdAAQVmVyc2lvbgABAAAACUxhc3RXcml0ZQBSv3+hlwEAAAABAP////9hAGEAAAAFX2lkABAAAAAELTaDcUs8kUCCsv8e2E/q9AREYXRhAAUAAAAAAk5hbWUADQAAAExpbmtEYXRhTGlzdAAQVmVyc2lvbgAAAAAACUxhc3RXcml0ZQBSv3+hlwEAAAACAP////9wAHAAAAAFX2lkABAAAAAECaH99PnSQ0mMkbzyogg5BQNEYXRhABYAAAACUGVyc29uYWxJZAABAAAAAAACTmFtZQALAAAAUGVyc29uYWxJZAAQVmVyc2lvbgAAAAAACUxhc3RXcml0ZQDCv3+hlw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AwAAAAD/////BQAGDAAAAAAAAAAAAAAgAf///////////////wAAAP///////////////wUAAAADAP///////wUAAAAD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EAIAH///////////////8AAA7///////8FAAAABA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CAAEBAwAAAAIA////////DgAGTGlua0RhdGFMaXN0XzEEAAAAAAAFAAAAAwAFAAAABAADAAIBAwAAAAMA////////DgAGTGlua0RhdGFMaXN0XzAEAAAAAQAFAAAAAAAFAAAAAgAFAAAAAAAFAAAABAAEAAIBAwAAAAQA////////DAAGUGVyc29uYWxJZF8wBAAAAAIABQAAAAIABQAAAAEABQAAAAMA////////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B"/>
  <p:tag name="EMPOWERCHARTSPROPERTIES_LASTWRITEDATE" val="638863579934232770"/>
  <p:tag name="EMPOWERCHARTSPROPERTIES_B_LENGTH" val="24576"/>
  <p:tag name="DOWN_MIGRATION_INITIAL_LAYOUT_REQUIRED" val="9.2.99"/>
  <p:tag name="RUNTIME_ID" val="11e7f197-729e-40db-8512-a225546ca122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B_0" val="AAAAAAH//////////wEAAAAAAAAAAAAAACoqIFRoaXMgaXMgYSBMaXRlREIgZmlsZSAqKgcF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wAAAAAAAAAEAAAACQAAAF9pZD0kLl9pZAEDAAAAAAADAAAAAQADAAAAIwAAAENvbWJpSW5kZXg9JC5OYW1lICsgJ18nICsgJC5WZXJzaW9uAQUAAAAAAAUAAAABAAU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gIBAQEBAQEBAQEBAQEBAQMAAAAAAAAAAwAAAAMAAAAA/////wUACgwAAAAAAAAAAAAAIAD///////////////8AAAD///////////////8DAAAABAD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M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CAP///////wUAAAACABAAC3bLuHxk53tKoJO3nOjzPeAEAAAAAAADAAAABAADAAAAAwADAAAAAAD///////8DAAEA////////BQAAAAMAEAALVV/v4VoeD06u+2YhluyVfgQAAAABAAMAAAACAAMAAAABAAQAAQD///////8FAAAABAAQAAve7e5T1y96RbgoXLpZVuE/BAAAAAIAAwAAAAAAAwAAAAI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EAAAAAP////8DAJ0OAAAAAAAAAAAAAP////9hAGEAAAAFX2lkABAAAAAEdsu4fGTne0qgk7ec6PM94AREYXRhAAUAAAAAAk5hbWUADQAAAExpbmtEYXRhTGlzdAAQVmVyc2lvbgAAAAAACUxhc3RXcml0ZQCqjXShlwEAAAABAP////9hAGEAAAAFX2lkABAAAAAEVV/v4VoeD06u+2YhluyVfgREYXRhAAUAAAAAAk5hbWUADQAAAExpbmtEYXRhTGlzdAAQVmVyc2lvbgABAAAACUxhc3RXcml0ZQCqjXShlwEAAAACAP////9wAHAAAAAFX2lkABAAAAAE3u3uU9cvekW4KFy6WVbhPwNEYXRhABYAAAACUGVyc29uYWxJZAABAAAAAAACTmFtZQALAAAAUGVyc29uYWxJZAAQVmVyc2lvbgAAAAAACUxhc3RXcml0ZQC5jXShlw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AwAAAAD/////BQASDAAAAAAAAAAAAAAgAf///////////////wAAAP///////////////wUAAAACAP///////wU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EAIAH///////////////8AAA7///////8FAAAABA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CAAIBAwAAAAIA////////DgAGTGlua0RhdGFMaXN0XzAEAAAAAAAFAAAAAAAFAAAAAwAFAAAAAAD///////8DAAEBAwAAAAMA////////DgAGTGlua0RhdGFMaXN0XzEEAAAAAQAFAAAAAgAFAAAABAAEAAEBAwAAAAQA////////DAAGUGVyc29uYWxJZF8wBAAAAAIABQAAAAMABQAAAA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B"/>
  <p:tag name="EMPOWERCHARTSPROPERTIES_LASTWRITEDATE" val="638863572597211451"/>
  <p:tag name="EMPOWERCHARTSPROPERTIES_B_LENGTH" val="24576"/>
  <p:tag name="DOWN_MIGRATION_INITIAL_LAYOUT_REQUIRED" val="9.2.99"/>
  <p:tag name="RUNTIME_ID" val="c34ed405-4c48-4b69-9ace-702ab040b3fb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B_0" val="AAAAAAH//////////wEAAAAAAAAAAAAAACoqIFRoaXMgaXMgYSBMaXRlREIgZmlsZSAqKgcF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wAAAAAAAAAEAAAACQAAAF9pZD0kLl9pZAEDAAAAAAADAAAAAQADAAAAIwAAAENvbWJpSW5kZXg9JC5OYW1lICsgJ18nICsgJC5WZXJzaW9uAQUAAAAAAAUAAAABAAU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wEBAQEBAQEBAQEBAQEBAQMAAAAAAAAAAwAAAAMAAAAA/////wUA/gsAAAAAAAAAAAAAIAD///////////////8AAAD///////////////8DAAAAAgD///////8DAAAABAD///////8DAAAABA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Q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UAAAACABAACxWxCBqdHslHlYkeF8lUTCgEAAAAAAADAAAAAAADAAAAAwADAAEA////////BQAAAAMAEAAL41g9HAh0XEG1ZF4LqZttjQQAAAABAAMAAAACAAMAAAAEAAQAAwD///////8FAAAABAAQAAsp+dfpVhDkSb/bX/qEopN6BAAAAAIAAwAAAAMAAwAAAAEAAwAAAAAA////////AwAAAAAA////////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EAAAAAP////8DAJ0OAAAAAAAAAAAAAP////9hAGEAAAAFX2lkABAAAAAEFbEIGp0eyUeViR4XyVRMKAREYXRhAAUAAAAAAk5hbWUADQAAAExpbmtEYXRhTGlzdAAQVmVyc2lvbgAAAAAACUxhc3RXcml0ZQDXjXShlwEAAAABAP////9hAGEAAAAFX2lkABAAAAAE41g9HAh0XEG1ZF4LqZttjQREYXRhAAUAAAAAAk5hbWUADQAAAExpbmtEYXRhTGlzdAAQVmVyc2lvbgABAAAACUxhc3RXcml0ZQDajXShlwEAAAACAP////9wAHAAAAAFX2lkABAAAAAEKfnX6VYQ5Em/21/6hKKTegNEYXRhABYAAAACUGVyc29uYWxJZAABAAAAAAACTmFtZQALAAAAUGVyc29uYWxJZAAQVmVyc2lvbgAAAAAACUxhc3RXcml0ZQDmjXShlw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AwAAAAD/////BQAeDAAAAAAAAAAAAAAgAf///////////////wAAAP///////////////wU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EAIAH///////////////8AAA7///////8FAAAABA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CAAEBAwAAAAIA////////DgAGTGlua0RhdGFMaXN0XzAEAAAAAAAFAAAAAAAFAAAAAwADAAEBAwAAAAMA////////DgAGTGlua0RhdGFMaXN0XzEEAAAAAQAFAAAAAgAFAAAABAAEAAEBAwAAAAQA////////DAAGUGVyc29uYWxJZF8wBAAAAAIABQAAAAMABQAAAA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B"/>
  <p:tag name="EMPOWERCHARTSPROPERTIES_LASTWRITEDATE" val="638863572597667591"/>
  <p:tag name="EMPOWERCHARTSPROPERTIES_B_LENGTH" val="24576"/>
  <p:tag name="DOWN_MIGRATION_INITIAL_LAYOUT_REQUIRED" val="9.2.99"/>
  <p:tag name="RUNTIME_ID" val="9743b204-dd19-4429-b02d-cab2b0289686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B_0" val="AAAAAAH//////////wEAAAAAAAAAAAAAACoqIFRoaXMgaXMgYSBMaXRlREIgZmlsZSAqKgcF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wAAAAAAAAAEAAAACQAAAF9pZD0kLl9pZAEDAAAAAAADAAAAAQADAAAAIwAAAENvbWJpSW5kZXg9JC5OYW1lICsgJ18nICsgJC5WZXJzaW9uAQUAAAAAAAUAAAABAAU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gIBAQEBAQEBAQEBAQEBAQMAAAAAAAAAAwAAAAMAAAAA/////wUACgwAAAAAAAAAAAAAIAD///////////////8AAAD///////////////8DAAAABAD///////8DAAAAAw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M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UAAAACABAACzhzVTSqlQVGl0IsVzKR8EAEAAAAAAADAAAABAADAAAAAwADAAIA////////BQAAAAMAEAALAgcZfB+WTU+PbZF7KZzR+QQAAAABAAMAAAACAAMAAAABAAMAAAAAAP///////wQAAQD///////8FAAAABAAQAAviXTEq6hmJS4xsrJstD2o8BAAAAAIAAwAAAAAAAwAAAAI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EAAAAAP////8DAJ0OAAAAAAAAAAAAAP////9hAGEAAAAFX2lkABAAAAAEOHNVNKqVBUaXQixXMpHwQAREYXRhAAUAAAAAAk5hbWUADQAAAExpbmtEYXRhTGlzdAAQVmVyc2lvbgABAAAACUxhc3RXcml0ZQCNO3ShlwEAAAABAP////9hAGEAAAAFX2lkABAAAAAEAgcZfB+WTU+PbZF7KZzR+QREYXRhAAUAAAAAAk5hbWUADQAAAExpbmtEYXRhTGlzdAAQVmVyc2lvbgAAAAAACUxhc3RXcml0ZQCNO3ShlwEAAAACAP////9wAHAAAAAFX2lkABAAAAAE4l0xKuoZiUuMbKybLQ9qPANEYXRhABYAAAACUGVyc29uYWxJZAABAAAAAAACTmFtZQALAAAAUGVyc29uYWxJZAAQVmVyc2lvbgAAAAAACUxhc3RXcml0ZQCfO3Shlw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AwAAAAD/////BQAGDAAAAAAAAAAAAAAgAf///////////////wAAAP///////////////wUAAAADAP///////wUAAAAD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EAIAH///////////////8AAA7///////8FAAAABA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CAAEBAwAAAAIA////////DgAGTGlua0RhdGFMaXN0XzEEAAAAAAAFAAAAAwAFAAAABAADAAIBAwAAAAMA////////DgAGTGlua0RhdGFMaXN0XzAEAAAAAQAFAAAAAAAFAAAAAgAFAAAAAAAFAAAABAAEAAIBAwAAAAQA////////DAAGUGVyc29uYWxJZF8wBAAAAAIABQAAAAIABQAAAAEABQAAAAMA////////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B"/>
  <p:tag name="EMPOWERCHARTSPROPERTIES_LASTWRITEDATE" val="638863572387073644"/>
  <p:tag name="EMPOWERCHARTSPROPERTIES_B_LENGTH" val="24576"/>
  <p:tag name="DOWN_MIGRATION_INITIAL_LAYOUT_REQUIRED" val="9.2.99"/>
  <p:tag name="RUNTIME_ID" val="37c66b0f-5fee-40aa-af52-66327527e9f2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B_0" val="AAAAAAH//////////wEAAAAAAAAAAAAAACoqIFRoaXMgaXMgYSBMaXRlREIgZmlsZSAqKgcF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wAAAAAAAAAEAAAACQAAAF9pZD0kLl9pZAEDAAAAAAADAAAAAQADAAAAIwAAAENvbWJpSW5kZXg9JC5OYW1lICsgJ18nICsgJC5WZXJzaW9uAQUAAAAAAAUAAAABAAU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gIBAQEBAQEBAQEBAQEBAQMAAAAAAAAAAwAAAAMAAAAA/////wUA/gsAAAAAAAAAAAAAIAD///////////////8AAAD///////////////8DAAAAAgD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M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CAP///////wUAAAACABAACxObL3KefPBBpTgZZifDf/UEAAAAAAADAAAAAAADAAAABAADAAAAAAADAAAAAwADAAIA////////BQAAAAMAEAALkQHa8rjQp0eT99BakNucagQAAAABAAMAAAAEAAMAAAABAAMAAAACAP///////wQAAQD///////8FAAAABAAQAAtL1i6KQfWOTIMRjBgrJwkEBAAAAAIAAwAAAAIAAwAAAAM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EAAAAAP////8DAJ0OAAAAAAAAAAAAAP////9hAGEAAAAFX2lkABAAAAAEE5svcp588EGlOBlmJ8N/9QREYXRhAAUAAAAAAk5hbWUADQAAAExpbmtEYXRhTGlzdAAQVmVyc2lvbgAAAAAACUxhc3RXcml0ZQDGO3ShlwEAAAABAP////9hAGEAAAAFX2lkABAAAAAEkQHa8rjQp0eT99BakNucagREYXRhAAUAAAAAAk5hbWUADQAAAExpbmtEYXRhTGlzdAAQVmVyc2lvbgABAAAACUxhc3RXcml0ZQDGO3ShlwEAAAACAP////9wAHAAAAAFX2lkABAAAAAES9YuikH1jkyDEYwYKycJBANEYXRhABYAAAACUGVyc29uYWxJZAABAAAAAAACTmFtZQALAAAAUGVyc29uYWxJZAAQVmVyc2lvbgAAAAAACUxhc3RXcml0ZQDSO3Shlw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AwAAAAD/////BQAGDAAAAAAAAAAAAAAgAf///////////////wAAAP///////////////wUAAAACAP///////wU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EAIAH///////////////8AAA7///////8FAAAABA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CAAIBAwAAAAIA////////DgAGTGlua0RhdGFMaXN0XzAEAAAAAAAFAAAAAAAFAAAAAwAFAAAAAAAFAAAAAwADAAIBAwAAAAMA////////DgAGTGlua0RhdGFMaXN0XzEEAAAAAQAFAAAAAgAFAAAABAAFAAAAAgD///////8EAAEBAwAAAAQA////////DAAGUGVyc29uYWxJZF8wBAAAAAIABQAAAAMABQAAAA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B"/>
  <p:tag name="EMPOWERCHARTSPROPERTIES_LASTWRITEDATE" val="638863572387597585"/>
  <p:tag name="EMPOWERCHARTSPROPERTIES_B_LENGTH" val="24576"/>
  <p:tag name="DOWN_MIGRATION_INITIAL_LAYOUT_REQUIRED" val="9.2.99"/>
  <p:tag name="RUNTIME_ID" val="f6d070d3-f3aa-412c-8a5f-b3e507a63aca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B_0" val="AAAAAAH//////////wEAAAAAAAAAAAAAACoqIFRoaXMgaXMgYSBMaXRlREIgZmlsZSAqKgcF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wAAAAAAAAAEAAAACQAAAF9pZD0kLl9pZAEDAAAAAAADAAAAAQADAAAAIwAAAENvbWJpSW5kZXg9JC5OYW1lICsgJ18nICsgJC5WZXJzaW9uAQUAAAAAAAUAAAABAAU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BQQBAQEBAQEBAQEBAQEBAQMAAAAAAAAAAwAAAAMAAAAA/////wUAngsAAAAAAAAAAAAAIAD///////////////8AAAD///////////////8DAAAAAgD///////8DAAAAAgD///////8DAAAAAgD///////8DAAAAAgD///////8DAAAABA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M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EAP///////wUAAAACABAAC2rL8JPifQVPk0tXVPQWVPwEAAAAAAADAAAAAAADAAAABAADAAAAAAADAAAABAADAAAAAAADAAAABAADAAAAAAADAAAABAADAAQA////////BQAAAAMAEAALVYxb7B/EXUqfmAI1F006RAQAAAABAAMAAAAEAAMAAAABAAMAAAAEAP///////wMAAAAEAP///////wMAAAAEAP///////wQABQD///////8FAAAABAAQAAs2YHjSeBGdToZeAXzaowGrBAAAAAIAAwAAAAIAAwAAAAMAAwAAAAIAAwAAAAMAAwAAAAIAAwAAAAMAAwAAAAIAAwAAAAMAAwAAAAAA////////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EAAAAAP////8DAJ0OAAAAAAAAAAAAAP////9hAGEAAAAFX2lkABAAAAAEasvwk+J9BU+TS1dU9BZU/AREYXRhAAUAAAAAAk5hbWUADQAAAExpbmtEYXRhTGlzdAAQVmVyc2lvbgAAAAAACUxhc3RXcml0ZQCAQXShlwEAAAABAP////9hAGEAAAAFX2lkABAAAAAEVYxb7B/EXUqfmAI1F006RAREYXRhAAUAAAAAAk5hbWUADQAAAExpbmtEYXRhTGlzdAAQVmVyc2lvbgABAAAACUxhc3RXcml0ZQCAQXShlwEAAAACAP////9wAHAAAAAFX2lkABAAAAAENmB40ngRnU6GXgF82qMBqwNEYXRhABYAAAACUGVyc29uYWxJZAABAAAAAAACTmFtZQALAAAAUGVyc29uYWxJZAAQVmVyc2lvbgAAAAAACUxhc3RXcml0ZQCRQXShlw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AwAAAAD/////BQDWCwAAAAAAAAAAAAAgAf///////////////wAAAP///////////////wUAAAACAP///////wUAAAACAP///////wUAAAACAP///////wU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EAIAH///////////////8AAA7///////8FAAAABA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CAAQBAwAAAAIA////////DgAGTGlua0RhdGFMaXN0XzAEAAAAAAAFAAAAAAAFAAAAAwAFAAAAAAAFAAAAAwAFAAAAAAAFAAAAAwAFAAAAAAAFAAAAAwADAAQBAwAAAAMA////////DgAGTGlua0RhdGFMaXN0XzEEAAAAAQAFAAAAAgAFAAAABAAFAAAAAgD///////8FAAAAAgD///////8FAAAAAgD///////8EAAEBAwAAAAQA////////DAAGUGVyc29uYWxJZF8wBAAAAAIABQAAAAMABQAAAA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B"/>
  <p:tag name="EMPOWERCHARTSPROPERTIES_LASTWRITEDATE" val="638863572402255809"/>
  <p:tag name="EMPOWERCHARTSPROPERTIES_B_LENGTH" val="24576"/>
  <p:tag name="DOWN_MIGRATION_INITIAL_LAYOUT_REQUIRED" val="9.2.99"/>
  <p:tag name="RUNTIME_ID" val="3dcec469-1d58-4c4a-8542-02285efe1179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B_0" val="AAAAAAH//////////wEAAAAAAAAAAAAAACoqIFRoaXMgaXMgYSBMaXRlREIgZmlsZSAqKgcF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wAAAAAAAAAEAAAACQAAAF9pZD0kLl9pZAEDAAAAAAADAAAAAQADAAAAIwAAAENvbWJpSW5kZXg9JC5OYW1lICsgJ18nICsgJC5WZXJzaW9uAQUAAAAAAAUAAAABAAU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BgEBAQEBAQEBAQEBAQEBAQMAAAAAAAAAAwAAAAMAAAAA/////wUA2gsAAAAAAAAAAAAAIAD///////////////8AAAD///////////////8DAAAAAgD///////8DAAAABAD///////8DAAAABAD///////8DAAAABAD///////8DAAAABAD///////8DAAAABA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M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UAAAACABAAC3S0OArFuO5JsUqXqCWBzJ8EAAAAAAADAAAAAAADAAAABAADAAEA////////BQAAAAMAEAAL81kT4S6+LEmUz0K29bKbWAQAAAABAAMAAAAEAAMAAAABAAQABgD///////8FAAAABAAQAAsd2/Em1ubARoize61+lBLlBAAAAAIAAwAAAAIAAwAAAAMAAwAAAAAA////////AwAAAAAA////////AwAAAAAA////////AwAAAAAA////////AwAAAAAA////////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EAAAAAP////8DAJ0OAAAAAAAAAAAAAP////9hAGEAAAAFX2lkABAAAAAEdLQ4CsW47kmxSpeoJYHMnwREYXRhAAUAAAAAAk5hbWUADQAAAExpbmtEYXRhTGlzdAAQVmVyc2lvbgAAAAAACUxhc3RXcml0ZQCoRHShlwEAAAABAP////9hAGEAAAAFX2lkABAAAAAE81kT4S6+LEmUz0K29bKbWAREYXRhAAUAAAAAAk5hbWUADQAAAExpbmtEYXRhTGlzdAAQVmVyc2lvbgABAAAACUxhc3RXcml0ZQCoRHShlwEAAAACAP////9wAHAAAAAFX2lkABAAAAAEHdvxJtbmwEaIs3utfpQS5QNEYXRhABYAAAACUGVyc29uYWxJZAABAAAAAAACTmFtZQALAAAAUGVyc29uYWxJZAAQVmVyc2lvbgAAAAAACUxhc3RXcml0ZQC4RHShlw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AwAAAAD/////BQAeDAAAAAAAAAAAAAAgAf///////////////wAAAP///////////////wU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EAIAH///////////////8AAA7///////8FAAAABA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CAAEBAwAAAAIA////////DgAGTGlua0RhdGFMaXN0XzAEAAAAAAAFAAAAAAAFAAAAAwADAAEBAwAAAAMA////////DgAGTGlua0RhdGFMaXN0XzEEAAAAAQAFAAAAAgAFAAAABAAEAAEBAwAAAAQA////////DAAGUGVyc29uYWxJZF8wBAAAAAIABQAAAAMABQAAAA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B"/>
  <p:tag name="EMPOWERCHARTSPROPERTIES_LASTWRITEDATE" val="638863572410325754"/>
  <p:tag name="EMPOWERCHARTSPROPERTIES_B_LENGTH" val="24576"/>
  <p:tag name="DOWN_MIGRATION_INITIAL_LAYOUT_REQUIRED" val="9.2.99"/>
  <p:tag name="RUNTIME_ID" val="0099d9f9-1500-4999-ad41-b59bca3b42dd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B_0" val="AAAAAAH//////////wEAAAAAAAAAAAAAACoqIFRoaXMgaXMgYSBMaXRlREIgZmlsZSAqKgcF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wAAAAAAAAAEAAAACQAAAF9pZD0kLl9pZAEDAAAAAAADAAAAAQADAAAAIwAAAENvbWJpSW5kZXg9JC5OYW1lICsgJ18nICsgJC5WZXJzaW9uAQUAAAAAAAUAAAABAAU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goBAQEBAQEBAQEBAQEBAQMAAAAAAAAAAwAAAAMAAAAA/////wUA/gsAAAAAAAAAAAAAIAD///////////////8AAAD///////////////8DAAAABAD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M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CAP///////wUAAAACABAAC+EwQdsqWZVFmgfEaqmznTQEAAAAAAADAAAABAADAAAAAwADAAAAAAADAAAAAwADAAIA////////BQAAAAMAEAALsRvN46EE/kO9DtlZv/1reAQAAAABAAMAAAACAAMAAAABAAMAAAACAP///////wQAAQD///////8FAAAABAAQAAt3c85dQnnKRYIRknoIZcrcBAAAAAIAAwAAAAAAAwAAAAI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EAAAAAP////8DAJ0OAAAAAAAAAAAAAP////9hAGEAAAAFX2lkABAAAAAE4TBB2ypZlUWaB8RqqbOdNAREYXRhAAUAAAAAAk5hbWUADQAAAExpbmtEYXRhTGlzdAAQVmVyc2lvbgABAAAACUxhc3RXcml0ZQC1R3ShlwEAAAABAP////9hAGEAAAAFX2lkABAAAAAEsRvN46EE/kO9DtlZv/1reAREYXRhAAUAAAAAAk5hbWUADQAAAExpbmtEYXRhTGlzdAAQVmVyc2lvbgAAAAAACUxhc3RXcml0ZQC1R3ShlwEAAAACAP////9wAHAAAAAFX2lkABAAAAAEd3POXUJ5ykWCEZJ6CGXK3ANEYXRhABYAAAACUGVyc29uYWxJZAABAAAAAAACTmFtZQALAAAAUGVyc29uYWxJZAAQVmVyc2lvbgAAAAAACUxhc3RXcml0ZQDIR3Shlw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AwAAAAD/////BQCaCwAAAAAAAAAAAAAgAf///////////////wAAAP///////////////wUAAAADAP///////wUAAAADAP///////wUAAAAEAP///////wUAAAAEAP///////wUAAAAEAP///////wUAAAAEAP///////wUAAAAEAP///////wUAAAAEAP///////wUAAAAEAP///////wUAAAAE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EAIAH///////////////8AAA7///////8FAAAABA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CAAIBAwAAAAIA////////DgAGTGlua0RhdGFMaXN0XzEEAAAAAAAFAAAAAwAFAAAABAAFAAAAAwAFAAAABAADAAIBAwAAAAMA////////DgAGTGlua0RhdGFMaXN0XzAEAAAAAQAFAAAAAAAFAAAAAgAFAAAAAAAFAAAAAgAEAAoBAwAAAAQA////////DAAGUGVyc29uYWxJZF8wBAAAAAIABQAAAAIABQAAAAEABQAAAAIA////////BQAAAAAA////////BQAAAAAA////////BQAAAAAA////////BQAAAAAA////////BQAAAAAA////////BQAAAAAA////////BQAAAAAA////////BQAAAAAA////////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B"/>
  <p:tag name="EMPOWERCHARTSPROPERTIES_LASTWRITEDATE" val="638863572418156229"/>
  <p:tag name="EMPOWERCHARTSPROPERTIES_B_LENGTH" val="24576"/>
  <p:tag name="DOWN_MIGRATION_INITIAL_LAYOUT_REQUIRED" val="9.2.99"/>
  <p:tag name="RUNTIME_ID" val="10e394ca-31c0-4f45-86b4-e9987bd1a3d0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B_0" val="AAAAAAH//////////wEAAAAAAAAAAAAAACoqIFRoaXMgaXMgYSBMaXRlREIgZmlsZSAqKgcF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wAAAAAAAAAEAAAACQAAAF9pZD0kLl9pZAEDAAAAAAADAAAAAQADAAAAIwAAAENvbWJpSW5kZXg9JC5OYW1lICsgJ18nICsgJC5WZXJzaW9uAQUAAAAAAAUAAAABAAU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gIBAQEBAQEBAQEBAQEBAQMAAAAAAAAAAwAAAAMAAAAA/////wUACgwAAAAAAAAAAAAAIAD///////////////8AAAD///////////////8DAAAABAD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M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CAP///////wUAAAACABAAC3bLuHxk53tKoJO3nOjzPeAEAAAAAAADAAAABAADAAAAAwADAAAAAAD///////8DAAEA////////BQAAAAMAEAALVV/v4VoeD06u+2YhluyVfgQAAAABAAMAAAACAAMAAAABAAQAAQD///////8FAAAABAAQAAve7e5T1y96RbgoXLpZVuE/BAAAAAIAAwAAAAAAAwAAAAI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EAAAAAP////8DAJ0OAAAAAAAAAAAAAP////9hAGEAAAAFX2lkABAAAAAEdsu4fGTne0qgk7ec6PM94AREYXRhAAUAAAAAAk5hbWUADQAAAExpbmtEYXRhTGlzdAAQVmVyc2lvbgAAAAAACUxhc3RXcml0ZQCqjXShlwEAAAABAP////9hAGEAAAAFX2lkABAAAAAEVV/v4VoeD06u+2YhluyVfgREYXRhAAUAAAAAAk5hbWUADQAAAExpbmtEYXRhTGlzdAAQVmVyc2lvbgABAAAACUxhc3RXcml0ZQCqjXShlwEAAAACAP////9wAHAAAAAFX2lkABAAAAAE3u3uU9cvekW4KFy6WVbhPwNEYXRhABYAAAACUGVyc29uYWxJZAABAAAAAAACTmFtZQALAAAAUGVyc29uYWxJZAAQVmVyc2lvbgAAAAAACUxhc3RXcml0ZQC5jXShlw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AwAAAAD/////BQASDAAAAAAAAAAAAAAgAf///////////////wAAAP///////////////wUAAAACAP///////wU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EAIAH///////////////8AAA7///////8FAAAABA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CAAIBAwAAAAIA////////DgAGTGlua0RhdGFMaXN0XzAEAAAAAAAFAAAAAAAFAAAAAwAFAAAAAAD///////8DAAEBAwAAAAMA////////DgAGTGlua0RhdGFMaXN0XzEEAAAAAQAFAAAAAgAFAAAABAAEAAEBAwAAAAQA////////DAAGUGVyc29uYWxJZF8wBAAAAAIABQAAAAMABQAAAA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B"/>
  <p:tag name="EMPOWERCHARTSPROPERTIES_LASTWRITEDATE" val="638863572597211451"/>
  <p:tag name="EMPOWERCHARTSPROPERTIES_B_LENGTH" val="24576"/>
  <p:tag name="DOWN_MIGRATION_INITIAL_LAYOUT_REQUIRED" val="9.2.99"/>
  <p:tag name="RUNTIME_ID" val="2942f7d6-0614-4b3f-9982-9e6e41d8dc76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B_0" val="AAAAAAH//////////wEAAAAAAAAAAAAAACoqIFRoaXMgaXMgYSBMaXRlREIgZmlsZSAqKgcF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wAAAAAAAAAEAAAACQAAAF9pZD0kLl9pZAEDAAAAAAADAAAAAQADAAAAIwAAAENvbWJpSW5kZXg9JC5OYW1lICsgJ18nICsgJC5WZXJzaW9uAQUAAAAAAAUAAAABAAU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wEBAQEBAQEBAQEBAQEBAQMAAAAAAAAAAwAAAAMAAAAA/////wUA/gsAAAAAAAAAAAAAIAD///////////////8AAAD///////////////8DAAAAAgD///////8DAAAABAD///////8DAAAABA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Q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UAAAACABAACxWxCBqdHslHlYkeF8lUTCgEAAAAAAADAAAAAAADAAAAAwADAAEA////////BQAAAAMAEAAL41g9HAh0XEG1ZF4LqZttjQQAAAABAAMAAAACAAMAAAAEAAQAAwD///////8FAAAABAAQAAsp+dfpVhDkSb/bX/qEopN6BAAAAAIAAwAAAAMAAwAAAAEAAwAAAAAA////////AwAAAAAA////////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EAAAAAP////8DAJ0OAAAAAAAAAAAAAP////9hAGEAAAAFX2lkABAAAAAEFbEIGp0eyUeViR4XyVRMKAREYXRhAAUAAAAAAk5hbWUADQAAAExpbmtEYXRhTGlzdAAQVmVyc2lvbgAAAAAACUxhc3RXcml0ZQDXjXShlwEAAAABAP////9hAGEAAAAFX2lkABAAAAAE41g9HAh0XEG1ZF4LqZttjQREYXRhAAUAAAAAAk5hbWUADQAAAExpbmtEYXRhTGlzdAAQVmVyc2lvbgABAAAACUxhc3RXcml0ZQDajXShlwEAAAACAP////9wAHAAAAAFX2lkABAAAAAEKfnX6VYQ5Em/21/6hKKTegNEYXRhABYAAAACUGVyc29uYWxJZAABAAAAAAACTmFtZQALAAAAUGVyc29uYWxJZAAQVmVyc2lvbgAAAAAACUxhc3RXcml0ZQDmjXShlw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AwAAAAD/////BQAeDAAAAAAAAAAAAAAgAf///////////////wAAAP///////////////wU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EAIAH///////////////8AAA7///////8FAAAABA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CAAEBAwAAAAIA////////DgAGTGlua0RhdGFMaXN0XzAEAAAAAAAFAAAAAAAFAAAAAwADAAEBAwAAAAMA////////DgAGTGlua0RhdGFMaXN0XzEEAAAAAQAFAAAAAgAFAAAABAAEAAEBAwAAAAQA////////DAAGUGVyc29uYWxJZF8wBAAAAAIABQAAAAMABQAAAA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B"/>
  <p:tag name="EMPOWERCHARTSPROPERTIES_LASTWRITEDATE" val="638863572597667591"/>
  <p:tag name="EMPOWERCHARTSPROPERTIES_B_LENGTH" val="24576"/>
  <p:tag name="DOWN_MIGRATION_INITIAL_LAYOUT_REQUIRED" val="9.2.99"/>
  <p:tag name="RUNTIME_ID" val="416df501-4ee3-453b-a9dd-d9884a5e27b2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05OkVbFwX8A9ubN6NwWkjA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B_0" val="AAAAAAH//////////wEAAAAAAAAAAAAAACoqIFRoaXMgaXMgYSBMaXRlREIgZmlsZSAqKgcF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wAAAAAAAAAEAAAACQAAAF9pZD0kLl9pZAEDAAAAAAADAAAAAQADAAAAIwAAAENvbWJpSW5kZXg9JC5OYW1lICsgJ18nICsgJC5WZXJzaW9uAQUAAAAAAAUAAAABAAU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gIBAQEBAQEBAQEBAQEBAQMAAAAAAAAAAwAAAAMAAAAA/////wUACgwAAAAAAAAAAAAAIAD///////////////8AAAD///////////////8DAAAABAD///////8DAAAAAw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M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UAAAACABAACzhzVTSqlQVGl0IsVzKR8EAEAAAAAAADAAAABAADAAAAAwADAAIA////////BQAAAAMAEAALAgcZfB+WTU+PbZF7KZzR+QQAAAABAAMAAAACAAMAAAABAAMAAAAAAP///////wQAAQD///////8FAAAABAAQAAviXTEq6hmJS4xsrJstD2o8BAAAAAIAAwAAAAAAAwAAAAI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EAAAAAP////8DAJ0OAAAAAAAAAAAAAP////9hAGEAAAAFX2lkABAAAAAEOHNVNKqVBUaXQixXMpHwQAREYXRhAAUAAAAAAk5hbWUADQAAAExpbmtEYXRhTGlzdAAQVmVyc2lvbgABAAAACUxhc3RXcml0ZQCNO3ShlwEAAAABAP////9hAGEAAAAFX2lkABAAAAAEAgcZfB+WTU+PbZF7KZzR+QREYXRhAAUAAAAAAk5hbWUADQAAAExpbmtEYXRhTGlzdAAQVmVyc2lvbgAAAAAACUxhc3RXcml0ZQCNO3ShlwEAAAACAP////9wAHAAAAAFX2lkABAAAAAE4l0xKuoZiUuMbKybLQ9qPANEYXRhABYAAAACUGVyc29uYWxJZAABAAAAAAACTmFtZQALAAAAUGVyc29uYWxJZAAQVmVyc2lvbgAAAAAACUxhc3RXcml0ZQCfO3Shlw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AwAAAAD/////BQAGDAAAAAAAAAAAAAAgAf///////////////wAAAP///////////////wUAAAADAP///////wUAAAAD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EAIAH///////////////8AAA7///////8FAAAABA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CAAEBAwAAAAIA////////DgAGTGlua0RhdGFMaXN0XzEEAAAAAAAFAAAAAwAFAAAABAADAAIBAwAAAAMA////////DgAGTGlua0RhdGFMaXN0XzAEAAAAAQAFAAAAAAAFAAAAAgAFAAAAAAAFAAAABAAEAAIBAwAAAAQA////////DAAGUGVyc29uYWxJZF8wBAAAAAIABQAAAAIABQAAAAEABQAAAAMA////////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B"/>
  <p:tag name="EMPOWERCHARTSPROPERTIES_LASTWRITEDATE" val="638863572387073644"/>
  <p:tag name="EMPOWERCHARTSPROPERTIES_B_LENGTH" val="24576"/>
  <p:tag name="DOWN_MIGRATION_INITIAL_LAYOUT_REQUIRED" val="9.2.99"/>
  <p:tag name="RUNTIME_ID" val="a02893ba-2052-4f8c-bd7a-506f9b9d18ba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B_0" val="AAAAAAH//////////wEAAAAAAAAAAAAAACoqIFRoaXMgaXMgYSBMaXRlREIgZmlsZSAqKgcF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wAAAAAAAAAEAAAACQAAAF9pZD0kLl9pZAEDAAAAAAADAAAAAQADAAAAIwAAAENvbWJpSW5kZXg9JC5OYW1lICsgJ18nICsgJC5WZXJzaW9uAQUAAAAAAAUAAAABAAU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gIBAQEBAQEBAQEBAQEBAQMAAAAAAAAAAwAAAAMAAAAA/////wUA/gsAAAAAAAAAAAAAIAD///////////////8AAAD///////////////8DAAAAAgD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M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CAP///////wUAAAACABAACxObL3KefPBBpTgZZifDf/UEAAAAAAADAAAAAAADAAAABAADAAAAAAADAAAAAwADAAIA////////BQAAAAMAEAALkQHa8rjQp0eT99BakNucagQAAAABAAMAAAAEAAMAAAABAAMAAAACAP///////wQAAQD///////8FAAAABAAQAAtL1i6KQfWOTIMRjBgrJwkEBAAAAAIAAwAAAAIAAwAAAAM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EAAAAAP////8DAJ0OAAAAAAAAAAAAAP////9hAGEAAAAFX2lkABAAAAAEE5svcp588EGlOBlmJ8N/9QREYXRhAAUAAAAAAk5hbWUADQAAAExpbmtEYXRhTGlzdAAQVmVyc2lvbgAAAAAACUxhc3RXcml0ZQDGO3ShlwEAAAABAP////9hAGEAAAAFX2lkABAAAAAEkQHa8rjQp0eT99BakNucagREYXRhAAUAAAAAAk5hbWUADQAAAExpbmtEYXRhTGlzdAAQVmVyc2lvbgABAAAACUxhc3RXcml0ZQDGO3ShlwEAAAACAP////9wAHAAAAAFX2lkABAAAAAES9YuikH1jkyDEYwYKycJBANEYXRhABYAAAACUGVyc29uYWxJZAABAAAAAAACTmFtZQALAAAAUGVyc29uYWxJZAAQVmVyc2lvbgAAAAAACUxhc3RXcml0ZQDSO3Shlw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AwAAAAD/////BQAGDAAAAAAAAAAAAAAgAf///////////////wAAAP///////////////wUAAAACAP///////wU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EAIAH///////////////8AAA7///////8FAAAABA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CAAIBAwAAAAIA////////DgAGTGlua0RhdGFMaXN0XzAEAAAAAAAFAAAAAAAFAAAAAwAFAAAAAAAFAAAAAwADAAIBAwAAAAMA////////DgAGTGlua0RhdGFMaXN0XzEEAAAAAQAFAAAAAgAFAAAABAAFAAAAAgD///////8EAAEBAwAAAAQA////////DAAGUGVyc29uYWxJZF8wBAAAAAIABQAAAAMABQAAAA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B"/>
  <p:tag name="EMPOWERCHARTSPROPERTIES_LASTWRITEDATE" val="638863572387597585"/>
  <p:tag name="EMPOWERCHARTSPROPERTIES_B_LENGTH" val="24576"/>
  <p:tag name="DOWN_MIGRATION_INITIAL_LAYOUT_REQUIRED" val="9.2.99"/>
  <p:tag name="RUNTIME_ID" val="2ec0f3d9-2357-41e5-82d8-cb75676db203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B_0" val="AAAAAAH//////////wEAAAAAAAAAAAAAACoqIFRoaXMgaXMgYSBMaXRlREIgZmlsZSAqKgcF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wAAAAAAAAAEAAAACQAAAF9pZD0kLl9pZAEDAAAAAAADAAAAAQADAAAAIwAAAENvbWJpSW5kZXg9JC5OYW1lICsgJ18nICsgJC5WZXJzaW9uAQUAAAAAAAUAAAABAAU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BQQBAQEBAQEBAQEBAQEBAQMAAAAAAAAAAwAAAAMAAAAA/////wUAngsAAAAAAAAAAAAAIAD///////////////8AAAD///////////////8DAAAAAgD///////8DAAAAAgD///////8DAAAAAgD///////8DAAAAAgD///////8DAAAABA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M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EAP///////wUAAAACABAAC2rL8JPifQVPk0tXVPQWVPwEAAAAAAADAAAAAAADAAAABAADAAAAAAADAAAABAADAAAAAAADAAAABAADAAAAAAADAAAABAADAAQA////////BQAAAAMAEAALVYxb7B/EXUqfmAI1F006RAQAAAABAAMAAAAEAAMAAAABAAMAAAAEAP///////wMAAAAEAP///////wMAAAAEAP///////wQABQD///////8FAAAABAAQAAs2YHjSeBGdToZeAXzaowGrBAAAAAIAAwAAAAIAAwAAAAMAAwAAAAIAAwAAAAMAAwAAAAIAAwAAAAMAAwAAAAIAAwAAAAMAAwAAAAAA////////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EAAAAAP////8DAJ0OAAAAAAAAAAAAAP////9hAGEAAAAFX2lkABAAAAAEasvwk+J9BU+TS1dU9BZU/AREYXRhAAUAAAAAAk5hbWUADQAAAExpbmtEYXRhTGlzdAAQVmVyc2lvbgAAAAAACUxhc3RXcml0ZQCAQXShlwEAAAABAP////9hAGEAAAAFX2lkABAAAAAEVYxb7B/EXUqfmAI1F006RAREYXRhAAUAAAAAAk5hbWUADQAAAExpbmtEYXRhTGlzdAAQVmVyc2lvbgABAAAACUxhc3RXcml0ZQCAQXShlwEAAAACAP////9wAHAAAAAFX2lkABAAAAAENmB40ngRnU6GXgF82qMBqwNEYXRhABYAAAACUGVyc29uYWxJZAABAAAAAAACTmFtZQALAAAAUGVyc29uYWxJZAAQVmVyc2lvbgAAAAAACUxhc3RXcml0ZQCRQXShlw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AwAAAAD/////BQDWCwAAAAAAAAAAAAAgAf///////////////wAAAP///////////////wUAAAACAP///////wUAAAACAP///////wUAAAACAP///////wU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EAIAH///////////////8AAA7///////8FAAAABA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CAAQBAwAAAAIA////////DgAGTGlua0RhdGFMaXN0XzAEAAAAAAAFAAAAAAAFAAAAAwAFAAAAAAAFAAAAAwAFAAAAAAAFAAAAAwAFAAAAAAAFAAAAAwADAAQBAwAAAAMA////////DgAGTGlua0RhdGFMaXN0XzEEAAAAAQAFAAAAAgAFAAAABAAFAAAAAgD///////8FAAAAAgD///////8FAAAAAgD///////8EAAEBAwAAAAQA////////DAAGUGVyc29uYWxJZF8wBAAAAAIABQAAAAMABQAAAA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B"/>
  <p:tag name="EMPOWERCHARTSPROPERTIES_LASTWRITEDATE" val="638863572402255809"/>
  <p:tag name="EMPOWERCHARTSPROPERTIES_B_LENGTH" val="24576"/>
  <p:tag name="DOWN_MIGRATION_INITIAL_LAYOUT_REQUIRED" val="9.2.99"/>
  <p:tag name="RUNTIME_ID" val="e58b3369-50c5-422a-93c2-b20924aed33f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B_0" val="AAAAAAH//////////wEAAAAAAAAAAAAAACoqIFRoaXMgaXMgYSBMaXRlREIgZmlsZSAqKgcF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wAAAAAAAAAEAAAACQAAAF9pZD0kLl9pZAEDAAAAAAADAAAAAQADAAAAIwAAAENvbWJpSW5kZXg9JC5OYW1lICsgJ18nICsgJC5WZXJzaW9uAQUAAAAAAAUAAAABAAU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BgEBAQEBAQEBAQEBAQEBAQMAAAAAAAAAAwAAAAMAAAAA/////wUA2gsAAAAAAAAAAAAAIAD///////////////8AAAD///////////////8DAAAAAgD///////8DAAAABAD///////8DAAAABAD///////8DAAAABAD///////8DAAAABAD///////8DAAAABA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M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UAAAACABAAC3S0OArFuO5JsUqXqCWBzJ8EAAAAAAADAAAAAAADAAAABAADAAEA////////BQAAAAMAEAAL81kT4S6+LEmUz0K29bKbWAQAAAABAAMAAAAEAAMAAAABAAQABgD///////8FAAAABAAQAAsd2/Em1ubARoize61+lBLlBAAAAAIAAwAAAAIAAwAAAAMAAwAAAAAA////////AwAAAAAA////////AwAAAAAA////////AwAAAAAA////////AwAAAAAA////////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EAAAAAP////8DAJ0OAAAAAAAAAAAAAP////9hAGEAAAAFX2lkABAAAAAEdLQ4CsW47kmxSpeoJYHMnwREYXRhAAUAAAAAAk5hbWUADQAAAExpbmtEYXRhTGlzdAAQVmVyc2lvbgAAAAAACUxhc3RXcml0ZQCoRHShlwEAAAABAP////9hAGEAAAAFX2lkABAAAAAE81kT4S6+LEmUz0K29bKbWAREYXRhAAUAAAAAAk5hbWUADQAAAExpbmtEYXRhTGlzdAAQVmVyc2lvbgABAAAACUxhc3RXcml0ZQCoRHShlwEAAAACAP////9wAHAAAAAFX2lkABAAAAAEHdvxJtbmwEaIs3utfpQS5QNEYXRhABYAAAACUGVyc29uYWxJZAABAAAAAAACTmFtZQALAAAAUGVyc29uYWxJZAAQVmVyc2lvbgAAAAAACUxhc3RXcml0ZQC4RHShlw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AwAAAAD/////BQAeDAAAAAAAAAAAAAAgAf///////////////wAAAP///////////////wU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EAIAH///////////////8AAA7///////8FAAAABA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CAAEBAwAAAAIA////////DgAGTGlua0RhdGFMaXN0XzAEAAAAAAAFAAAAAAAFAAAAAwADAAEBAwAAAAMA////////DgAGTGlua0RhdGFMaXN0XzEEAAAAAQAFAAAAAgAFAAAABAAEAAEBAwAAAAQA////////DAAGUGVyc29uYWxJZF8wBAAAAAIABQAAAAMABQAAAA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B"/>
  <p:tag name="EMPOWERCHARTSPROPERTIES_LASTWRITEDATE" val="638863572410325754"/>
  <p:tag name="EMPOWERCHARTSPROPERTIES_B_LENGTH" val="24576"/>
  <p:tag name="DOWN_MIGRATION_INITIAL_LAYOUT_REQUIRED" val="9.2.99"/>
  <p:tag name="RUNTIME_ID" val="51231316-9d9c-48e3-b523-67d7d5fee0b2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B_0" val="AAAAAAH//////////wEAAAAAAAAAAAAAACoqIFRoaXMgaXMgYSBMaXRlREIgZmlsZSAqKgcF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wAAAAAAAAAEAAAACQAAAF9pZD0kLl9pZAEDAAAAAAADAAAAAQADAAAAIwAAAENvbWJpSW5kZXg9JC5OYW1lICsgJ18nICsgJC5WZXJzaW9uAQUAAAAAAAUAAAABAAU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goBAQEBAQEBAQEBAQEBAQMAAAAAAAAAAwAAAAMAAAAA/////wUA/gsAAAAAAAAAAAAAIAD///////////////8AAAD///////////////8DAAAABAD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M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CAP///////wUAAAACABAAC+EwQdsqWZVFmgfEaqmznTQEAAAAAAADAAAABAADAAAAAwADAAAAAAADAAAAAwADAAIA////////BQAAAAMAEAALsRvN46EE/kO9DtlZv/1reAQAAAABAAMAAAACAAMAAAABAAMAAAACAP///////wQAAQD///////8FAAAABAAQAAt3c85dQnnKRYIRknoIZcrcBAAAAAIAAwAAAAAAAwAAAAI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EAAAAAP////8DAJ0OAAAAAAAAAAAAAP////9hAGEAAAAFX2lkABAAAAAE4TBB2ypZlUWaB8RqqbOdNAREYXRhAAUAAAAAAk5hbWUADQAAAExpbmtEYXRhTGlzdAAQVmVyc2lvbgABAAAACUxhc3RXcml0ZQC1R3ShlwEAAAABAP////9hAGEAAAAFX2lkABAAAAAEsRvN46EE/kO9DtlZv/1reAREYXRhAAUAAAAAAk5hbWUADQAAAExpbmtEYXRhTGlzdAAQVmVyc2lvbgAAAAAACUxhc3RXcml0ZQC1R3ShlwEAAAACAP////9wAHAAAAAFX2lkABAAAAAEd3POXUJ5ykWCEZJ6CGXK3ANEYXRhABYAAAACUGVyc29uYWxJZAABAAAAAAACTmFtZQALAAAAUGVyc29uYWxJZAAQVmVyc2lvbgAAAAAACUxhc3RXcml0ZQDIR3Shlw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AwAAAAD/////BQCaCwAAAAAAAAAAAAAgAf///////////////wAAAP///////////////wUAAAADAP///////wUAAAADAP///////wUAAAAEAP///////wUAAAAEAP///////wUAAAAEAP///////wUAAAAEAP///////wUAAAAEAP///////wUAAAAEAP///////wUAAAAEAP///////wUAAAAE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EAIAH///////////////8AAA7///////8FAAAABA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CAAIBAwAAAAIA////////DgAGTGlua0RhdGFMaXN0XzEEAAAAAAAFAAAAAwAFAAAABAAFAAAAAwAFAAAABAADAAIBAwAAAAMA////////DgAGTGlua0RhdGFMaXN0XzAEAAAAAQAFAAAAAAAFAAAAAgAFAAAAAAAFAAAAAgAEAAoBAwAAAAQA////////DAAGUGVyc29uYWxJZF8wBAAAAAIABQAAAAIABQAAAAEABQAAAAIA////////BQAAAAAA////////BQAAAAAA////////BQAAAAAA////////BQAAAAAA////////BQAAAAAA////////BQAAAAAA////////BQAAAAAA////////BQAAAAAA////////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B"/>
  <p:tag name="EMPOWERCHARTSPROPERTIES_LASTWRITEDATE" val="638863572418156229"/>
  <p:tag name="EMPOWERCHARTSPROPERTIES_B_LENGTH" val="24576"/>
  <p:tag name="DOWN_MIGRATION_INITIAL_LAYOUT_REQUIRED" val="9.2.99"/>
  <p:tag name="RUNTIME_ID" val="e639fac2-ab75-4a92-a4b8-5e3d1235acca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B_0" val="AAAAAAH//////////wEAAAAAAAAAAAAAACoqIFRoaXMgaXMgYSBMaXRlREIgZmlsZSAqKgcF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wAAAAAAAAAEAAAACQAAAF9pZD0kLl9pZAEDAAAAAAADAAAAAQADAAAAIwAAAENvbWJpSW5kZXg9JC5OYW1lICsgJ18nICsgJC5WZXJzaW9uAQUAAAAAAAUAAAABAAU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gQBAQEBAQEBAQEBAQEBAQMAAAAAAAAAAwAAAAMAAAAA/////wUA/gsAAAAAAAAAAAAAIAD///////////////8AAAD///////////////8DAAAAAgD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Q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CAP///////wUAAAACABAAC/9a5ya/c7NDli48cf58UBEEAAAAAAADAAAAAAADAAAAAwADAAAAAAADAAAABAADAAEA////////BQAAAAMAEAALza+KkrB1lkuWQbSiG+sg/QQAAAABAAMAAAACAAMAAAAEAAQAAgD///////8FAAAABAAQAAtNCcO23vKJQo8KWo6dA6SRBAAAAAIAAwAAAAMAAwAAAAEAAwAAAAIA////////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EAAAAAP////8DAJ0OAAAAAAAAAAAAAP////9hAGEAAAAFX2lkABAAAAAE/1rnJr9zs0OWLjxx/nxQEQREYXRhAAUAAAAAAk5hbWUADQAAAExpbmtEYXRhTGlzdAAQVmVyc2lvbgAAAAAACUxhc3RXcml0ZQBtpYChlwEAAAABAP////9hAGEAAAAFX2lkABAAAAAEza+KkrB1lkuWQbSiG+sg/QREYXRhAAUAAAAAAk5hbWUADQAAAExpbmtEYXRhTGlzdAAQVmVyc2lvbgABAAAACUxhc3RXcml0ZQBtpYChlwEAAAACAP////9wAHAAAAAFX2lkABAAAAAETQnDtt7yiUKPClqOnQOkkQNEYXRhABYAAAACUGVyc29uYWxJZAABAAAAAAACTmFtZQALAAAAUGVyc29uYWxJZAAQVmVyc2lvbgAAAAAACUxhc3RXcml0ZQCCpYChlw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AwAAAAD/////BQDuCwAAAAAAAAAAAAAgAf///////////////wAAAP///////////////wUAAAACAP///////wUAAAACAP///////wUAAAAEAP///////wUAAAAE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EAIAH///////////////8AAA7///////8FAAAABA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CAAIBAwAAAAIA////////DgAGTGlua0RhdGFMaXN0XzAEAAAAAAAFAAAAAAAFAAAAAwAFAAAAAAAFAAAABAADAAEBAwAAAAMA////////DgAGTGlua0RhdGFMaXN0XzEEAAAAAQAFAAAAAgAFAAAABAAEAAQBAwAAAAQA////////DAAGUGVyc29uYWxJZF8wBAAAAAIABQAAAAMABQAAAAEABQAAAAIA////////BQAAAAAA////////BQAAAAAA////////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B"/>
  <p:tag name="EMPOWERCHARTSPROPERTIES_LASTWRITEDATE" val="638863580522466484"/>
  <p:tag name="EMPOWERCHARTSPROPERTIES_B_LENGTH" val="24576"/>
  <p:tag name="DOWN_MIGRATION_INITIAL_LAYOUT_REQUIRED" val="9.2.99"/>
  <p:tag name="RUNTIME_ID" val="2673cdb7-6ce5-450f-98ad-159ac33f9d4a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B_0" val="AAAAAAH//////////wEAAAAAAAAAAAAAACoqIFRoaXMgaXMgYSBMaXRlREIgZmlsZSAqKgcF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wAAAAAAAAAEAAAACQAAAF9pZD0kLl9pZAEDAAAAAAADAAAAAQADAAAAIwAAAENvbWJpSW5kZXg9JC5OYW1lICsgJ18nICsgJC5WZXJzaW9uAQUAAAAAAAUAAAABAAU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gIBAQEBAQEBAQEBAQEBAQMAAAAAAAAAAwAAAAMAAAAA/////wUA/gsAAAAAAAAAAAAAIAD///////////////8AAAD///////////////8DAAAAAgD///////8DAAAAAw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Q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UAAAACABAAC6ArGl5w5epElY87qhkndEoEAAAAAAADAAAAAAADAAAAAwADAAIA////////BQAAAAMAEAALLTaDcUs8kUCCsv8e2E/q9AQAAAABAAMAAAACAAMAAAAEAAMAAAAAAAMAAAAEAAQAAgD///////8FAAAABAAQAAsJof30+dJDSYyRvPKiCDkFBAAAAAIAAwAAAAMAAwAAAAEAAwAAAAMA////////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EAAAAAP////8DAJ0OAAAAAAAAAAAAAP////9hAGEAAAAFX2lkABAAAAAEoCsaXnDl6kSVjzuqGSd0SgREYXRhAAUAAAAAAk5hbWUADQAAAExpbmtEYXRhTGlzdAAQVmVyc2lvbgABAAAACUxhc3RXcml0ZQBSv3+hlwEAAAABAP////9hAGEAAAAFX2lkABAAAAAELTaDcUs8kUCCsv8e2E/q9AREYXRhAAUAAAAAAk5hbWUADQAAAExpbmtEYXRhTGlzdAAQVmVyc2lvbgAAAAAACUxhc3RXcml0ZQBSv3+hlwEAAAACAP////9wAHAAAAAFX2lkABAAAAAECaH99PnSQ0mMkbzyogg5BQNEYXRhABYAAAACUGVyc29uYWxJZAABAAAAAAACTmFtZQALAAAAUGVyc29uYWxJZAAQVmVyc2lvbgAAAAAACUxhc3RXcml0ZQDCv3+hlw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AwAAAAD/////BQAGDAAAAAAAAAAAAAAgAf///////////////wAAAP///////////////wUAAAADAP///////wUAAAAD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EAIAH///////////////8AAA7///////8FAAAABA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CAAEBAwAAAAIA////////DgAGTGlua0RhdGFMaXN0XzEEAAAAAAAFAAAAAwAFAAAABAADAAIBAwAAAAMA////////DgAGTGlua0RhdGFMaXN0XzAEAAAAAQAFAAAAAAAFAAAAAgAFAAAAAAAFAAAABAAEAAIBAwAAAAQA////////DAAGUGVyc29uYWxJZF8wBAAAAAIABQAAAAIABQAAAAEABQAAAAMA////////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B"/>
  <p:tag name="EMPOWERCHARTSPROPERTIES_LASTWRITEDATE" val="638863579934232770"/>
  <p:tag name="EMPOWERCHARTSPROPERTIES_B_LENGTH" val="24576"/>
  <p:tag name="DOWN_MIGRATION_INITIAL_LAYOUT_REQUIRED" val="9.2.99"/>
  <p:tag name="RUNTIME_ID" val="9476321c-963e-44cd-ac9d-f72ae1596103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B_0" val="AAAAAAH//////////wEAAAAAAAAAAAAAACoqIFRoaXMgaXMgYSBMaXRlREIgZmlsZSAqKgcF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wAAAAAAAAAEAAAACQAAAF9pZD0kLl9pZAEDAAAAAAADAAAAAQADAAAAIwAAAENvbWJpSW5kZXg9JC5OYW1lICsgJ18nICsgJC5WZXJzaW9uAQUAAAAAAAUAAAABAAU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wMBAQEBAQEBAQEBAQEBAQMAAAAAAAAAAwAAAAMAAAAA/////wUA8gsAAAAAAAAAAAAAIAD///////////////8AAAD///////////////8DAAAAAgD///////8DAAAAAgD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Q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DAP///////wUAAAACABAACxVYZYhOgMFLuZR4ajCEwccEAAAAAAADAAAAAAADAAAAAwADAAAAAAADAAAAAwADAAAAAAD///////8DAAIA////////BQAAAAMAEAALDoeWlqhDAUepKs5BfzmZTAQAAAABAAMAAAACAAMAAAAEAAMAAAACAP///////wQAAQD///////8FAAAABAAQAAsXKcnEi1PLTru4zSH7Ef5gBAAAAAIAAwAAAAMAAwAAAA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EAAAAAP////8DAJ0OAAAAAAAAAAAAAP////9hAGEAAAAFX2lkABAAAAAEFVhliE6AwUu5lHhqMITBxwREYXRhAAUAAAAAAk5hbWUADQAAAExpbmtEYXRhTGlzdAAQVmVyc2lvbgABAAAACUxhc3RXcml0ZQA3TYShlwEAAAABAP////9hAGEAAAAFX2lkABAAAAAEDoeWlqhDAUepKs5BfzmZTAREYXRhAAUAAAAAAk5hbWUADQAAAExpbmtEYXRhTGlzdAAQVmVyc2lvbgAAAAAACUxhc3RXcml0ZQA3TYShlwEAAAACAP////9wAHAAAAAFX2lkABAAAAAEFynJxItTy067uM0h+xH+YANEYXRhABYAAAACUGVyc29uYWxJZAABAAAAAAACTmFtZQALAAAAUGVyc29uYWxJZAAQVmVyc2lvbgAAAAAACUxhc3RXcml0ZQBOTYShlw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AwAAAAD/////BQD6CwAAAAAAAAAAAAAgAf///////////////wAAAP///////////////wUAAAADAP///////wUAAAADAP///////wU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EAIAH///////////////8AAA7///////8FAAAABA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CAAMBAwAAAAIA////////DgAGTGlua0RhdGFMaXN0XzEEAAAAAAAFAAAAAwAFAAAABAAFAAAAAwD///////8FAAAAAAD///////8DAAIBAwAAAAMA////////DgAGTGlua0RhdGFMaXN0XzAEAAAAAQAFAAAAAAAFAAAAAgAFAAAAAAAFAAAAAgAEAAEBAwAAAAQA////////DAAGUGVyc29uYWxJZF8wBAAAAAIABQAAAAIABQAAAA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B"/>
  <p:tag name="EMPOWERCHARTSPROPERTIES_LASTWRITEDATE" val="638863582918058783"/>
  <p:tag name="EMPOWERCHARTSPROPERTIES_B_LENGTH" val="24576"/>
  <p:tag name="DOWN_MIGRATION_INITIAL_LAYOUT_REQUIRED" val="9.2.99"/>
  <p:tag name="RUNTIME_ID" val="337372d8-6cca-4754-beee-087692bf6abf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B_0" val="AAAAAAH//////////wEAAAAAAAAAAAAAACoqIFRoaXMgaXMgYSBMaXRlREIgZmlsZSAqKgcF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wAAAAAAAAAEAAAACQAAAF9pZD0kLl9pZAEDAAAAAAADAAAAAQADAAAAIwAAAENvbWJpSW5kZXg9JC5OYW1lICsgJ18nICsgJC5WZXJzaW9uAQUAAAAAAAUAAAABAAU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BAQBAQEBAQEBAQEBAQEBAQMAAAAAAAAAAwAAAAMAAAAA/////wUA8gsAAAAAAAAAAAAAIAD///////////////8AAAD///////////////8DAAAAAgD///////8DAAAAAwD///////8DAAAAAwD///////8DAAAAAw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M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UAAAACABAACxFKLGQAxM5HgbA9cD1xFVkEAAAAAAADAAAAAAADAAAABAADAAQA////////BQAAAAMAEAALuoQDt7SzF0WC5luXMZB8+QQAAAABAAMAAAAEAAMAAAABAAMAAAAAAP///////wMAAAAAAP///////wMAAAAAAP///////wQAAQD///////8FAAAABAAQAAuEwearSK/nQ66kwgir31+0BAAAAAIAAwAAAAIAAwAAAAM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EAAAAAP////8DAJ0OAAAAAAAAAAAAAP////9hAGEAAAAFX2lkABAAAAAEEUosZADEzkeBsD1wPXEVWQREYXRhAAUAAAAAAk5hbWUADQAAAExpbmtEYXRhTGlzdAAQVmVyc2lvbgAAAAAACUxhc3RXcml0ZQDkv3+hlwEAAAABAP////9hAGEAAAAFX2lkABAAAAAEuoQDt7SzF0WC5luXMZB8+QREYXRhAAUAAAAAAk5hbWUADQAAAExpbmtEYXRhTGlzdAAQVmVyc2lvbgABAAAACUxhc3RXcml0ZQDkv3+hlwEAAAACAP////9wAHAAAAAFX2lkABAAAAAEhMHmq0iv50OupMIIq99ftANEYXRhABYAAAACUGVyc29uYWxJZAABAAAAAAACTmFtZQALAAAAUGVyc29uYWxJZAAQVmVyc2lvbgAAAAAACUxhc3RXcml0ZQD+v3+hlw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AwAAAAD/////BQD6CwAAAAAAAAAAAAAgAf///////////////wAAAP///////////////wUAAAACAP///////wUAAAADAP///////wUAAAADAP///////wUAAAAD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EAIAH///////////////8AAA7///////8FAAAABA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CAAEBAwAAAAIA////////DgAGTGlua0RhdGFMaXN0XzAEAAAAAAAFAAAAAAAFAAAAAwADAAQBAwAAAAMA////////DgAGTGlua0RhdGFMaXN0XzEEAAAAAQAFAAAAAgAFAAAABAAFAAAAAAD///////8FAAAAAAD///////8FAAAAAAD///////8EAAEBAwAAAAQA////////DAAGUGVyc29uYWxJZF8wBAAAAAIABQAAAAMABQAAAA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B"/>
  <p:tag name="EMPOWERCHARTSPROPERTIES_LASTWRITEDATE" val="638863579934851183"/>
  <p:tag name="EMPOWERCHARTSPROPERTIES_B_LENGTH" val="24576"/>
  <p:tag name="DOWN_MIGRATION_INITIAL_LAYOUT_REQUIRED" val="9.2.99"/>
  <p:tag name="RUNTIME_ID" val="84f8e309-7dda-442b-9617-7ab34553526a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B_0" val="AAAAAAH//////////wEAAAAAAAAAAAAAACoqIFRoaXMgaXMgYSBMaXRlREIgZmlsZSAqKgcF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wAAAAAAAAAEAAAACQAAAF9pZD0kLl9pZAEDAAAAAAADAAAAAQADAAAAIwAAAENvbWJpSW5kZXg9JC5OYW1lICsgJ18nICsgJC5WZXJzaW9uAQUAAAAAAAUAAAABAAU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gIBAQEBAQEBAQEBAQEBAQMAAAAAAAAAAwAAAAMAAAAA/////wUA/gsAAAAAAAAAAAAAIAD///////////////8AAAD///////////////8DAAAAAgD///////8DAAAAAw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Q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UAAAACABAAC6ArGl5w5epElY87qhkndEoEAAAAAAADAAAAAAADAAAAAwADAAIA////////BQAAAAMAEAALLTaDcUs8kUCCsv8e2E/q9AQAAAABAAMAAAACAAMAAAAEAAMAAAAAAAMAAAAEAAQAAgD///////8FAAAABAAQAAsJof30+dJDSYyRvPKiCDkFBAAAAAIAAwAAAAMAAwAAAAEAAwAAAAMA////////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EAAAAAP////8DAJ0OAAAAAAAAAAAAAP////9hAGEAAAAFX2lkABAAAAAEoCsaXnDl6kSVjzuqGSd0SgREYXRhAAUAAAAAAk5hbWUADQAAAExpbmtEYXRhTGlzdAAQVmVyc2lvbgABAAAACUxhc3RXcml0ZQBSv3+hlwEAAAABAP////9hAGEAAAAFX2lkABAAAAAELTaDcUs8kUCCsv8e2E/q9AREYXRhAAUAAAAAAk5hbWUADQAAAExpbmtEYXRhTGlzdAAQVmVyc2lvbgAAAAAACUxhc3RXcml0ZQBSv3+hlwEAAAACAP////9wAHAAAAAFX2lkABAAAAAECaH99PnSQ0mMkbzyogg5BQNEYXRhABYAAAACUGVyc29uYWxJZAABAAAAAAACTmFtZQALAAAAUGVyc29uYWxJZAAQVmVyc2lvbgAAAAAACUxhc3RXcml0ZQDCv3+hlw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AwAAAAD/////BQAGDAAAAAAAAAAAAAAgAf///////////////wAAAP///////////////wUAAAADAP///////wUAAAAD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EAIAH///////////////8AAA7///////8FAAAABA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CAAEBAwAAAAIA////////DgAGTGlua0RhdGFMaXN0XzEEAAAAAAAFAAAAAwAFAAAABAADAAIBAwAAAAMA////////DgAGTGlua0RhdGFMaXN0XzAEAAAAAQAFAAAAAAAFAAAAAgAFAAAAAAAFAAAABAAEAAIBAwAAAAQA////////DAAGUGVyc29uYWxJZF8wBAAAAAIABQAAAAIABQAAAAEABQAAAAMA////////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B"/>
  <p:tag name="EMPOWERCHARTSPROPERTIES_LASTWRITEDATE" val="638863579934232770"/>
  <p:tag name="EMPOWERCHARTSPROPERTIES_B_LENGTH" val="24576"/>
  <p:tag name="DOWN_MIGRATION_INITIAL_LAYOUT_REQUIRED" val="9.2.99"/>
  <p:tag name="RUNTIME_ID" val="11e7f197-729e-40db-8512-a225546ca12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XB.3h0EDToKVZZMdN6vNw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B_0" val="AAAAAAH//////////wEAAAAAAAAAAAAAACoqIFRoaXMgaXMgYSBMaXRlREIgZmlsZSAqKgcF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wAAAAAAAAAEAAAACQAAAF9pZD0kLl9pZAEDAAAAAAADAAAAAQADAAAAIwAAAENvbWJpSW5kZXg9JC5OYW1lICsgJ18nICsgJC5WZXJzaW9uAQUAAAAAAAUAAAABAAU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BAQBAQEBAQEBAQEBAQEBAQMAAAAAAAAAAwAAAAMAAAAA/////wUA8gsAAAAAAAAAAAAAIAD///////////////8AAAD///////////////8DAAAAAgD///////8DAAAAAwD///////8DAAAAAwD///////8DAAAAAw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M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UAAAACABAACxFKLGQAxM5HgbA9cD1xFVkEAAAAAAADAAAAAAADAAAABAADAAQA////////BQAAAAMAEAALuoQDt7SzF0WC5luXMZB8+QQAAAABAAMAAAAEAAMAAAABAAMAAAAAAP///////wMAAAAAAP///////wMAAAAAAP///////wQAAQD///////8FAAAABAAQAAuEwearSK/nQ66kwgir31+0BAAAAAIAAwAAAAIAAwAAAAM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EAAAAAP////8DAJ0OAAAAAAAAAAAAAP////9hAGEAAAAFX2lkABAAAAAEEUosZADEzkeBsD1wPXEVWQREYXRhAAUAAAAAAk5hbWUADQAAAExpbmtEYXRhTGlzdAAQVmVyc2lvbgAAAAAACUxhc3RXcml0ZQDkv3+hlwEAAAABAP////9hAGEAAAAFX2lkABAAAAAEuoQDt7SzF0WC5luXMZB8+QREYXRhAAUAAAAAAk5hbWUADQAAAExpbmtEYXRhTGlzdAAQVmVyc2lvbgABAAAACUxhc3RXcml0ZQDkv3+hlwEAAAACAP////9wAHAAAAAFX2lkABAAAAAEhMHmq0iv50OupMIIq99ftANEYXRhABYAAAACUGVyc29uYWxJZAABAAAAAAACTmFtZQALAAAAUGVyc29uYWxJZAAQVmVyc2lvbgAAAAAACUxhc3RXcml0ZQD+v3+hlw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AwAAAAD/////BQD6CwAAAAAAAAAAAAAgAf///////////////wAAAP///////////////wUAAAACAP///////wUAAAADAP///////wUAAAADAP///////wUAAAAD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EAIAH///////////////8AAA7///////8FAAAABA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CAAEBAwAAAAIA////////DgAGTGlua0RhdGFMaXN0XzAEAAAAAAAFAAAAAAAFAAAAAwADAAQBAwAAAAMA////////DgAGTGlua0RhdGFMaXN0XzEEAAAAAQAFAAAAAgAFAAAABAAFAAAAAAD///////8FAAAAAAD///////8FAAAAAAD///////8EAAEBAwAAAAQA////////DAAGUGVyc29uYWxJZF8wBAAAAAIABQAAAAMABQAAAA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B"/>
  <p:tag name="EMPOWERCHARTSPROPERTIES_LASTWRITEDATE" val="638863579934851183"/>
  <p:tag name="EMPOWERCHARTSPROPERTIES_B_LENGTH" val="24576"/>
  <p:tag name="DOWN_MIGRATION_INITIAL_LAYOUT_REQUIRED" val="9.2.99"/>
  <p:tag name="RUNTIME_ID" val="84f8e309-7dda-442b-9617-7ab34553526a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B_0" val="AAAAAAH//////////wEAAAAAAAAAAAAAACoqIFRoaXMgaXMgYSBMaXRlREIgZmlsZSAqKgcF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wAAAAAAAAAEAAAACQAAAF9pZD0kLl9pZAEDAAAAAAADAAAAAQADAAAAIwAAAENvbWJpSW5kZXg9JC5OYW1lICsgJ18nICsgJC5WZXJzaW9uAQUAAAAAAAUAAAABAAU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gIBAQEBAQEBAQEBAQEBAQMAAAAAAAAAAwAAAAMAAAAA/////wUA/gsAAAAAAAAAAAAAIAD///////////////8AAAD///////////////8DAAAAAgD///////8DAAAAAw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Q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UAAAACABAAC6ArGl5w5epElY87qhkndEoEAAAAAAADAAAAAAADAAAAAwADAAIA////////BQAAAAMAEAALLTaDcUs8kUCCsv8e2E/q9AQAAAABAAMAAAACAAMAAAAEAAMAAAAAAAMAAAAEAAQAAgD///////8FAAAABAAQAAsJof30+dJDSYyRvPKiCDkFBAAAAAIAAwAAAAMAAwAAAAEAAwAAAAMA////////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EAAAAAP////8DAJ0OAAAAAAAAAAAAAP////9hAGEAAAAFX2lkABAAAAAEoCsaXnDl6kSVjzuqGSd0SgREYXRhAAUAAAAAAk5hbWUADQAAAExpbmtEYXRhTGlzdAAQVmVyc2lvbgABAAAACUxhc3RXcml0ZQBSv3+hlwEAAAABAP////9hAGEAAAAFX2lkABAAAAAELTaDcUs8kUCCsv8e2E/q9AREYXRhAAUAAAAAAk5hbWUADQAAAExpbmtEYXRhTGlzdAAQVmVyc2lvbgAAAAAACUxhc3RXcml0ZQBSv3+hlwEAAAACAP////9wAHAAAAAFX2lkABAAAAAECaH99PnSQ0mMkbzyogg5BQNEYXRhABYAAAACUGVyc29uYWxJZAABAAAAAAACTmFtZQALAAAAUGVyc29uYWxJZAAQVmVyc2lvbgAAAAAACUxhc3RXcml0ZQDCv3+hlw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AwAAAAD/////BQAGDAAAAAAAAAAAAAAgAf///////////////wAAAP///////////////wUAAAADAP///////wUAAAAD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EAIAH///////////////8AAA7///////8FAAAABA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CAAEBAwAAAAIA////////DgAGTGlua0RhdGFMaXN0XzEEAAAAAAAFAAAAAwAFAAAABAADAAIBAwAAAAMA////////DgAGTGlua0RhdGFMaXN0XzAEAAAAAQAFAAAAAAAFAAAAAgAFAAAAAAAFAAAABAAEAAIBAwAAAAQA////////DAAGUGVyc29uYWxJZF8wBAAAAAIABQAAAAIABQAAAAEABQAAAAMA////////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B"/>
  <p:tag name="EMPOWERCHARTSPROPERTIES_LASTWRITEDATE" val="638863579934232770"/>
  <p:tag name="EMPOWERCHARTSPROPERTIES_B_LENGTH" val="24576"/>
  <p:tag name="DOWN_MIGRATION_INITIAL_LAYOUT_REQUIRED" val="9.2.99"/>
  <p:tag name="RUNTIME_ID" val="11e7f197-729e-40db-8512-a225546ca122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B_0" val="AAAAAAH//////////wEAAAAAAAAAAAAAACoqIFRoaXMgaXMgYSBMaXRlREIgZmlsZSAqKgcF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wAAAAAAAAAEAAAACQAAAF9pZD0kLl9pZAEDAAAAAAADAAAAAQADAAAAIwAAAENvbWJpSW5kZXg9JC5OYW1lICsgJ18nICsgJC5WZXJzaW9uAQUAAAAAAAUAAAABAAU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BAQBAQEBAQEBAQEBAQEBAQMAAAAAAAAAAwAAAAMAAAAA/////wUA8gsAAAAAAAAAAAAAIAD///////////////8AAAD///////////////8DAAAAAgD///////8DAAAAAwD///////8DAAAAAwD///////8DAAAAAw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M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UAAAACABAACxFKLGQAxM5HgbA9cD1xFVkEAAAAAAADAAAAAAADAAAABAADAAQA////////BQAAAAMAEAALuoQDt7SzF0WC5luXMZB8+QQAAAABAAMAAAAEAAMAAAABAAMAAAAAAP///////wMAAAAAAP///////wMAAAAAAP///////wQAAQD///////8FAAAABAAQAAuEwearSK/nQ66kwgir31+0BAAAAAIAAwAAAAIAAwAAAAM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EAAAAAP////8DAJ0OAAAAAAAAAAAAAP////9hAGEAAAAFX2lkABAAAAAEEUosZADEzkeBsD1wPXEVWQREYXRhAAUAAAAAAk5hbWUADQAAAExpbmtEYXRhTGlzdAAQVmVyc2lvbgAAAAAACUxhc3RXcml0ZQDkv3+hlwEAAAABAP////9hAGEAAAAFX2lkABAAAAAEuoQDt7SzF0WC5luXMZB8+QREYXRhAAUAAAAAAk5hbWUADQAAAExpbmtEYXRhTGlzdAAQVmVyc2lvbgABAAAACUxhc3RXcml0ZQDkv3+hlwEAAAACAP////9wAHAAAAAFX2lkABAAAAAEhMHmq0iv50OupMIIq99ftANEYXRhABYAAAACUGVyc29uYWxJZAABAAAAAAACTmFtZQALAAAAUGVyc29uYWxJZAAQVmVyc2lvbgAAAAAACUxhc3RXcml0ZQD+v3+hlw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AwAAAAD/////BQD6CwAAAAAAAAAAAAAgAf///////////////wAAAP///////////////wUAAAACAP///////wUAAAADAP///////wUAAAADAP///////wUAAAAD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EAIAH///////////////8AAA7///////8FAAAABA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CAAEBAwAAAAIA////////DgAGTGlua0RhdGFMaXN0XzAEAAAAAAAFAAAAAAAFAAAAAwADAAQBAwAAAAMA////////DgAGTGlua0RhdGFMaXN0XzEEAAAAAQAFAAAAAgAFAAAABAAFAAAAAAD///////8FAAAAAAD///////8FAAAAAAD///////8EAAEBAwAAAAQA////////DAAGUGVyc29uYWxJZF8wBAAAAAIABQAAAAMABQAAAA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B"/>
  <p:tag name="EMPOWERCHARTSPROPERTIES_LASTWRITEDATE" val="638863579934851183"/>
  <p:tag name="EMPOWERCHARTSPROPERTIES_B_LENGTH" val="24576"/>
  <p:tag name="DOWN_MIGRATION_INITIAL_LAYOUT_REQUIRED" val="9.2.99"/>
  <p:tag name="RUNTIME_ID" val="84f8e309-7dda-442b-9617-7ab34553526a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B_0" val="AAAAAAH//////////wEAAAAAAAAAAAAAACoqIFRoaXMgaXMgYSBMaXRlREIgZmlsZSAqKgcF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wAAAAAAAAAEAAAACQAAAF9pZD0kLl9pZAEDAAAAAAADAAAAAQADAAAAIwAAAENvbWJpSW5kZXg9JC5OYW1lICsgJ18nICsgJC5WZXJzaW9uAQUAAAAAAAUAAAABAAU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gIBAQEBAQEBAQEBAQEBAQMAAAAAAAAAAwAAAAMAAAAA/////wUA/gsAAAAAAAAAAAAAIAD///////////////8AAAD///////////////8DAAAAAgD///////8DAAAAAw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Q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UAAAACABAAC6ArGl5w5epElY87qhkndEoEAAAAAAADAAAAAAADAAAAAwADAAIA////////BQAAAAMAEAALLTaDcUs8kUCCsv8e2E/q9AQAAAABAAMAAAACAAMAAAAEAAMAAAAAAAMAAAAEAAQAAgD///////8FAAAABAAQAAsJof30+dJDSYyRvPKiCDkFBAAAAAIAAwAAAAMAAwAAAAEAAwAAAAMA////////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EAAAAAP////8DAJ0OAAAAAAAAAAAAAP////9hAGEAAAAFX2lkABAAAAAEoCsaXnDl6kSVjzuqGSd0SgREYXRhAAUAAAAAAk5hbWUADQAAAExpbmtEYXRhTGlzdAAQVmVyc2lvbgABAAAACUxhc3RXcml0ZQBSv3+hlwEAAAABAP////9hAGEAAAAFX2lkABAAAAAELTaDcUs8kUCCsv8e2E/q9AREYXRhAAUAAAAAAk5hbWUADQAAAExpbmtEYXRhTGlzdAAQVmVyc2lvbgAAAAAACUxhc3RXcml0ZQBSv3+hlwEAAAACAP////9wAHAAAAAFX2lkABAAAAAECaH99PnSQ0mMkbzyogg5BQNEYXRhABYAAAACUGVyc29uYWxJZAABAAAAAAACTmFtZQALAAAAUGVyc29uYWxJZAAQVmVyc2lvbgAAAAAACUxhc3RXcml0ZQDCv3+hlw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AwAAAAD/////BQAGDAAAAAAAAAAAAAAgAf///////////////wAAAP///////////////wUAAAADAP///////wUAAAAD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EAIAH///////////////8AAA7///////8FAAAABA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CAAEBAwAAAAIA////////DgAGTGlua0RhdGFMaXN0XzEEAAAAAAAFAAAAAwAFAAAABAADAAIBAwAAAAMA////////DgAGTGlua0RhdGFMaXN0XzAEAAAAAQAFAAAAAAAFAAAAAgAFAAAAAAAFAAAABAAEAAIBAwAAAAQA////////DAAGUGVyc29uYWxJZF8wBAAAAAIABQAAAAIABQAAAAEABQAAAAMA////////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B"/>
  <p:tag name="EMPOWERCHARTSPROPERTIES_LASTWRITEDATE" val="638863579934232770"/>
  <p:tag name="EMPOWERCHARTSPROPERTIES_B_LENGTH" val="24576"/>
  <p:tag name="DOWN_MIGRATION_INITIAL_LAYOUT_REQUIRED" val="9.2.99"/>
  <p:tag name="RUNTIME_ID" val="11e7f197-729e-40db-8512-a225546ca122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B_0" val="AAAAAAH//////////wEAAAAAAAAAAAAAACoqIFRoaXMgaXMgYSBMaXRlREIgZmlsZSAqKgcF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wAAAAAAAAAEAAAACQAAAF9pZD0kLl9pZAEDAAAAAAADAAAAAQADAAAAIwAAAENvbWJpSW5kZXg9JC5OYW1lICsgJ18nICsgJC5WZXJzaW9uAQUAAAAAAAUAAAABAAU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BAQBAQEBAQEBAQEBAQEBAQMAAAAAAAAAAwAAAAMAAAAA/////wUA8gsAAAAAAAAAAAAAIAD///////////////8AAAD///////////////8DAAAAAgD///////8DAAAAAwD///////8DAAAAAwD///////8DAAAAAw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M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UAAAACABAACxFKLGQAxM5HgbA9cD1xFVkEAAAAAAADAAAAAAADAAAABAADAAQA////////BQAAAAMAEAALuoQDt7SzF0WC5luXMZB8+QQAAAABAAMAAAAEAAMAAAABAAMAAAAAAP///////wMAAAAAAP///////wMAAAAAAP///////wQAAQD///////8FAAAABAAQAAuEwearSK/nQ66kwgir31+0BAAAAAIAAwAAAAIAAwAAAAM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EAAAAAP////8DAJ0OAAAAAAAAAAAAAP////9hAGEAAAAFX2lkABAAAAAEEUosZADEzkeBsD1wPXEVWQREYXRhAAUAAAAAAk5hbWUADQAAAExpbmtEYXRhTGlzdAAQVmVyc2lvbgAAAAAACUxhc3RXcml0ZQDkv3+hlwEAAAABAP////9hAGEAAAAFX2lkABAAAAAEuoQDt7SzF0WC5luXMZB8+QREYXRhAAUAAAAAAk5hbWUADQAAAExpbmtEYXRhTGlzdAAQVmVyc2lvbgABAAAACUxhc3RXcml0ZQDkv3+hlwEAAAACAP////9wAHAAAAAFX2lkABAAAAAEhMHmq0iv50OupMIIq99ftANEYXRhABYAAAACUGVyc29uYWxJZAABAAAAAAACTmFtZQALAAAAUGVyc29uYWxJZAAQVmVyc2lvbgAAAAAACUxhc3RXcml0ZQD+v3+hlw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AwAAAAD/////BQD6CwAAAAAAAAAAAAAgAf///////////////wAAAP///////////////wUAAAACAP///////wUAAAADAP///////wUAAAADAP///////wUAAAAD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EAIAH///////////////8AAA7///////8FAAAABA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CAAEBAwAAAAIA////////DgAGTGlua0RhdGFMaXN0XzAEAAAAAAAFAAAAAAAFAAAAAwADAAQBAwAAAAMA////////DgAGTGlua0RhdGFMaXN0XzEEAAAAAQAFAAAAAgAFAAAABAAFAAAAAAD///////8FAAAAAAD///////8FAAAAAAD///////8EAAEBAwAAAAQA////////DAAGUGVyc29uYWxJZF8wBAAAAAIABQAAAAMABQAAAA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B"/>
  <p:tag name="EMPOWERCHARTSPROPERTIES_LASTWRITEDATE" val="638863579934851183"/>
  <p:tag name="EMPOWERCHARTSPROPERTIES_B_LENGTH" val="24576"/>
  <p:tag name="DOWN_MIGRATION_INITIAL_LAYOUT_REQUIRED" val="9.2.99"/>
  <p:tag name="RUNTIME_ID" val="84f8e309-7dda-442b-9617-7ab34553526a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B_0" val="AAAAAAH//////////wEAAAAAAAAAAAAAACoqIFRoaXMgaXMgYSBMaXRlREIgZmlsZSAqKgcF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wAAAAAAAAAEAAAACQAAAF9pZD0kLl9pZAEDAAAAAAADAAAAAQADAAAAIwAAAENvbWJpSW5kZXg9JC5OYW1lICsgJ18nICsgJC5WZXJzaW9uAQUAAAAAAAUAAAABAAU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gIBAQEBAQEBAQEBAQEBAQMAAAAAAAAAAwAAAAMAAAAA/////wUA/gsAAAAAAAAAAAAAIAD///////////////8AAAD///////////////8DAAAAAgD///////8DAAAAAw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Q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UAAAACABAAC6ArGl5w5epElY87qhkndEoEAAAAAAADAAAAAAADAAAAAwADAAIA////////BQAAAAMAEAALLTaDcUs8kUCCsv8e2E/q9AQAAAABAAMAAAACAAMAAAAEAAMAAAAAAAMAAAAEAAQAAgD///////8FAAAABAAQAAsJof30+dJDSYyRvPKiCDkFBAAAAAIAAwAAAAMAAwAAAAEAAwAAAAMA////////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EAAAAAP////8DAJ0OAAAAAAAAAAAAAP////9hAGEAAAAFX2lkABAAAAAEoCsaXnDl6kSVjzuqGSd0SgREYXRhAAUAAAAAAk5hbWUADQAAAExpbmtEYXRhTGlzdAAQVmVyc2lvbgABAAAACUxhc3RXcml0ZQBSv3+hlwEAAAABAP////9hAGEAAAAFX2lkABAAAAAELTaDcUs8kUCCsv8e2E/q9AREYXRhAAUAAAAAAk5hbWUADQAAAExpbmtEYXRhTGlzdAAQVmVyc2lvbgAAAAAACUxhc3RXcml0ZQBSv3+hlwEAAAACAP////9wAHAAAAAFX2lkABAAAAAECaH99PnSQ0mMkbzyogg5BQNEYXRhABYAAAACUGVyc29uYWxJZAABAAAAAAACTmFtZQALAAAAUGVyc29uYWxJZAAQVmVyc2lvbgAAAAAACUxhc3RXcml0ZQDCv3+hlw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AwAAAAD/////BQAGDAAAAAAAAAAAAAAgAf///////////////wAAAP///////////////wUAAAADAP///////wUAAAAD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EAIAH///////////////8AAA7///////8FAAAABA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CAAEBAwAAAAIA////////DgAGTGlua0RhdGFMaXN0XzEEAAAAAAAFAAAAAwAFAAAABAADAAIBAwAAAAMA////////DgAGTGlua0RhdGFMaXN0XzAEAAAAAQAFAAAAAAAFAAAAAgAFAAAAAAAFAAAABAAEAAIBAwAAAAQA////////DAAGUGVyc29uYWxJZF8wBAAAAAIABQAAAAIABQAAAAEABQAAAAMA////////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B"/>
  <p:tag name="EMPOWERCHARTSPROPERTIES_LASTWRITEDATE" val="638863579934232770"/>
  <p:tag name="EMPOWERCHARTSPROPERTIES_B_LENGTH" val="24576"/>
  <p:tag name="DOWN_MIGRATION_INITIAL_LAYOUT_REQUIRED" val="9.2.99"/>
  <p:tag name="RUNTIME_ID" val="11e7f197-729e-40db-8512-a225546ca122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B_0" val="AAAAAAH//////////wEAAAAAAAAAAAAAACoqIFRoaXMgaXMgYSBMaXRlREIgZmlsZSAqKgcF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wAAAAAAAAAEAAAACQAAAF9pZD0kLl9pZAEDAAAAAAADAAAAAQADAAAAIwAAAENvbWJpSW5kZXg9JC5OYW1lICsgJ18nICsgJC5WZXJzaW9uAQUAAAAAAAUAAAABAAU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BAQBAQEBAQEBAQEBAQEBAQMAAAAAAAAAAwAAAAMAAAAA/////wUA8gsAAAAAAAAAAAAAIAD///////////////8AAAD///////////////8DAAAAAgD///////8DAAAAAwD///////8DAAAAAwD///////8DAAAAAw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M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UAAAACABAACxFKLGQAxM5HgbA9cD1xFVkEAAAAAAADAAAAAAADAAAABAADAAQA////////BQAAAAMAEAALuoQDt7SzF0WC5luXMZB8+QQAAAABAAMAAAAEAAMAAAABAAMAAAAAAP///////wMAAAAAAP///////wMAAAAAAP///////wQAAQD///////8FAAAABAAQAAuEwearSK/nQ66kwgir31+0BAAAAAIAAwAAAAIAAwAAAAM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EAAAAAP////8DAJ0OAAAAAAAAAAAAAP////9hAGEAAAAFX2lkABAAAAAEEUosZADEzkeBsD1wPXEVWQREYXRhAAUAAAAAAk5hbWUADQAAAExpbmtEYXRhTGlzdAAQVmVyc2lvbgAAAAAACUxhc3RXcml0ZQDkv3+hlwEAAAABAP////9hAGEAAAAFX2lkABAAAAAEuoQDt7SzF0WC5luXMZB8+QREYXRhAAUAAAAAAk5hbWUADQAAAExpbmtEYXRhTGlzdAAQVmVyc2lvbgABAAAACUxhc3RXcml0ZQDkv3+hlwEAAAACAP////9wAHAAAAAFX2lkABAAAAAEhMHmq0iv50OupMIIq99ftANEYXRhABYAAAACUGVyc29uYWxJZAABAAAAAAACTmFtZQALAAAAUGVyc29uYWxJZAAQVmVyc2lvbgAAAAAACUxhc3RXcml0ZQD+v3+hlw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AwAAAAD/////BQD6CwAAAAAAAAAAAAAgAf///////////////wAAAP///////////////wUAAAACAP///////wUAAAADAP///////wUAAAADAP///////wUAAAAD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EAIAH///////////////8AAA7///////8FAAAABA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CAAEBAwAAAAIA////////DgAGTGlua0RhdGFMaXN0XzAEAAAAAAAFAAAAAAAFAAAAAwADAAQBAwAAAAMA////////DgAGTGlua0RhdGFMaXN0XzEEAAAAAQAFAAAAAgAFAAAABAAFAAAAAAD///////8FAAAAAAD///////8FAAAAAAD///////8EAAEBAwAAAAQA////////DAAGUGVyc29uYWxJZF8wBAAAAAIABQAAAAMABQAAAA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B"/>
  <p:tag name="EMPOWERCHARTSPROPERTIES_LASTWRITEDATE" val="638863579934851183"/>
  <p:tag name="EMPOWERCHARTSPROPERTIES_B_LENGTH" val="24576"/>
  <p:tag name="DOWN_MIGRATION_INITIAL_LAYOUT_REQUIRED" val="9.2.99"/>
  <p:tag name="RUNTIME_ID" val="84f8e309-7dda-442b-9617-7ab34553526a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B_0" val="AAAAAAH//////////wEAAAAAAAAAAAAAACoqIFRoaXMgaXMgYSBMaXRlREIgZmlsZSAqKgcF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wAAAAAAAAAEAAAACQAAAF9pZD0kLl9pZAEDAAAAAAADAAAAAQADAAAAIwAAAENvbWJpSW5kZXg9JC5OYW1lICsgJ18nICsgJC5WZXJzaW9uAQUAAAAAAAUAAAABAAU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gIBAQEBAQEBAQEBAQEBAQMAAAAAAAAAAwAAAAMAAAAA/////wUA/gsAAAAAAAAAAAAAIAD///////////////8AAAD///////////////8DAAAAAgD///////8DAAAAAw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Q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UAAAACABAAC6ArGl5w5epElY87qhkndEoEAAAAAAADAAAAAAADAAAAAwADAAIA////////BQAAAAMAEAALLTaDcUs8kUCCsv8e2E/q9AQAAAABAAMAAAACAAMAAAAEAAMAAAAAAAMAAAAEAAQAAgD///////8FAAAABAAQAAsJof30+dJDSYyRvPKiCDkFBAAAAAIAAwAAAAMAAwAAAAEAAwAAAAMA////////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EAAAAAP////8DAJ0OAAAAAAAAAAAAAP////9hAGEAAAAFX2lkABAAAAAEoCsaXnDl6kSVjzuqGSd0SgREYXRhAAUAAAAAAk5hbWUADQAAAExpbmtEYXRhTGlzdAAQVmVyc2lvbgABAAAACUxhc3RXcml0ZQBSv3+hlwEAAAABAP////9hAGEAAAAFX2lkABAAAAAELTaDcUs8kUCCsv8e2E/q9AREYXRhAAUAAAAAAk5hbWUADQAAAExpbmtEYXRhTGlzdAAQVmVyc2lvbgAAAAAACUxhc3RXcml0ZQBSv3+hlwEAAAACAP////9wAHAAAAAFX2lkABAAAAAECaH99PnSQ0mMkbzyogg5BQNEYXRhABYAAAACUGVyc29uYWxJZAABAAAAAAACTmFtZQALAAAAUGVyc29uYWxJZAAQVmVyc2lvbgAAAAAACUxhc3RXcml0ZQDCv3+hlw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AwAAAAD/////BQAGDAAAAAAAAAAAAAAgAf///////////////wAAAP///////////////wUAAAADAP///////wUAAAAD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EAIAH///////////////8AAA7///////8FAAAABA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CAAEBAwAAAAIA////////DgAGTGlua0RhdGFMaXN0XzEEAAAAAAAFAAAAAwAFAAAABAADAAIBAwAAAAMA////////DgAGTGlua0RhdGFMaXN0XzAEAAAAAQAFAAAAAAAFAAAAAgAFAAAAAAAFAAAABAAEAAIBAwAAAAQA////////DAAGUGVyc29uYWxJZF8wBAAAAAIABQAAAAIABQAAAAEABQAAAAMA////////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B"/>
  <p:tag name="EMPOWERCHARTSPROPERTIES_LASTWRITEDATE" val="638863579934232770"/>
  <p:tag name="EMPOWERCHARTSPROPERTIES_B_LENGTH" val="24576"/>
  <p:tag name="DOWN_MIGRATION_INITIAL_LAYOUT_REQUIRED" val="9.2.99"/>
  <p:tag name="RUNTIME_ID" val="11e7f197-729e-40db-8512-a225546ca122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B_0" val="AAAAAAH//////////wEAAAAAAAAAAAAAACoqIFRoaXMgaXMgYSBMaXRlREIgZmlsZSAqKgcF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wAAAAAAAAAEAAAACQAAAF9pZD0kLl9pZAEDAAAAAAADAAAAAQADAAAAIwAAAENvbWJpSW5kZXg9JC5OYW1lICsgJ18nICsgJC5WZXJzaW9uAQUAAAAAAAUAAAABAAU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BAQBAQEBAQEBAQEBAQEBAQMAAAAAAAAAAwAAAAMAAAAA/////wUA8gsAAAAAAAAAAAAAIAD///////////////8AAAD///////////////8DAAAAAgD///////8DAAAAAwD///////8DAAAAAwD///////8DAAAAAw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M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UAAAACABAACxFKLGQAxM5HgbA9cD1xFVkEAAAAAAADAAAAAAADAAAABAADAAQA////////BQAAAAMAEAALuoQDt7SzF0WC5luXMZB8+QQAAAABAAMAAAAEAAMAAAABAAMAAAAAAP///////wMAAAAAAP///////wMAAAAAAP///////wQAAQD///////8FAAAABAAQAAuEwearSK/nQ66kwgir31+0BAAAAAIAAwAAAAIAAwAAAAM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EAAAAAP////8DAJ0OAAAAAAAAAAAAAP////9hAGEAAAAFX2lkABAAAAAEEUosZADEzkeBsD1wPXEVWQREYXRhAAUAAAAAAk5hbWUADQAAAExpbmtEYXRhTGlzdAAQVmVyc2lvbgAAAAAACUxhc3RXcml0ZQDkv3+hlwEAAAABAP////9hAGEAAAAFX2lkABAAAAAEuoQDt7SzF0WC5luXMZB8+QREYXRhAAUAAAAAAk5hbWUADQAAAExpbmtEYXRhTGlzdAAQVmVyc2lvbgABAAAACUxhc3RXcml0ZQDkv3+hlwEAAAACAP////9wAHAAAAAFX2lkABAAAAAEhMHmq0iv50OupMIIq99ftANEYXRhABYAAAACUGVyc29uYWxJZAABAAAAAAACTmFtZQALAAAAUGVyc29uYWxJZAAQVmVyc2lvbgAAAAAACUxhc3RXcml0ZQD+v3+hlw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AwAAAAD/////BQD6CwAAAAAAAAAAAAAgAf///////////////wAAAP///////////////wUAAAACAP///////wUAAAADAP///////wUAAAADAP///////wUAAAAD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EAIAH///////////////8AAA7///////8FAAAABA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CAAEBAwAAAAIA////////DgAGTGlua0RhdGFMaXN0XzAEAAAAAAAFAAAAAAAFAAAAAwADAAQBAwAAAAMA////////DgAGTGlua0RhdGFMaXN0XzEEAAAAAQAFAAAAAgAFAAAABAAFAAAAAAD///////8FAAAAAAD///////8FAAAAAAD///////8EAAEBAwAAAAQA////////DAAGUGVyc29uYWxJZF8wBAAAAAIABQAAAAMABQAAAA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B"/>
  <p:tag name="EMPOWERCHARTSPROPERTIES_LASTWRITEDATE" val="638863579934851183"/>
  <p:tag name="EMPOWERCHARTSPROPERTIES_B_LENGTH" val="24576"/>
  <p:tag name="DOWN_MIGRATION_INITIAL_LAYOUT_REQUIRED" val="9.2.99"/>
  <p:tag name="RUNTIME_ID" val="84f8e309-7dda-442b-9617-7ab34553526a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B_0" val="AAAAAAH//////////wEAAAAAAAAAAAAAACoqIFRoaXMgaXMgYSBMaXRlREIgZmlsZSAqKgcF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wAAAAAAAAAEAAAACQAAAF9pZD0kLl9pZAEDAAAAAAADAAAAAQADAAAAIwAAAENvbWJpSW5kZXg9JC5OYW1lICsgJ18nICsgJC5WZXJzaW9uAQUAAAAAAAUAAAABAAU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gIBAQEBAQEBAQEBAQEBAQMAAAAAAAAAAwAAAAMAAAAA/////wUA/gsAAAAAAAAAAAAAIAD///////////////8AAAD///////////////8DAAAAAgD///////8DAAAAAw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Q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UAAAACABAAC6ArGl5w5epElY87qhkndEoEAAAAAAADAAAAAAADAAAAAwADAAIA////////BQAAAAMAEAALLTaDcUs8kUCCsv8e2E/q9AQAAAABAAMAAAACAAMAAAAEAAMAAAAAAAMAAAAEAAQAAgD///////8FAAAABAAQAAsJof30+dJDSYyRvPKiCDkFBAAAAAIAAwAAAAMAAwAAAAEAAwAAAAMA////////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EAAAAAP////8DAJ0OAAAAAAAAAAAAAP////9hAGEAAAAFX2lkABAAAAAEoCsaXnDl6kSVjzuqGSd0SgREYXRhAAUAAAAAAk5hbWUADQAAAExpbmtEYXRhTGlzdAAQVmVyc2lvbgABAAAACUxhc3RXcml0ZQBSv3+hlwEAAAABAP////9hAGEAAAAFX2lkABAAAAAELTaDcUs8kUCCsv8e2E/q9AREYXRhAAUAAAAAAk5hbWUADQAAAExpbmtEYXRhTGlzdAAQVmVyc2lvbgAAAAAACUxhc3RXcml0ZQBSv3+hlwEAAAACAP////9wAHAAAAAFX2lkABAAAAAECaH99PnSQ0mMkbzyogg5BQNEYXRhABYAAAACUGVyc29uYWxJZAABAAAAAAACTmFtZQALAAAAUGVyc29uYWxJZAAQVmVyc2lvbgAAAAAACUxhc3RXcml0ZQDCv3+hlw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AwAAAAD/////BQAGDAAAAAAAAAAAAAAgAf///////////////wAAAP///////////////wUAAAADAP///////wUAAAAD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EAIAH///////////////8AAA7///////8FAAAABA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CAAEBAwAAAAIA////////DgAGTGlua0RhdGFMaXN0XzEEAAAAAAAFAAAAAwAFAAAABAADAAIBAwAAAAMA////////DgAGTGlua0RhdGFMaXN0XzAEAAAAAQAFAAAAAAAFAAAAAgAFAAAAAAAFAAAABAAEAAIBAwAAAAQA////////DAAGUGVyc29uYWxJZF8wBAAAAAIABQAAAAIABQAAAAEABQAAAAMA////////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B"/>
  <p:tag name="EMPOWERCHARTSPROPERTIES_LASTWRITEDATE" val="638863579934232770"/>
  <p:tag name="EMPOWERCHARTSPROPERTIES_B_LENGTH" val="24576"/>
  <p:tag name="DOWN_MIGRATION_INITIAL_LAYOUT_REQUIRED" val="9.2.99"/>
  <p:tag name="RUNTIME_ID" val="11e7f197-729e-40db-8512-a225546ca122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aesCgAPEYp5DBcwsEVT9g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B_0" val="AAAAAAH//////////wEAAAAAAAAAAAAAACoqIFRoaXMgaXMgYSBMaXRlREIgZmlsZSAqKgcF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wAAAAAAAAAEAAAACQAAAF9pZD0kLl9pZAEDAAAAAAADAAAAAQADAAAAIwAAAENvbWJpSW5kZXg9JC5OYW1lICsgJ18nICsgJC5WZXJzaW9uAQUAAAAAAAUAAAABAAU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BAQBAQEBAQEBAQEBAQEBAQMAAAAAAAAAAwAAAAMAAAAA/////wUA8gsAAAAAAAAAAAAAIAD///////////////8AAAD///////////////8DAAAAAgD///////8DAAAAAwD///////8DAAAAAwD///////8DAAAAAw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M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UAAAACABAACxFKLGQAxM5HgbA9cD1xFVkEAAAAAAADAAAAAAADAAAABAADAAQA////////BQAAAAMAEAALuoQDt7SzF0WC5luXMZB8+QQAAAABAAMAAAAEAAMAAAABAAMAAAAAAP///////wMAAAAAAP///////wMAAAAAAP///////wQAAQD///////8FAAAABAAQAAuEwearSK/nQ66kwgir31+0BAAAAAIAAwAAAAIAAwAAAAM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EAAAAAP////8DAJ0OAAAAAAAAAAAAAP////9hAGEAAAAFX2lkABAAAAAEEUosZADEzkeBsD1wPXEVWQREYXRhAAUAAAAAAk5hbWUADQAAAExpbmtEYXRhTGlzdAAQVmVyc2lvbgAAAAAACUxhc3RXcml0ZQDkv3+hlwEAAAABAP////9hAGEAAAAFX2lkABAAAAAEuoQDt7SzF0WC5luXMZB8+QREYXRhAAUAAAAAAk5hbWUADQAAAExpbmtEYXRhTGlzdAAQVmVyc2lvbgABAAAACUxhc3RXcml0ZQDkv3+hlwEAAAACAP////9wAHAAAAAFX2lkABAAAAAEhMHmq0iv50OupMIIq99ftANEYXRhABYAAAACUGVyc29uYWxJZAABAAAAAAACTmFtZQALAAAAUGVyc29uYWxJZAAQVmVyc2lvbgAAAAAACUxhc3RXcml0ZQD+v3+hlw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AwAAAAD/////BQD6CwAAAAAAAAAAAAAgAf///////////////wAAAP///////////////wUAAAACAP///////wUAAAADAP///////wUAAAADAP///////wUAAAAD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EAIAH///////////////8AAA7///////8FAAAABA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CAAEBAwAAAAIA////////DgAGTGlua0RhdGFMaXN0XzAEAAAAAAAFAAAAAAAFAAAAAwADAAQBAwAAAAMA////////DgAGTGlua0RhdGFMaXN0XzEEAAAAAQAFAAAAAgAFAAAABAAFAAAAAAD///////8FAAAAAAD///////8FAAAAAAD///////8EAAEBAwAAAAQA////////DAAGUGVyc29uYWxJZF8wBAAAAAIABQAAAAMABQAAAA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B"/>
  <p:tag name="EMPOWERCHARTSPROPERTIES_LASTWRITEDATE" val="638863579934851183"/>
  <p:tag name="EMPOWERCHARTSPROPERTIES_B_LENGTH" val="24576"/>
  <p:tag name="DOWN_MIGRATION_INITIAL_LAYOUT_REQUIRED" val="9.2.99"/>
  <p:tag name="RUNTIME_ID" val="84f8e309-7dda-442b-9617-7ab34553526a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B_0" val="AAAAAAH//////////wEAAAAAAAAAAAAAACoqIFRoaXMgaXMgYSBMaXRlREIgZmlsZSAqKgcF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wAAAAAAAAAEAAAACQAAAF9pZD0kLl9pZAEDAAAAAAADAAAAAQADAAAAIwAAAENvbWJpSW5kZXg9JC5OYW1lICsgJ18nICsgJC5WZXJzaW9uAQUAAAAAAAUAAAABAAU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gIBAQEBAQEBAQEBAQEBAQMAAAAAAAAAAwAAAAMAAAAA/////wUA/gsAAAAAAAAAAAAAIAD///////////////8AAAD///////////////8DAAAAAgD///////8DAAAAAw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Q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UAAAACABAAC6ArGl5w5epElY87qhkndEoEAAAAAAADAAAAAAADAAAAAwADAAIA////////BQAAAAMAEAALLTaDcUs8kUCCsv8e2E/q9AQAAAABAAMAAAACAAMAAAAEAAMAAAAAAAMAAAAEAAQAAgD///////8FAAAABAAQAAsJof30+dJDSYyRvPKiCDkFBAAAAAIAAwAAAAMAAwAAAAEAAwAAAAMA////////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EAAAAAP////8DAJ0OAAAAAAAAAAAAAP////9hAGEAAAAFX2lkABAAAAAEoCsaXnDl6kSVjzuqGSd0SgREYXRhAAUAAAAAAk5hbWUADQAAAExpbmtEYXRhTGlzdAAQVmVyc2lvbgABAAAACUxhc3RXcml0ZQBSv3+hlwEAAAABAP////9hAGEAAAAFX2lkABAAAAAELTaDcUs8kUCCsv8e2E/q9AREYXRhAAUAAAAAAk5hbWUADQAAAExpbmtEYXRhTGlzdAAQVmVyc2lvbgAAAAAACUxhc3RXcml0ZQBSv3+hlwEAAAACAP////9wAHAAAAAFX2lkABAAAAAECaH99PnSQ0mMkbzyogg5BQNEYXRhABYAAAACUGVyc29uYWxJZAABAAAAAAACTmFtZQALAAAAUGVyc29uYWxJZAAQVmVyc2lvbgAAAAAACUxhc3RXcml0ZQDCv3+hlw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AwAAAAD/////BQAGDAAAAAAAAAAAAAAgAf///////////////wAAAP///////////////wUAAAADAP///////wUAAAAD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EAIAH///////////////8AAA7///////8FAAAABA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CAAEBAwAAAAIA////////DgAGTGlua0RhdGFMaXN0XzEEAAAAAAAFAAAAAwAFAAAABAADAAIBAwAAAAMA////////DgAGTGlua0RhdGFMaXN0XzAEAAAAAQAFAAAAAAAFAAAAAgAFAAAAAAAFAAAABAAEAAIBAwAAAAQA////////DAAGUGVyc29uYWxJZF8wBAAAAAIABQAAAAIABQAAAAEABQAAAAMA////////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B"/>
  <p:tag name="EMPOWERCHARTSPROPERTIES_LASTWRITEDATE" val="638863579934232770"/>
  <p:tag name="EMPOWERCHARTSPROPERTIES_B_LENGTH" val="24576"/>
  <p:tag name="DOWN_MIGRATION_INITIAL_LAYOUT_REQUIRED" val="9.2.99"/>
  <p:tag name="RUNTIME_ID" val="11e7f197-729e-40db-8512-a225546ca122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B_0" val="AAAAAAH//////////wEAAAAAAAAAAAAAACoqIFRoaXMgaXMgYSBMaXRlREIgZmlsZSAqKgcF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wAAAAAAAAAEAAAACQAAAF9pZD0kLl9pZAEDAAAAAAADAAAAAQADAAAAIwAAAENvbWJpSW5kZXg9JC5OYW1lICsgJ18nICsgJC5WZXJzaW9uAQUAAAAAAAUAAAABAAU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BAQBAQEBAQEBAQEBAQEBAQMAAAAAAAAAAwAAAAMAAAAA/////wUA8gsAAAAAAAAAAAAAIAD///////////////8AAAD///////////////8DAAAAAgD///////8DAAAAAwD///////8DAAAAAwD///////8DAAAAAw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M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UAAAACABAACxFKLGQAxM5HgbA9cD1xFVkEAAAAAAADAAAAAAADAAAABAADAAQA////////BQAAAAMAEAALuoQDt7SzF0WC5luXMZB8+QQAAAABAAMAAAAEAAMAAAABAAMAAAAAAP///////wMAAAAAAP///////wMAAAAAAP///////wQAAQD///////8FAAAABAAQAAuEwearSK/nQ66kwgir31+0BAAAAAIAAwAAAAIAAwAAAAM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EAAAAAP////8DAJ0OAAAAAAAAAAAAAP////9hAGEAAAAFX2lkABAAAAAEEUosZADEzkeBsD1wPXEVWQREYXRhAAUAAAAAAk5hbWUADQAAAExpbmtEYXRhTGlzdAAQVmVyc2lvbgAAAAAACUxhc3RXcml0ZQDkv3+hlwEAAAABAP////9hAGEAAAAFX2lkABAAAAAEuoQDt7SzF0WC5luXMZB8+QREYXRhAAUAAAAAAk5hbWUADQAAAExpbmtEYXRhTGlzdAAQVmVyc2lvbgABAAAACUxhc3RXcml0ZQDkv3+hlwEAAAACAP////9wAHAAAAAFX2lkABAAAAAEhMHmq0iv50OupMIIq99ftANEYXRhABYAAAACUGVyc29uYWxJZAABAAAAAAACTmFtZQALAAAAUGVyc29uYWxJZAAQVmVyc2lvbgAAAAAACUxhc3RXcml0ZQD+v3+hlw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AwAAAAD/////BQD6CwAAAAAAAAAAAAAgAf///////////////wAAAP///////////////wUAAAACAP///////wUAAAADAP///////wUAAAADAP///////wUAAAAD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EAIAH///////////////8AAA7///////8FAAAABA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CAAEBAwAAAAIA////////DgAGTGlua0RhdGFMaXN0XzAEAAAAAAAFAAAAAAAFAAAAAwADAAQBAwAAAAMA////////DgAGTGlua0RhdGFMaXN0XzEEAAAAAQAFAAAAAgAFAAAABAAFAAAAAAD///////8FAAAAAAD///////8FAAAAAAD///////8EAAEBAwAAAAQA////////DAAGUGVyc29uYWxJZF8wBAAAAAIABQAAAAMABQAAAA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B"/>
  <p:tag name="EMPOWERCHARTSPROPERTIES_LASTWRITEDATE" val="638863579934851183"/>
  <p:tag name="EMPOWERCHARTSPROPERTIES_B_LENGTH" val="24576"/>
  <p:tag name="DOWN_MIGRATION_INITIAL_LAYOUT_REQUIRED" val="9.2.99"/>
  <p:tag name="RUNTIME_ID" val="84f8e309-7dda-442b-9617-7ab34553526a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B_0" val="AAAAAAH//////////wEAAAAAAAAAAAAAACoqIFRoaXMgaXMgYSBMaXRlREIgZmlsZSAqKgcF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wAAAAAAAAAEAAAACQAAAF9pZD0kLl9pZAEDAAAAAAADAAAAAQADAAAAIwAAAENvbWJpSW5kZXg9JC5OYW1lICsgJ18nICsgJC5WZXJzaW9uAQUAAAAAAAUAAAABAAU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gIBAQEBAQEBAQEBAQEBAQMAAAAAAAAAAwAAAAMAAAAA/////wUA/gsAAAAAAAAAAAAAIAD///////////////8AAAD///////////////8DAAAAAgD///////8DAAAAAw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Q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UAAAACABAAC6ArGl5w5epElY87qhkndEoEAAAAAAADAAAAAAADAAAAAwADAAIA////////BQAAAAMAEAALLTaDcUs8kUCCsv8e2E/q9AQAAAABAAMAAAACAAMAAAAEAAMAAAAAAAMAAAAEAAQAAgD///////8FAAAABAAQAAsJof30+dJDSYyRvPKiCDkFBAAAAAIAAwAAAAMAAwAAAAEAAwAAAAMA////////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EAAAAAP////8DAJ0OAAAAAAAAAAAAAP////9hAGEAAAAFX2lkABAAAAAEoCsaXnDl6kSVjzuqGSd0SgREYXRhAAUAAAAAAk5hbWUADQAAAExpbmtEYXRhTGlzdAAQVmVyc2lvbgABAAAACUxhc3RXcml0ZQBSv3+hlwEAAAABAP////9hAGEAAAAFX2lkABAAAAAELTaDcUs8kUCCsv8e2E/q9AREYXRhAAUAAAAAAk5hbWUADQAAAExpbmtEYXRhTGlzdAAQVmVyc2lvbgAAAAAACUxhc3RXcml0ZQBSv3+hlwEAAAACAP////9wAHAAAAAFX2lkABAAAAAECaH99PnSQ0mMkbzyogg5BQNEYXRhABYAAAACUGVyc29uYWxJZAABAAAAAAACTmFtZQALAAAAUGVyc29uYWxJZAAQVmVyc2lvbgAAAAAACUxhc3RXcml0ZQDCv3+hlw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AwAAAAD/////BQAGDAAAAAAAAAAAAAAgAf///////////////wAAAP///////////////wUAAAADAP///////wUAAAAD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EAIAH///////////////8AAA7///////8FAAAABA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CAAEBAwAAAAIA////////DgAGTGlua0RhdGFMaXN0XzEEAAAAAAAFAAAAAwAFAAAABAADAAIBAwAAAAMA////////DgAGTGlua0RhdGFMaXN0XzAEAAAAAQAFAAAAAAAFAAAAAgAFAAAAAAAFAAAABAAEAAIBAwAAAAQA////////DAAGUGVyc29uYWxJZF8wBAAAAAIABQAAAAIABQAAAAEABQAAAAMA////////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B"/>
  <p:tag name="EMPOWERCHARTSPROPERTIES_LASTWRITEDATE" val="638863579934232770"/>
  <p:tag name="EMPOWERCHARTSPROPERTIES_B_LENGTH" val="24576"/>
  <p:tag name="DOWN_MIGRATION_INITIAL_LAYOUT_REQUIRED" val="9.2.99"/>
  <p:tag name="RUNTIME_ID" val="11e7f197-729e-40db-8512-a225546ca122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B_0" val="AAAAAAH//////////wEAAAAAAAAAAAAAACoqIFRoaXMgaXMgYSBMaXRlREIgZmlsZSAqKgcF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wAAAAAAAAAEAAAACQAAAF9pZD0kLl9pZAEDAAAAAAADAAAAAQADAAAAIwAAAENvbWJpSW5kZXg9JC5OYW1lICsgJ18nICsgJC5WZXJzaW9uAQUAAAAAAAUAAAABAAU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BAQBAQEBAQEBAQEBAQEBAQMAAAAAAAAAAwAAAAMAAAAA/////wUA8gsAAAAAAAAAAAAAIAD///////////////8AAAD///////////////8DAAAAAgD///////8DAAAAAwD///////8DAAAAAwD///////8DAAAAAw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M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UAAAACABAACxFKLGQAxM5HgbA9cD1xFVkEAAAAAAADAAAAAAADAAAABAADAAQA////////BQAAAAMAEAALuoQDt7SzF0WC5luXMZB8+QQAAAABAAMAAAAEAAMAAAABAAMAAAAAAP///////wMAAAAAAP///////wMAAAAAAP///////wQAAQD///////8FAAAABAAQAAuEwearSK/nQ66kwgir31+0BAAAAAIAAwAAAAIAAwAAAAM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EAAAAAP////8DAJ0OAAAAAAAAAAAAAP////9hAGEAAAAFX2lkABAAAAAEEUosZADEzkeBsD1wPXEVWQREYXRhAAUAAAAAAk5hbWUADQAAAExpbmtEYXRhTGlzdAAQVmVyc2lvbgAAAAAACUxhc3RXcml0ZQDkv3+hlwEAAAABAP////9hAGEAAAAFX2lkABAAAAAEuoQDt7SzF0WC5luXMZB8+QREYXRhAAUAAAAAAk5hbWUADQAAAExpbmtEYXRhTGlzdAAQVmVyc2lvbgABAAAACUxhc3RXcml0ZQDkv3+hlwEAAAACAP////9wAHAAAAAFX2lkABAAAAAEhMHmq0iv50OupMIIq99ftANEYXRhABYAAAACUGVyc29uYWxJZAABAAAAAAACTmFtZQALAAAAUGVyc29uYWxJZAAQVmVyc2lvbgAAAAAACUxhc3RXcml0ZQD+v3+hlw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AwAAAAD/////BQD6CwAAAAAAAAAAAAAgAf///////////////wAAAP///////////////wUAAAACAP///////wUAAAADAP///////wUAAAADAP///////wUAAAAD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EAIAH///////////////8AAA7///////8FAAAABA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CAAEBAwAAAAIA////////DgAGTGlua0RhdGFMaXN0XzAEAAAAAAAFAAAAAAAFAAAAAwADAAQBAwAAAAMA////////DgAGTGlua0RhdGFMaXN0XzEEAAAAAQAFAAAAAgAFAAAABAAFAAAAAAD///////8FAAAAAAD///////8FAAAAAAD///////8EAAEBAwAAAAQA////////DAAGUGVyc29uYWxJZF8wBAAAAAIABQAAAAMABQAAAA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B"/>
  <p:tag name="EMPOWERCHARTSPROPERTIES_LASTWRITEDATE" val="638863579934851183"/>
  <p:tag name="EMPOWERCHARTSPROPERTIES_B_LENGTH" val="24576"/>
  <p:tag name="DOWN_MIGRATION_INITIAL_LAYOUT_REQUIRED" val="9.2.99"/>
  <p:tag name="RUNTIME_ID" val="84f8e309-7dda-442b-9617-7ab34553526a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B_0" val="AAAAAAH//////////wEAAAAAAAAAAAAAACoqIFRoaXMgaXMgYSBMaXRlREIgZmlsZSAqKgcF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wAAAAAAAAAEAAAACQAAAF9pZD0kLl9pZAEDAAAAAAADAAAAAQADAAAAIwAAAENvbWJpSW5kZXg9JC5OYW1lICsgJ18nICsgJC5WZXJzaW9uAQUAAAAAAAUAAAABAAU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gIBAQEBAQEBAQEBAQEBAQMAAAAAAAAAAwAAAAMAAAAA/////wUA/gsAAAAAAAAAAAAAIAD///////////////8AAAD///////////////8DAAAAAgD///////8DAAAAAw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Q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UAAAACABAAC6ArGl5w5epElY87qhkndEoEAAAAAAADAAAAAAADAAAAAwADAAIA////////BQAAAAMAEAALLTaDcUs8kUCCsv8e2E/q9AQAAAABAAMAAAACAAMAAAAEAAMAAAAAAAMAAAAEAAQAAgD///////8FAAAABAAQAAsJof30+dJDSYyRvPKiCDkFBAAAAAIAAwAAAAMAAwAAAAEAAwAAAAMA////////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EAAAAAP////8DAJ0OAAAAAAAAAAAAAP////9hAGEAAAAFX2lkABAAAAAEoCsaXnDl6kSVjzuqGSd0SgREYXRhAAUAAAAAAk5hbWUADQAAAExpbmtEYXRhTGlzdAAQVmVyc2lvbgABAAAACUxhc3RXcml0ZQBSv3+hlwEAAAABAP////9hAGEAAAAFX2lkABAAAAAELTaDcUs8kUCCsv8e2E/q9AREYXRhAAUAAAAAAk5hbWUADQAAAExpbmtEYXRhTGlzdAAQVmVyc2lvbgAAAAAACUxhc3RXcml0ZQBSv3+hlwEAAAACAP////9wAHAAAAAFX2lkABAAAAAECaH99PnSQ0mMkbzyogg5BQNEYXRhABYAAAACUGVyc29uYWxJZAABAAAAAAACTmFtZQALAAAAUGVyc29uYWxJZAAQVmVyc2lvbgAAAAAACUxhc3RXcml0ZQDCv3+hlw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AwAAAAD/////BQAGDAAAAAAAAAAAAAAgAf///////////////wAAAP///////////////wUAAAADAP///////wUAAAAD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EAIAH///////////////8AAA7///////8FAAAABA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CAAEBAwAAAAIA////////DgAGTGlua0RhdGFMaXN0XzEEAAAAAAAFAAAAAwAFAAAABAADAAIBAwAAAAMA////////DgAGTGlua0RhdGFMaXN0XzAEAAAAAQAFAAAAAAAFAAAAAgAFAAAAAAAFAAAABAAEAAIBAwAAAAQA////////DAAGUGVyc29uYWxJZF8wBAAAAAIABQAAAAIABQAAAAEABQAAAAMA////////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B"/>
  <p:tag name="EMPOWERCHARTSPROPERTIES_LASTWRITEDATE" val="638863579934232770"/>
  <p:tag name="EMPOWERCHARTSPROPERTIES_B_LENGTH" val="24576"/>
  <p:tag name="DOWN_MIGRATION_INITIAL_LAYOUT_REQUIRED" val="9.2.99"/>
  <p:tag name="RUNTIME_ID" val="11e7f197-729e-40db-8512-a225546ca122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B_0" val="AAAAAAH//////////wEAAAAAAAAAAAAAACoqIFRoaXMgaXMgYSBMaXRlREIgZmlsZSAqKgcF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wAAAAAAAAAEAAAACQAAAF9pZD0kLl9pZAEDAAAAAAADAAAAAQADAAAAIwAAAENvbWJpSW5kZXg9JC5OYW1lICsgJ18nICsgJC5WZXJzaW9uAQUAAAAAAAUAAAABAAU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BAQBAQEBAQEBAQEBAQEBAQMAAAAAAAAAAwAAAAMAAAAA/////wUA8gsAAAAAAAAAAAAAIAD///////////////8AAAD///////////////8DAAAAAgD///////8DAAAAAwD///////8DAAAAAwD///////8DAAAAAw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M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UAAAACABAACxFKLGQAxM5HgbA9cD1xFVkEAAAAAAADAAAAAAADAAAABAADAAQA////////BQAAAAMAEAALuoQDt7SzF0WC5luXMZB8+QQAAAABAAMAAAAEAAMAAAABAAMAAAAAAP///////wMAAAAAAP///////wMAAAAAAP///////wQAAQD///////8FAAAABAAQAAuEwearSK/nQ66kwgir31+0BAAAAAIAAwAAAAIAAwAAAAM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EAAAAAP////8DAJ0OAAAAAAAAAAAAAP////9hAGEAAAAFX2lkABAAAAAEEUosZADEzkeBsD1wPXEVWQREYXRhAAUAAAAAAk5hbWUADQAAAExpbmtEYXRhTGlzdAAQVmVyc2lvbgAAAAAACUxhc3RXcml0ZQDkv3+hlwEAAAABAP////9hAGEAAAAFX2lkABAAAAAEuoQDt7SzF0WC5luXMZB8+QREYXRhAAUAAAAAAk5hbWUADQAAAExpbmtEYXRhTGlzdAAQVmVyc2lvbgABAAAACUxhc3RXcml0ZQDkv3+hlwEAAAACAP////9wAHAAAAAFX2lkABAAAAAEhMHmq0iv50OupMIIq99ftANEYXRhABYAAAACUGVyc29uYWxJZAABAAAAAAACTmFtZQALAAAAUGVyc29uYWxJZAAQVmVyc2lvbgAAAAAACUxhc3RXcml0ZQD+v3+hlw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AwAAAAD/////BQD6CwAAAAAAAAAAAAAgAf///////////////wAAAP///////////////wUAAAACAP///////wUAAAADAP///////wUAAAADAP///////wUAAAAD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EAIAH///////////////8AAA7///////8FAAAABA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CAAEBAwAAAAIA////////DgAGTGlua0RhdGFMaXN0XzAEAAAAAAAFAAAAAAAFAAAAAwADAAQBAwAAAAMA////////DgAGTGlua0RhdGFMaXN0XzEEAAAAAQAFAAAAAgAFAAAABAAFAAAAAAD///////8FAAAAAAD///////8FAAAAAAD///////8EAAEBAwAAAAQA////////DAAGUGVyc29uYWxJZF8wBAAAAAIABQAAAAMABQAAAA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B"/>
  <p:tag name="EMPOWERCHARTSPROPERTIES_LASTWRITEDATE" val="638863579934851183"/>
  <p:tag name="EMPOWERCHARTSPROPERTIES_B_LENGTH" val="24576"/>
  <p:tag name="DOWN_MIGRATION_INITIAL_LAYOUT_REQUIRED" val="9.2.99"/>
  <p:tag name="RUNTIME_ID" val="84f8e309-7dda-442b-9617-7ab34553526a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B_0" val="AAAAAAH//////////wEAAAAAAAAAAAAAACoqIFRoaXMgaXMgYSBMaXRlREIgZmlsZSAqKgcF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wAAAAAAAAAEAAAACQAAAF9pZD0kLl9pZAEDAAAAAAADAAAAAQADAAAAIwAAAENvbWJpSW5kZXg9JC5OYW1lICsgJ18nICsgJC5WZXJzaW9uAQUAAAAAAAUAAAABAAU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gIBAQEBAQEBAQEBAQEBAQMAAAAAAAAAAwAAAAMAAAAA/////wUA/gsAAAAAAAAAAAAAIAD///////////////8AAAD///////////////8DAAAAAgD///////8DAAAAAw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Q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UAAAACABAAC6ArGl5w5epElY87qhkndEoEAAAAAAADAAAAAAADAAAAAwADAAIA////////BQAAAAMAEAALLTaDcUs8kUCCsv8e2E/q9AQAAAABAAMAAAACAAMAAAAEAAMAAAAAAAMAAAAEAAQAAgD///////8FAAAABAAQAAsJof30+dJDSYyRvPKiCDkFBAAAAAIAAwAAAAMAAwAAAAEAAwAAAAMA////////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EAAAAAP////8DAJ0OAAAAAAAAAAAAAP////9hAGEAAAAFX2lkABAAAAAEoCsaXnDl6kSVjzuqGSd0SgREYXRhAAUAAAAAAk5hbWUADQAAAExpbmtEYXRhTGlzdAAQVmVyc2lvbgABAAAACUxhc3RXcml0ZQBSv3+hlwEAAAABAP////9hAGEAAAAFX2lkABAAAAAELTaDcUs8kUCCsv8e2E/q9AREYXRhAAUAAAAAAk5hbWUADQAAAExpbmtEYXRhTGlzdAAQVmVyc2lvbgAAAAAACUxhc3RXcml0ZQBSv3+hlwEAAAACAP////9wAHAAAAAFX2lkABAAAAAECaH99PnSQ0mMkbzyogg5BQNEYXRhABYAAAACUGVyc29uYWxJZAABAAAAAAACTmFtZQALAAAAUGVyc29uYWxJZAAQVmVyc2lvbgAAAAAACUxhc3RXcml0ZQDCv3+hlw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AwAAAAD/////BQAGDAAAAAAAAAAAAAAgAf///////////////wAAAP///////////////wUAAAADAP///////wUAAAAD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EAIAH///////////////8AAA7///////8FAAAABA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CAAEBAwAAAAIA////////DgAGTGlua0RhdGFMaXN0XzEEAAAAAAAFAAAAAwAFAAAABAADAAIBAwAAAAMA////////DgAGTGlua0RhdGFMaXN0XzAEAAAAAQAFAAAAAAAFAAAAAgAFAAAAAAAFAAAABAAEAAIBAwAAAAQA////////DAAGUGVyc29uYWxJZF8wBAAAAAIABQAAAAIABQAAAAEABQAAAAMA////////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B"/>
  <p:tag name="EMPOWERCHARTSPROPERTIES_LASTWRITEDATE" val="638863579934232770"/>
  <p:tag name="EMPOWERCHARTSPROPERTIES_B_LENGTH" val="24576"/>
  <p:tag name="DOWN_MIGRATION_INITIAL_LAYOUT_REQUIRED" val="9.2.99"/>
  <p:tag name="RUNTIME_ID" val="11e7f197-729e-40db-8512-a225546ca122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B_0" val="AAAAAAH//////////wEAAAAAAAAAAAAAACoqIFRoaXMgaXMgYSBMaXRlREIgZmlsZSAqKgcF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wAAAAAAAAAEAAAACQAAAF9pZD0kLl9pZAEDAAAAAAADAAAAAQADAAAAIwAAAENvbWJpSW5kZXg9JC5OYW1lICsgJ18nICsgJC5WZXJzaW9uAQUAAAAAAAUAAAABAAU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BAQBAQEBAQEBAQEBAQEBAQMAAAAAAAAAAwAAAAMAAAAA/////wUA8gsAAAAAAAAAAAAAIAD///////////////8AAAD///////////////8DAAAAAgD///////8DAAAAAwD///////8DAAAAAwD///////8DAAAAAw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M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UAAAACABAACxFKLGQAxM5HgbA9cD1xFVkEAAAAAAADAAAAAAADAAAABAADAAQA////////BQAAAAMAEAALuoQDt7SzF0WC5luXMZB8+QQAAAABAAMAAAAEAAMAAAABAAMAAAAAAP///////wMAAAAAAP///////wMAAAAAAP///////wQAAQD///////8FAAAABAAQAAuEwearSK/nQ66kwgir31+0BAAAAAIAAwAAAAIAAwAAAAM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EAAAAAP////8DAJ0OAAAAAAAAAAAAAP////9hAGEAAAAFX2lkABAAAAAEEUosZADEzkeBsD1wPXEVWQREYXRhAAUAAAAAAk5hbWUADQAAAExpbmtEYXRhTGlzdAAQVmVyc2lvbgAAAAAACUxhc3RXcml0ZQDkv3+hlwEAAAABAP////9hAGEAAAAFX2lkABAAAAAEuoQDt7SzF0WC5luXMZB8+QREYXRhAAUAAAAAAk5hbWUADQAAAExpbmtEYXRhTGlzdAAQVmVyc2lvbgABAAAACUxhc3RXcml0ZQDkv3+hlwEAAAACAP////9wAHAAAAAFX2lkABAAAAAEhMHmq0iv50OupMIIq99ftANEYXRhABYAAAACUGVyc29uYWxJZAABAAAAAAACTmFtZQALAAAAUGVyc29uYWxJZAAQVmVyc2lvbgAAAAAACUxhc3RXcml0ZQD+v3+hlw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AwAAAAD/////BQD6CwAAAAAAAAAAAAAgAf///////////////wAAAP///////////////wUAAAACAP///////wUAAAADAP///////wUAAAADAP///////wUAAAAD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EAIAH///////////////8AAA7///////8FAAAABA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CAAEBAwAAAAIA////////DgAGTGlua0RhdGFMaXN0XzAEAAAAAAAFAAAAAAAFAAAAAwADAAQBAwAAAAMA////////DgAGTGlua0RhdGFMaXN0XzEEAAAAAQAFAAAAAgAFAAAABAAFAAAAAAD///////8FAAAAAAD///////8FAAAAAAD///////8EAAEBAwAAAAQA////////DAAGUGVyc29uYWxJZF8wBAAAAAIABQAAAAMABQAAAA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B"/>
  <p:tag name="EMPOWERCHARTSPROPERTIES_LASTWRITEDATE" val="638863579934851183"/>
  <p:tag name="EMPOWERCHARTSPROPERTIES_B_LENGTH" val="24576"/>
  <p:tag name="DOWN_MIGRATION_INITIAL_LAYOUT_REQUIRED" val="9.2.99"/>
  <p:tag name="RUNTIME_ID" val="84f8e309-7dda-442b-9617-7ab34553526a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B_0" val="AAAAAAH//////////wEAAAAAAAAAAAAAACoqIFRoaXMgaXMgYSBMaXRlREIgZmlsZSAqKgcF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wAAAAAAAAAEAAAACQAAAF9pZD0kLl9pZAEDAAAAAAADAAAAAQADAAAAIwAAAENvbWJpSW5kZXg9JC5OYW1lICsgJ18nICsgJC5WZXJzaW9uAQUAAAAAAAUAAAABAAU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gIBAQEBAQEBAQEBAQEBAQMAAAAAAAAAAwAAAAMAAAAA/////wUA/gsAAAAAAAAAAAAAIAD///////////////8AAAD///////////////8DAAAAAgD///////8DAAAAAw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Q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UAAAACABAAC6ArGl5w5epElY87qhkndEoEAAAAAAADAAAAAAADAAAAAwADAAIA////////BQAAAAMAEAALLTaDcUs8kUCCsv8e2E/q9AQAAAABAAMAAAACAAMAAAAEAAMAAAAAAAMAAAAEAAQAAgD///////8FAAAABAAQAAsJof30+dJDSYyRvPKiCDkFBAAAAAIAAwAAAAMAAwAAAAEAAwAAAAMA////////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EAAAAAP////8DAJ0OAAAAAAAAAAAAAP////9hAGEAAAAFX2lkABAAAAAEoCsaXnDl6kSVjzuqGSd0SgREYXRhAAUAAAAAAk5hbWUADQAAAExpbmtEYXRhTGlzdAAQVmVyc2lvbgABAAAACUxhc3RXcml0ZQBSv3+hlwEAAAABAP////9hAGEAAAAFX2lkABAAAAAELTaDcUs8kUCCsv8e2E/q9AREYXRhAAUAAAAAAk5hbWUADQAAAExpbmtEYXRhTGlzdAAQVmVyc2lvbgAAAAAACUxhc3RXcml0ZQBSv3+hlwEAAAACAP////9wAHAAAAAFX2lkABAAAAAECaH99PnSQ0mMkbzyogg5BQNEYXRhABYAAAACUGVyc29uYWxJZAABAAAAAAACTmFtZQALAAAAUGVyc29uYWxJZAAQVmVyc2lvbgAAAAAACUxhc3RXcml0ZQDCv3+hlw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AwAAAAD/////BQAGDAAAAAAAAAAAAAAgAf///////////////wAAAP///////////////wUAAAADAP///////wUAAAAD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EAIAH///////////////8AAA7///////8FAAAABA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CAAEBAwAAAAIA////////DgAGTGlua0RhdGFMaXN0XzEEAAAAAAAFAAAAAwAFAAAABAADAAIBAwAAAAMA////////DgAGTGlua0RhdGFMaXN0XzAEAAAAAQAFAAAAAAAFAAAAAgAFAAAAAAAFAAAABAAEAAIBAwAAAAQA////////DAAGUGVyc29uYWxJZF8wBAAAAAIABQAAAAIABQAAAAEABQAAAAMA////////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B"/>
  <p:tag name="EMPOWERCHARTSPROPERTIES_LASTWRITEDATE" val="638863579934232770"/>
  <p:tag name="EMPOWERCHARTSPROPERTIES_B_LENGTH" val="24576"/>
  <p:tag name="DOWN_MIGRATION_INITIAL_LAYOUT_REQUIRED" val="9.2.99"/>
  <p:tag name="RUNTIME_ID" val="11e7f197-729e-40db-8512-a225546ca122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mXNQOyNoA9hwfOirBVDsA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B_0" val="AAAAAAH//////////wEAAAAAAAAAAAAAACoqIFRoaXMgaXMgYSBMaXRlREIgZmlsZSAqKgcF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wAAAAAAAAAEAAAACQAAAF9pZD0kLl9pZAEDAAAAAAADAAAAAQADAAAAIwAAAENvbWJpSW5kZXg9JC5OYW1lICsgJ18nICsgJC5WZXJzaW9uAQUAAAAAAAUAAAABAAU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BAQBAQEBAQEBAQEBAQEBAQMAAAAAAAAAAwAAAAMAAAAA/////wUA8gsAAAAAAAAAAAAAIAD///////////////8AAAD///////////////8DAAAAAgD///////8DAAAAAwD///////8DAAAAAwD///////8DAAAAAw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M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UAAAACABAACxFKLGQAxM5HgbA9cD1xFVkEAAAAAAADAAAAAAADAAAABAADAAQA////////BQAAAAMAEAALuoQDt7SzF0WC5luXMZB8+QQAAAABAAMAAAAEAAMAAAABAAMAAAAAAP///////wMAAAAAAP///////wMAAAAAAP///////wQAAQD///////8FAAAABAAQAAuEwearSK/nQ66kwgir31+0BAAAAAIAAwAAAAIAAwAAAAM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EAAAAAP////8DAJ0OAAAAAAAAAAAAAP////9hAGEAAAAFX2lkABAAAAAEEUosZADEzkeBsD1wPXEVWQREYXRhAAUAAAAAAk5hbWUADQAAAExpbmtEYXRhTGlzdAAQVmVyc2lvbgAAAAAACUxhc3RXcml0ZQDkv3+hlwEAAAABAP////9hAGEAAAAFX2lkABAAAAAEuoQDt7SzF0WC5luXMZB8+QREYXRhAAUAAAAAAk5hbWUADQAAAExpbmtEYXRhTGlzdAAQVmVyc2lvbgABAAAACUxhc3RXcml0ZQDkv3+hlwEAAAACAP////9wAHAAAAAFX2lkABAAAAAEhMHmq0iv50OupMIIq99ftANEYXRhABYAAAACUGVyc29uYWxJZAABAAAAAAACTmFtZQALAAAAUGVyc29uYWxJZAAQVmVyc2lvbgAAAAAACUxhc3RXcml0ZQD+v3+hlw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AwAAAAD/////BQD6CwAAAAAAAAAAAAAgAf///////////////wAAAP///////////////wUAAAACAP///////wUAAAADAP///////wUAAAADAP///////wUAAAAD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EAIAH///////////////8AAA7///////8FAAAABA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CAAEBAwAAAAIA////////DgAGTGlua0RhdGFMaXN0XzAEAAAAAAAFAAAAAAAFAAAAAwADAAQBAwAAAAMA////////DgAGTGlua0RhdGFMaXN0XzEEAAAAAQAFAAAAAgAFAAAABAAFAAAAAAD///////8FAAAAAAD///////8FAAAAAAD///////8EAAEBAwAAAAQA////////DAAGUGVyc29uYWxJZF8wBAAAAAIABQAAAAMABQAAAA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B"/>
  <p:tag name="EMPOWERCHARTSPROPERTIES_LASTWRITEDATE" val="638863579934851183"/>
  <p:tag name="EMPOWERCHARTSPROPERTIES_B_LENGTH" val="24576"/>
  <p:tag name="DOWN_MIGRATION_INITIAL_LAYOUT_REQUIRED" val="9.2.99"/>
  <p:tag name="RUNTIME_ID" val="84f8e309-7dda-442b-9617-7ab34553526a"/>
</p:tagLst>
</file>

<file path=ppt/tags/tag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B_0" val="AAAAAAH//////////wEAAAAAAAAAAAAAACoqIFRoaXMgaXMgYSBMaXRlREIgZmlsZSAqKgcF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wAAAAAAAAAEAAAACQAAAF9pZD0kLl9pZAEDAAAAAAADAAAAAQADAAAAIwAAAENvbWJpSW5kZXg9JC5OYW1lICsgJ18nICsgJC5WZXJzaW9uAQUAAAAAAAUAAAABAAU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gIBAQEBAQEBAQEBAQEBAQMAAAAAAAAAAwAAAAMAAAAA/////wUA/gsAAAAAAAAAAAAAIAD///////////////8AAAD///////////////8DAAAAAgD///////8DAAAAAw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Q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UAAAACABAAC6ArGl5w5epElY87qhkndEoEAAAAAAADAAAAAAADAAAAAwADAAIA////////BQAAAAMAEAALLTaDcUs8kUCCsv8e2E/q9AQAAAABAAMAAAACAAMAAAAEAAMAAAAAAAMAAAAEAAQAAgD///////8FAAAABAAQAAsJof30+dJDSYyRvPKiCDkFBAAAAAIAAwAAAAMAAwAAAAEAAwAAAAMA////////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EAAAAAP////8DAJ0OAAAAAAAAAAAAAP////9hAGEAAAAFX2lkABAAAAAEoCsaXnDl6kSVjzuqGSd0SgREYXRhAAUAAAAAAk5hbWUADQAAAExpbmtEYXRhTGlzdAAQVmVyc2lvbgABAAAACUxhc3RXcml0ZQBSv3+hlwEAAAABAP////9hAGEAAAAFX2lkABAAAAAELTaDcUs8kUCCsv8e2E/q9AREYXRhAAUAAAAAAk5hbWUADQAAAExpbmtEYXRhTGlzdAAQVmVyc2lvbgAAAAAACUxhc3RXcml0ZQBSv3+hlwEAAAACAP////9wAHAAAAAFX2lkABAAAAAECaH99PnSQ0mMkbzyogg5BQNEYXRhABYAAAACUGVyc29uYWxJZAABAAAAAAACTmFtZQALAAAAUGVyc29uYWxJZAAQVmVyc2lvbgAAAAAACUxhc3RXcml0ZQDCv3+hlw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AwAAAAD/////BQAGDAAAAAAAAAAAAAAgAf///////////////wAAAP///////////////wUAAAADAP///////wUAAAAD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EAIAH///////////////8AAA7///////8FAAAABA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CAAEBAwAAAAIA////////DgAGTGlua0RhdGFMaXN0XzEEAAAAAAAFAAAAAwAFAAAABAADAAIBAwAAAAMA////////DgAGTGlua0RhdGFMaXN0XzAEAAAAAQAFAAAAAAAFAAAAAgAFAAAAAAAFAAAABAAEAAIBAwAAAAQA////////DAAGUGVyc29uYWxJZF8wBAAAAAIABQAAAAIABQAAAAEABQAAAAMA////////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B"/>
  <p:tag name="EMPOWERCHARTSPROPERTIES_LASTWRITEDATE" val="638863579934232770"/>
  <p:tag name="EMPOWERCHARTSPROPERTIES_B_LENGTH" val="24576"/>
  <p:tag name="DOWN_MIGRATION_INITIAL_LAYOUT_REQUIRED" val="9.2.99"/>
  <p:tag name="RUNTIME_ID" val="11e7f197-729e-40db-8512-a225546ca122"/>
</p:tagLst>
</file>

<file path=ppt/tags/tag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B_0" val="AAAAAAH//////////wEAAAAAAAAAAAAAACoqIFRoaXMgaXMgYSBMaXRlREIgZmlsZSAqKgcF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wAAAAAAAAAEAAAACQAAAF9pZD0kLl9pZAEDAAAAAAADAAAAAQADAAAAIwAAAENvbWJpSW5kZXg9JC5OYW1lICsgJ18nICsgJC5WZXJzaW9uAQUAAAAAAAUAAAABAAU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BAQBAQEBAQEBAQEBAQEBAQMAAAAAAAAAAwAAAAMAAAAA/////wUA8gsAAAAAAAAAAAAAIAD///////////////8AAAD///////////////8DAAAAAgD///////8DAAAAAwD///////8DAAAAAwD///////8DAAAAAw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M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UAAAACABAACxFKLGQAxM5HgbA9cD1xFVkEAAAAAAADAAAAAAADAAAABAADAAQA////////BQAAAAMAEAALuoQDt7SzF0WC5luXMZB8+QQAAAABAAMAAAAEAAMAAAABAAMAAAAAAP///////wMAAAAAAP///////wMAAAAAAP///////wQAAQD///////8FAAAABAAQAAuEwearSK/nQ66kwgir31+0BAAAAAIAAwAAAAIAAwAAAAM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EAAAAAP////8DAJ0OAAAAAAAAAAAAAP////9hAGEAAAAFX2lkABAAAAAEEUosZADEzkeBsD1wPXEVWQREYXRhAAUAAAAAAk5hbWUADQAAAExpbmtEYXRhTGlzdAAQVmVyc2lvbgAAAAAACUxhc3RXcml0ZQDkv3+hlwEAAAABAP////9hAGEAAAAFX2lkABAAAAAEuoQDt7SzF0WC5luXMZB8+QREYXRhAAUAAAAAAk5hbWUADQAAAExpbmtEYXRhTGlzdAAQVmVyc2lvbgABAAAACUxhc3RXcml0ZQDkv3+hlwEAAAACAP////9wAHAAAAAFX2lkABAAAAAEhMHmq0iv50OupMIIq99ftANEYXRhABYAAAACUGVyc29uYWxJZAABAAAAAAACTmFtZQALAAAAUGVyc29uYWxJZAAQVmVyc2lvbgAAAAAACUxhc3RXcml0ZQD+v3+hlw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AwAAAAD/////BQD6CwAAAAAAAAAAAAAgAf///////////////wAAAP///////////////wUAAAACAP///////wUAAAADAP///////wUAAAADAP///////wUAAAAD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EAIAH///////////////8AAA7///////8FAAAABA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CAAEBAwAAAAIA////////DgAGTGlua0RhdGFMaXN0XzAEAAAAAAAFAAAAAAAFAAAAAwADAAQBAwAAAAMA////////DgAGTGlua0RhdGFMaXN0XzEEAAAAAQAFAAAAAgAFAAAABAAFAAAAAAD///////8FAAAAAAD///////8FAAAAAAD///////8EAAEBAwAAAAQA////////DAAGUGVyc29uYWxJZF8wBAAAAAIABQAAAAMABQAAAA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B"/>
  <p:tag name="EMPOWERCHARTSPROPERTIES_LASTWRITEDATE" val="638863579934851183"/>
  <p:tag name="EMPOWERCHARTSPROPERTIES_B_LENGTH" val="24576"/>
  <p:tag name="DOWN_MIGRATION_INITIAL_LAYOUT_REQUIRED" val="9.2.99"/>
  <p:tag name="RUNTIME_ID" val="84f8e309-7dda-442b-9617-7ab34553526a"/>
</p:tagLst>
</file>

<file path=ppt/tags/tag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B_0" val="AAAAAAH//////////wEAAAAAAAAAAAAAACoqIFRoaXMgaXMgYSBMaXRlREIgZmlsZSAqKgcF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wAAAAAAAAAEAAAACQAAAF9pZD0kLl9pZAEDAAAAAAADAAAAAQADAAAAIwAAAENvbWJpSW5kZXg9JC5OYW1lICsgJ18nICsgJC5WZXJzaW9uAQUAAAAAAAUAAAABAAU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gIBAQEBAQEBAQEBAQEBAQMAAAAAAAAAAwAAAAMAAAAA/////wUA/gsAAAAAAAAAAAAAIAD///////////////8AAAD///////////////8DAAAAAgD///////8DAAAAAw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Q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UAAAACABAAC6ArGl5w5epElY87qhkndEoEAAAAAAADAAAAAAADAAAAAwADAAIA////////BQAAAAMAEAALLTaDcUs8kUCCsv8e2E/q9AQAAAABAAMAAAACAAMAAAAEAAMAAAAAAAMAAAAEAAQAAgD///////8FAAAABAAQAAsJof30+dJDSYyRvPKiCDkFBAAAAAIAAwAAAAMAAwAAAAEAAwAAAAMA////////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EAAAAAP////8DAJ0OAAAAAAAAAAAAAP////9hAGEAAAAFX2lkABAAAAAEoCsaXnDl6kSVjzuqGSd0SgREYXRhAAUAAAAAAk5hbWUADQAAAExpbmtEYXRhTGlzdAAQVmVyc2lvbgABAAAACUxhc3RXcml0ZQBSv3+hlwEAAAABAP////9hAGEAAAAFX2lkABAAAAAELTaDcUs8kUCCsv8e2E/q9AREYXRhAAUAAAAAAk5hbWUADQAAAExpbmtEYXRhTGlzdAAQVmVyc2lvbgAAAAAACUxhc3RXcml0ZQBSv3+hlwEAAAACAP////9wAHAAAAAFX2lkABAAAAAECaH99PnSQ0mMkbzyogg5BQNEYXRhABYAAAACUGVyc29uYWxJZAABAAAAAAACTmFtZQALAAAAUGVyc29uYWxJZAAQVmVyc2lvbgAAAAAACUxhc3RXcml0ZQDCv3+hlw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AwAAAAD/////BQAGDAAAAAAAAAAAAAAgAf///////////////wAAAP///////////////wUAAAADAP///////wUAAAAD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EAIAH///////////////8AAA7///////8FAAAABA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CAAEBAwAAAAIA////////DgAGTGlua0RhdGFMaXN0XzEEAAAAAAAFAAAAAwAFAAAABAADAAIBAwAAAAMA////////DgAGTGlua0RhdGFMaXN0XzAEAAAAAQAFAAAAAAAFAAAAAgAFAAAAAAAFAAAABAAEAAIBAwAAAAQA////////DAAGUGVyc29uYWxJZF8wBAAAAAIABQAAAAIABQAAAAEABQAAAAMA////////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B"/>
  <p:tag name="EMPOWERCHARTSPROPERTIES_LASTWRITEDATE" val="638863579934232770"/>
  <p:tag name="EMPOWERCHARTSPROPERTIES_B_LENGTH" val="24576"/>
  <p:tag name="DOWN_MIGRATION_INITIAL_LAYOUT_REQUIRED" val="9.2.99"/>
  <p:tag name="RUNTIME_ID" val="11e7f197-729e-40db-8512-a225546ca122"/>
</p:tagLst>
</file>

<file path=ppt/tags/tag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8hWofl.h1efaPkanzlnDFQ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955gMAvWtcf9BH3JG35nEw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Px1Vgm7DEtPHI2GiIijzqA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Z0ZpHtA_OnhsE3tcSgydw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vOmspEmwzyoC7s9szF6DGA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tWK88QtPFlDYn_HCNPMqg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TXPQytLLZb9sSZ73z1hGg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1ZN1zsfklj9lV6.G9tRkQ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5ZyVYHoMua4zIWbX9_AmQ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urDZCtdGEsB.tmpxhQxw_A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xwKH0rJFf6_fZlsc_X1TA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SybrVS7zcQJpjSeG6Fgzw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JRriWukKYm4dqzj2gHLRQ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wFrfYYWmVTvtKELTY1ZuQ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5g7YhJp_QPjNabuZjOI8g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LafI_6.nBRL.NnOXdqjx_w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3_j26Fv4I3xblYm9bBseWw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HzoIyF64N6Dq1HfByoemw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YZY5TBG.uHhBsdMnPL_eg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BF76IXrri4pINBZChiNkQ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0Hz_nlfZTGMjjh41DoGzpw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278sZKgDtvDkTkqjQRxIg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fYa0SvjcJNaTJ5DOfGckw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Ap0khmdTBMEyyzisKF._g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oUXgGGS373c8GCIbQXTIA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yRD8hCDFKUTUTRWTN93Rg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0Oj._mjdGJtI.VvpG7j7g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3s7l8zoa.hHHdBMloC.iw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o.fBBm0hAdbRFG0RcFydPg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JSuNyCCw2FYXRIKTgsQMg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2aYKs21fKIS4nRVtg_93Vg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5SE.x0ksoVUkrIlYKn8eQ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DJbapPVkR7az5o4UEmkOA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pi.p8pcsRpDPBXV60HyCA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c00iGwrsfdbb_n08nrt8FA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zGpaC6pqu1syHqJbUsGmw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OCZGJmdnfcH9_gflxaUNDA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HWOJSEtL7r3CtUE9VUVoA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ovHM3mpySECesvuIWKh.8w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3OAjRA8PwMyAuqNLGLJpdw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bH.HVlGEg39ZxbiDR62TA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9CWFvmNNfJPR__A7Qi097Q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O2TJzOnQX1Ti0WI1bCVbw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kQyMBLQsElxop_MM3RlIwA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1DVWg.p6QmvZIGHhXT4kw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9iSO3RbVIX_V7dGgKGcVWg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3FLhNmFMYKsNzWM_7OZmjw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LxQNUAUqtQrTBhSj3.Amg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vSuUD3f7uu4g7j6UY3516A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UQAebsxv7IC_N0dYZRvMw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E5cwcoSQmwd_BfOZiYO3QA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n3CFIkkXr.qaFIiupKDYg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03Hv.Uv2bGHO_2WLNvMXOQ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wFKKmCb8vOYJCS4PtinNA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qvHpGgw.ZDghJcq8a3Vhw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DeOXpSjchrX.pAfpWM4iQ"/>
</p:tagLst>
</file>

<file path=ppt/theme/theme1.xml><?xml version="1.0" encoding="utf-8"?>
<a:theme xmlns:a="http://schemas.openxmlformats.org/drawingml/2006/main" name="Office Theme">
  <a:themeElements>
    <a:clrScheme name="ORYGEN">
      <a:dk1>
        <a:srgbClr val="131313"/>
      </a:dk1>
      <a:lt1>
        <a:srgbClr val="F2EAE2"/>
      </a:lt1>
      <a:dk2>
        <a:srgbClr val="131313"/>
      </a:dk2>
      <a:lt2>
        <a:srgbClr val="FEFFFF"/>
      </a:lt2>
      <a:accent1>
        <a:srgbClr val="E5621B"/>
      </a:accent1>
      <a:accent2>
        <a:srgbClr val="E9A16B"/>
      </a:accent2>
      <a:accent3>
        <a:srgbClr val="B54A14"/>
      </a:accent3>
      <a:accent4>
        <a:srgbClr val="000000"/>
      </a:accent4>
      <a:accent5>
        <a:srgbClr val="F2EAE2"/>
      </a:accent5>
      <a:accent6>
        <a:srgbClr val="000000"/>
      </a:accent6>
      <a:hlink>
        <a:srgbClr val="E5621B"/>
      </a:hlink>
      <a:folHlink>
        <a:srgbClr val="E9A16B"/>
      </a:folHlink>
    </a:clrScheme>
    <a:fontScheme name="ORYGEN">
      <a:majorFont>
        <a:latin typeface="Aeonik Pro Bold"/>
        <a:ea typeface=""/>
        <a:cs typeface=""/>
      </a:majorFont>
      <a:minorFont>
        <a:latin typeface="Aeonik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ec23183-321e-42a5-9f22-69b5f6648097" xsi:nil="true"/>
    <lcf76f155ced4ddcb4097134ff3c332f xmlns="450c67c8-1290-4ce1-ad51-2652c1bd630f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C382A97C0E14BF48A5A8F131D45BB1B0" ma:contentTypeVersion="14" ma:contentTypeDescription="Crear nuevo documento." ma:contentTypeScope="" ma:versionID="927a08556100d915e2ffcf84f20472e1">
  <xsd:schema xmlns:xsd="http://www.w3.org/2001/XMLSchema" xmlns:xs="http://www.w3.org/2001/XMLSchema" xmlns:p="http://schemas.microsoft.com/office/2006/metadata/properties" xmlns:ns2="450c67c8-1290-4ce1-ad51-2652c1bd630f" xmlns:ns3="1ec23183-321e-42a5-9f22-69b5f6648097" targetNamespace="http://schemas.microsoft.com/office/2006/metadata/properties" ma:root="true" ma:fieldsID="a4f82ddad3224ced7eb6cf08bd93bb47" ns2:_="" ns3:_="">
    <xsd:import namespace="450c67c8-1290-4ce1-ad51-2652c1bd630f"/>
    <xsd:import namespace="1ec23183-321e-42a5-9f22-69b5f664809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50c67c8-1290-4ce1-ad51-2652c1bd630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Etiquetas de imagen" ma:readOnly="false" ma:fieldId="{5cf76f15-5ced-4ddc-b409-7134ff3c332f}" ma:taxonomyMulti="true" ma:sspId="aad204ee-1b85-4dc0-af8f-2ac112003bc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1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c23183-321e-42a5-9f22-69b5f6648097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2691fb7c-176a-49c4-a812-e457ace4ae7f}" ma:internalName="TaxCatchAll" ma:showField="CatchAllData" ma:web="1ec23183-321e-42a5-9f22-69b5f664809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A06780F-A404-4318-B5EF-2337D158172E}">
  <ds:schemaRefs>
    <ds:schemaRef ds:uri="1ec23183-321e-42a5-9f22-69b5f6648097"/>
    <ds:schemaRef ds:uri="450c67c8-1290-4ce1-ad51-2652c1bd630f"/>
    <ds:schemaRef ds:uri="7590c613-e62d-49f5-a002-071bd281cdc4"/>
    <ds:schemaRef ds:uri="e9cab8e7-03f5-48cb-8cb7-71b4766b009c"/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E6EDE5F4-7C6B-45D5-A38F-CD6A5002BE2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40A5034-E9B0-422F-9A4A-F02E882977CD}">
  <ds:schemaRefs>
    <ds:schemaRef ds:uri="1ec23183-321e-42a5-9f22-69b5f6648097"/>
    <ds:schemaRef ds:uri="450c67c8-1290-4ce1-ad51-2652c1bd630f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1247</Words>
  <Application>Microsoft Office PowerPoint</Application>
  <PresentationFormat>Widescreen</PresentationFormat>
  <Paragraphs>384</Paragraphs>
  <Slides>19</Slides>
  <Notes>17</Notes>
  <HiddenSlides>0</HiddenSlides>
  <MMClips>1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8" baseType="lpstr">
      <vt:lpstr>Aeonik Pro</vt:lpstr>
      <vt:lpstr>Aeonik Pro Bold</vt:lpstr>
      <vt:lpstr>Aptos</vt:lpstr>
      <vt:lpstr>Arial</vt:lpstr>
      <vt:lpstr>Arial MT</vt:lpstr>
      <vt:lpstr>Effra</vt:lpstr>
      <vt:lpstr>Wingdings</vt:lpstr>
      <vt:lpstr>Office Theme</vt:lpstr>
      <vt:lpstr>Diapositiva de think-cell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Tomas Corridore</dc:creator>
  <cp:lastModifiedBy>Quillahuaman Ttito Dushan Willy</cp:lastModifiedBy>
  <cp:revision>9</cp:revision>
  <dcterms:created xsi:type="dcterms:W3CDTF">2024-05-23T16:23:18Z</dcterms:created>
  <dcterms:modified xsi:type="dcterms:W3CDTF">2025-10-24T14:40:42Z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797ad33d-ed35-43c0-b526-22bc83c17deb_Enabled">
    <vt:lpwstr>true</vt:lpwstr>
  </property>
  <property fmtid="{D5CDD505-2E9C-101B-9397-08002B2CF9AE}" pid="3" name="MSIP_Label_797ad33d-ed35-43c0-b526-22bc83c17deb_SetDate">
    <vt:lpwstr>2024-06-06T11:56:46Z</vt:lpwstr>
  </property>
  <property fmtid="{D5CDD505-2E9C-101B-9397-08002B2CF9AE}" pid="4" name="MSIP_Label_797ad33d-ed35-43c0-b526-22bc83c17deb_Method">
    <vt:lpwstr>Standard</vt:lpwstr>
  </property>
  <property fmtid="{D5CDD505-2E9C-101B-9397-08002B2CF9AE}" pid="5" name="MSIP_Label_797ad33d-ed35-43c0-b526-22bc83c17deb_Name">
    <vt:lpwstr>797ad33d-ed35-43c0-b526-22bc83c17deb</vt:lpwstr>
  </property>
  <property fmtid="{D5CDD505-2E9C-101B-9397-08002B2CF9AE}" pid="6" name="MSIP_Label_797ad33d-ed35-43c0-b526-22bc83c17deb_SiteId">
    <vt:lpwstr>d539d4bf-5610-471a-afc2-1c76685cfefa</vt:lpwstr>
  </property>
  <property fmtid="{D5CDD505-2E9C-101B-9397-08002B2CF9AE}" pid="7" name="MSIP_Label_797ad33d-ed35-43c0-b526-22bc83c17deb_ActionId">
    <vt:lpwstr>99e153c4-4be7-46a3-a69a-5c15a2c7f991</vt:lpwstr>
  </property>
  <property fmtid="{D5CDD505-2E9C-101B-9397-08002B2CF9AE}" pid="8" name="MSIP_Label_797ad33d-ed35-43c0-b526-22bc83c17deb_ContentBits">
    <vt:lpwstr>1</vt:lpwstr>
  </property>
  <property fmtid="{D5CDD505-2E9C-101B-9397-08002B2CF9AE}" pid="9" name="ClassificationContentMarkingHeaderLocations">
    <vt:lpwstr>Office Theme:8</vt:lpwstr>
  </property>
  <property fmtid="{D5CDD505-2E9C-101B-9397-08002B2CF9AE}" pid="10" name="ClassificationContentMarkingHeaderText">
    <vt:lpwstr>INTERNAL</vt:lpwstr>
  </property>
  <property fmtid="{D5CDD505-2E9C-101B-9397-08002B2CF9AE}" pid="11" name="ContentTypeId">
    <vt:lpwstr>0x010100C382A97C0E14BF48A5A8F131D45BB1B0</vt:lpwstr>
  </property>
  <property fmtid="{D5CDD505-2E9C-101B-9397-08002B2CF9AE}" pid="12" name="MediaServiceImageTags">
    <vt:lpwstr/>
  </property>
</Properties>
</file>