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6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3"/>
  </p:notesMasterIdLst>
  <p:sldIdLst>
    <p:sldId id="3603" r:id="rId2"/>
    <p:sldId id="1147" r:id="rId3"/>
    <p:sldId id="1160" r:id="rId4"/>
    <p:sldId id="1150" r:id="rId5"/>
    <p:sldId id="3557" r:id="rId6"/>
    <p:sldId id="3544" r:id="rId7"/>
    <p:sldId id="3536" r:id="rId8"/>
    <p:sldId id="3567" r:id="rId9"/>
    <p:sldId id="3568" r:id="rId10"/>
    <p:sldId id="3566" r:id="rId11"/>
    <p:sldId id="3560" r:id="rId12"/>
    <p:sldId id="3563" r:id="rId13"/>
    <p:sldId id="3561" r:id="rId14"/>
    <p:sldId id="3564" r:id="rId15"/>
    <p:sldId id="3545" r:id="rId16"/>
    <p:sldId id="3546" r:id="rId17"/>
    <p:sldId id="3569" r:id="rId18"/>
    <p:sldId id="1151" r:id="rId19"/>
    <p:sldId id="1152" r:id="rId20"/>
    <p:sldId id="3581" r:id="rId21"/>
    <p:sldId id="3578" r:id="rId22"/>
    <p:sldId id="1199" r:id="rId23"/>
    <p:sldId id="3583" r:id="rId24"/>
    <p:sldId id="3601" r:id="rId25"/>
    <p:sldId id="1201" r:id="rId26"/>
    <p:sldId id="1203" r:id="rId27"/>
    <p:sldId id="3559" r:id="rId28"/>
    <p:sldId id="3596" r:id="rId29"/>
    <p:sldId id="3599" r:id="rId30"/>
    <p:sldId id="3602" r:id="rId31"/>
    <p:sldId id="1083" r:id="rId3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7D592E-7538-A571-E64B-A644D24F9713}" name="Matías Sain" initials="MS" userId="9462c4a32b5f7ef3" providerId="Windows Live"/>
  <p188:author id="{92276261-2A63-2F47-8601-ACB1FB483074}" name="Camilo Salinas" initials="CS" userId="d52ee04ccfde1d77" providerId="Windows Live"/>
  <p188:author id="{6B87E76D-1B9E-4046-CEE6-5D8B1A6E53C5}" name="Juan Andrés Vergara" initials="JAV" userId="Juan Andrés Vergara" providerId="None"/>
  <p188:author id="{0B7E649D-3B76-374D-63FE-D6C96FC0BCBB}" name="Juan Andrés Vergara" initials="JAV" userId="fd9ea15b8edd7938" providerId="Windows Live"/>
  <p188:author id="{0EE14CDA-4FD5-11A5-7F1F-B9CA4CA8D9D7}" name="Catalina Vergara" initials="CV" userId="3e60dc596290626d" providerId="Windows Live"/>
  <p188:author id="{ECD1E8E8-BDDD-2E72-F214-B938627BAA23}" name="Sebastian Novoa" initials="SN" userId="8896bc71819b4184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51A"/>
    <a:srgbClr val="58FF37"/>
    <a:srgbClr val="0000FF"/>
    <a:srgbClr val="B18F28"/>
    <a:srgbClr val="6B7846"/>
    <a:srgbClr val="91E391"/>
    <a:srgbClr val="073A3E"/>
    <a:srgbClr val="FF4A00"/>
    <a:srgbClr val="00A89D"/>
    <a:srgbClr val="97C3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1B08F-0BCA-EED1-286D-E43B3CA3AB6D}" v="7" dt="2025-10-23T16:33:51.842"/>
    <p1510:client id="{6099BAA4-CEEF-4EAF-A53C-A001EA118BEF}" v="108" dt="2025-10-23T15:22:50.320"/>
    <p1510:client id="{DDA3096A-2E77-4E9F-8C7A-65124B8728FD}" v="139" dt="2025-10-23T23:52:2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574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Andrés Vergara" userId="fd9ea15b8edd7938" providerId="LiveId" clId="{3BF8E53A-F6CE-4B73-9CB1-573979633F8E}"/>
    <pc:docChg chg="undo redo custSel addSld delSld modSld sldOrd">
      <pc:chgData name="Juan Andrés Vergara" userId="fd9ea15b8edd7938" providerId="LiveId" clId="{3BF8E53A-F6CE-4B73-9CB1-573979633F8E}" dt="2025-10-23T15:22:50.320" v="4735" actId="47"/>
      <pc:docMkLst>
        <pc:docMk/>
      </pc:docMkLst>
      <pc:sldChg chg="addSp delSp modSp add mod">
        <pc:chgData name="Juan Andrés Vergara" userId="fd9ea15b8edd7938" providerId="LiveId" clId="{3BF8E53A-F6CE-4B73-9CB1-573979633F8E}" dt="2025-10-22T07:00:59.126" v="4463"/>
        <pc:sldMkLst>
          <pc:docMk/>
          <pc:sldMk cId="796662171" sldId="1151"/>
        </pc:sldMkLst>
        <pc:spChg chg="add mod">
          <ac:chgData name="Juan Andrés Vergara" userId="fd9ea15b8edd7938" providerId="LiveId" clId="{3BF8E53A-F6CE-4B73-9CB1-573979633F8E}" dt="2025-10-21T09:45:14.616" v="1068" actId="6549"/>
          <ac:spMkLst>
            <pc:docMk/>
            <pc:sldMk cId="796662171" sldId="1151"/>
            <ac:spMk id="3" creationId="{9F1FC99B-B15E-06F5-8108-FF89A5292247}"/>
          </ac:spMkLst>
        </pc:spChg>
        <pc:spChg chg="add mod">
          <ac:chgData name="Juan Andrés Vergara" userId="fd9ea15b8edd7938" providerId="LiveId" clId="{3BF8E53A-F6CE-4B73-9CB1-573979633F8E}" dt="2025-10-22T07:00:59.126" v="4463"/>
          <ac:spMkLst>
            <pc:docMk/>
            <pc:sldMk cId="796662171" sldId="1151"/>
            <ac:spMk id="6" creationId="{18A17CC9-225E-0A50-8C6E-C2653E61618A}"/>
          </ac:spMkLst>
        </pc:spChg>
        <pc:spChg chg="add del mod">
          <ac:chgData name="Juan Andrés Vergara" userId="fd9ea15b8edd7938" providerId="LiveId" clId="{3BF8E53A-F6CE-4B73-9CB1-573979633F8E}" dt="2025-10-22T07:00:58.852" v="4462" actId="478"/>
          <ac:spMkLst>
            <pc:docMk/>
            <pc:sldMk cId="796662171" sldId="1151"/>
            <ac:spMk id="11" creationId="{03EA5A1F-FC93-4439-E67E-ABF283A5C3B9}"/>
          </ac:spMkLst>
        </pc:spChg>
        <pc:graphicFrameChg chg="mod">
          <ac:chgData name="Juan Andrés Vergara" userId="fd9ea15b8edd7938" providerId="LiveId" clId="{3BF8E53A-F6CE-4B73-9CB1-573979633F8E}" dt="2025-10-21T09:44:44.599" v="1050" actId="14100"/>
          <ac:graphicFrameMkLst>
            <pc:docMk/>
            <pc:sldMk cId="796662171" sldId="1151"/>
            <ac:graphicFrameMk id="4" creationId="{75E4C5CF-8CF9-45E6-A9B6-13737ED5FA14}"/>
          </ac:graphicFrameMkLst>
        </pc:graphicFrameChg>
        <pc:picChg chg="add mod">
          <ac:chgData name="Juan Andrés Vergara" userId="fd9ea15b8edd7938" providerId="LiveId" clId="{3BF8E53A-F6CE-4B73-9CB1-573979633F8E}" dt="2025-10-22T07:00:59.126" v="4463"/>
          <ac:picMkLst>
            <pc:docMk/>
            <pc:sldMk cId="796662171" sldId="1151"/>
            <ac:picMk id="2" creationId="{DA89F503-676E-FECC-96BC-7356FE5A6E8C}"/>
          </ac:picMkLst>
        </pc:picChg>
        <pc:picChg chg="add del mod">
          <ac:chgData name="Juan Andrés Vergara" userId="fd9ea15b8edd7938" providerId="LiveId" clId="{3BF8E53A-F6CE-4B73-9CB1-573979633F8E}" dt="2025-10-22T07:00:58.852" v="4462" actId="478"/>
          <ac:picMkLst>
            <pc:docMk/>
            <pc:sldMk cId="796662171" sldId="1151"/>
            <ac:picMk id="10" creationId="{0449F2A4-376F-1511-16F9-D76CB7DC5581}"/>
          </ac:picMkLst>
        </pc:picChg>
      </pc:sldChg>
      <pc:sldChg chg="addSp delSp modSp add mod">
        <pc:chgData name="Juan Andrés Vergara" userId="fd9ea15b8edd7938" providerId="LiveId" clId="{3BF8E53A-F6CE-4B73-9CB1-573979633F8E}" dt="2025-10-22T07:01:14.958" v="4473"/>
        <pc:sldMkLst>
          <pc:docMk/>
          <pc:sldMk cId="523090846" sldId="1152"/>
        </pc:sldMkLst>
        <pc:spChg chg="add mod">
          <ac:chgData name="Juan Andrés Vergara" userId="fd9ea15b8edd7938" providerId="LiveId" clId="{3BF8E53A-F6CE-4B73-9CB1-573979633F8E}" dt="2025-10-21T09:45:07.929" v="1060" actId="20577"/>
          <ac:spMkLst>
            <pc:docMk/>
            <pc:sldMk cId="523090846" sldId="1152"/>
            <ac:spMk id="3" creationId="{DB04888E-A05E-7E0A-692F-CD4790A159B6}"/>
          </ac:spMkLst>
        </pc:spChg>
        <pc:spChg chg="add del mod">
          <ac:chgData name="Juan Andrés Vergara" userId="fd9ea15b8edd7938" providerId="LiveId" clId="{3BF8E53A-F6CE-4B73-9CB1-573979633F8E}" dt="2025-10-22T07:01:14.685" v="4472" actId="478"/>
          <ac:spMkLst>
            <pc:docMk/>
            <pc:sldMk cId="523090846" sldId="1152"/>
            <ac:spMk id="7" creationId="{03CA613A-726D-3967-307A-D248901C1297}"/>
          </ac:spMkLst>
        </pc:spChg>
        <pc:spChg chg="add mod">
          <ac:chgData name="Juan Andrés Vergara" userId="fd9ea15b8edd7938" providerId="LiveId" clId="{3BF8E53A-F6CE-4B73-9CB1-573979633F8E}" dt="2025-10-22T07:01:14.958" v="4473"/>
          <ac:spMkLst>
            <pc:docMk/>
            <pc:sldMk cId="523090846" sldId="1152"/>
            <ac:spMk id="11" creationId="{D98EB648-0776-9865-F08A-AEADB81C670D}"/>
          </ac:spMkLst>
        </pc:spChg>
        <pc:graphicFrameChg chg="mod">
          <ac:chgData name="Juan Andrés Vergara" userId="fd9ea15b8edd7938" providerId="LiveId" clId="{3BF8E53A-F6CE-4B73-9CB1-573979633F8E}" dt="2025-10-21T10:08:06.469" v="2265" actId="113"/>
          <ac:graphicFrameMkLst>
            <pc:docMk/>
            <pc:sldMk cId="523090846" sldId="1152"/>
            <ac:graphicFrameMk id="2" creationId="{25FB0B73-1150-4B36-9AC0-3F7AC706EC66}"/>
          </ac:graphicFrameMkLst>
        </pc:graphicFrameChg>
        <pc:graphicFrameChg chg="mod">
          <ac:chgData name="Juan Andrés Vergara" userId="fd9ea15b8edd7938" providerId="LiveId" clId="{3BF8E53A-F6CE-4B73-9CB1-573979633F8E}" dt="2025-10-21T10:08:05.412" v="2264" actId="113"/>
          <ac:graphicFrameMkLst>
            <pc:docMk/>
            <pc:sldMk cId="523090846" sldId="1152"/>
            <ac:graphicFrameMk id="4" creationId="{5D17ECCB-7EA9-4DBE-AC84-360A567A2338}"/>
          </ac:graphicFrameMkLst>
        </pc:graphicFrameChg>
        <pc:picChg chg="add del mod">
          <ac:chgData name="Juan Andrés Vergara" userId="fd9ea15b8edd7938" providerId="LiveId" clId="{3BF8E53A-F6CE-4B73-9CB1-573979633F8E}" dt="2025-10-22T07:01:14.685" v="4472" actId="478"/>
          <ac:picMkLst>
            <pc:docMk/>
            <pc:sldMk cId="523090846" sldId="1152"/>
            <ac:picMk id="6" creationId="{034988ED-99BA-A30B-0652-3915822D7675}"/>
          </ac:picMkLst>
        </pc:picChg>
        <pc:picChg chg="add mod">
          <ac:chgData name="Juan Andrés Vergara" userId="fd9ea15b8edd7938" providerId="LiveId" clId="{3BF8E53A-F6CE-4B73-9CB1-573979633F8E}" dt="2025-10-22T07:01:14.958" v="4473"/>
          <ac:picMkLst>
            <pc:docMk/>
            <pc:sldMk cId="523090846" sldId="1152"/>
            <ac:picMk id="10" creationId="{9EB9CC43-5FD6-9C3D-ACE8-F0FD2D196575}"/>
          </ac:picMkLst>
        </pc:picChg>
      </pc:sldChg>
      <pc:sldChg chg="addSp delSp modSp add mod">
        <pc:chgData name="Juan Andrés Vergara" userId="fd9ea15b8edd7938" providerId="LiveId" clId="{3BF8E53A-F6CE-4B73-9CB1-573979633F8E}" dt="2025-10-22T07:01:27.922" v="4481"/>
        <pc:sldMkLst>
          <pc:docMk/>
          <pc:sldMk cId="1582308785" sldId="1153"/>
        </pc:sldMkLst>
        <pc:spChg chg="add mod">
          <ac:chgData name="Juan Andrés Vergara" userId="fd9ea15b8edd7938" providerId="LiveId" clId="{3BF8E53A-F6CE-4B73-9CB1-573979633F8E}" dt="2025-10-22T07:01:27.922" v="4481"/>
          <ac:spMkLst>
            <pc:docMk/>
            <pc:sldMk cId="1582308785" sldId="1153"/>
            <ac:spMk id="9" creationId="{E86EC507-3782-66A8-2BA4-30C1A82AB896}"/>
          </ac:spMkLst>
        </pc:spChg>
        <pc:spChg chg="add del mod">
          <ac:chgData name="Juan Andrés Vergara" userId="fd9ea15b8edd7938" providerId="LiveId" clId="{3BF8E53A-F6CE-4B73-9CB1-573979633F8E}" dt="2025-10-22T07:01:27.685" v="4480" actId="478"/>
          <ac:spMkLst>
            <pc:docMk/>
            <pc:sldMk cId="1582308785" sldId="1153"/>
            <ac:spMk id="10" creationId="{83BEDFF8-5590-35C1-9CB4-72E26F4BD812}"/>
          </ac:spMkLst>
        </pc:spChg>
        <pc:picChg chg="add del mod">
          <ac:chgData name="Juan Andrés Vergara" userId="fd9ea15b8edd7938" providerId="LiveId" clId="{3BF8E53A-F6CE-4B73-9CB1-573979633F8E}" dt="2025-10-22T07:01:27.685" v="4480" actId="478"/>
          <ac:picMkLst>
            <pc:docMk/>
            <pc:sldMk cId="1582308785" sldId="1153"/>
            <ac:picMk id="7" creationId="{28CA7AA7-E6B4-2C7B-0A4F-06B2D31AF56E}"/>
          </ac:picMkLst>
        </pc:picChg>
        <pc:picChg chg="add mod">
          <ac:chgData name="Juan Andrés Vergara" userId="fd9ea15b8edd7938" providerId="LiveId" clId="{3BF8E53A-F6CE-4B73-9CB1-573979633F8E}" dt="2025-10-22T07:01:27.922" v="4481"/>
          <ac:picMkLst>
            <pc:docMk/>
            <pc:sldMk cId="1582308785" sldId="1153"/>
            <ac:picMk id="8" creationId="{4A4E450F-3130-491F-4027-14FA73E5F259}"/>
          </ac:picMkLst>
        </pc:picChg>
      </pc:sldChg>
      <pc:sldChg chg="modSp mod">
        <pc:chgData name="Juan Andrés Vergara" userId="fd9ea15b8edd7938" providerId="LiveId" clId="{3BF8E53A-F6CE-4B73-9CB1-573979633F8E}" dt="2025-10-21T12:18:31.435" v="4391" actId="20577"/>
        <pc:sldMkLst>
          <pc:docMk/>
          <pc:sldMk cId="333256913" sldId="1160"/>
        </pc:sldMkLst>
        <pc:graphicFrameChg chg="mod modGraphic">
          <ac:chgData name="Juan Andrés Vergara" userId="fd9ea15b8edd7938" providerId="LiveId" clId="{3BF8E53A-F6CE-4B73-9CB1-573979633F8E}" dt="2025-10-21T12:18:31.435" v="4391" actId="20577"/>
          <ac:graphicFrameMkLst>
            <pc:docMk/>
            <pc:sldMk cId="333256913" sldId="1160"/>
            <ac:graphicFrameMk id="8" creationId="{A19B8BF1-7F75-F5F9-3D18-CFB1A8E0E7C0}"/>
          </ac:graphicFrameMkLst>
        </pc:graphicFrameChg>
      </pc:sldChg>
      <pc:sldChg chg="addSp delSp modSp add mod">
        <pc:chgData name="Juan Andrés Vergara" userId="fd9ea15b8edd7938" providerId="LiveId" clId="{3BF8E53A-F6CE-4B73-9CB1-573979633F8E}" dt="2025-10-22T07:01:49.724" v="4491"/>
        <pc:sldMkLst>
          <pc:docMk/>
          <pc:sldMk cId="1934113437" sldId="1199"/>
        </pc:sldMkLst>
        <pc:spChg chg="add mod">
          <ac:chgData name="Juan Andrés Vergara" userId="fd9ea15b8edd7938" providerId="LiveId" clId="{3BF8E53A-F6CE-4B73-9CB1-573979633F8E}" dt="2025-10-21T09:39:38.072" v="854" actId="6549"/>
          <ac:spMkLst>
            <pc:docMk/>
            <pc:sldMk cId="1934113437" sldId="1199"/>
            <ac:spMk id="3" creationId="{4D98FCF5-452D-21E5-C541-70A86A7C729C}"/>
          </ac:spMkLst>
        </pc:spChg>
        <pc:spChg chg="add mod">
          <ac:chgData name="Juan Andrés Vergara" userId="fd9ea15b8edd7938" providerId="LiveId" clId="{3BF8E53A-F6CE-4B73-9CB1-573979633F8E}" dt="2025-10-22T07:01:49.724" v="4491"/>
          <ac:spMkLst>
            <pc:docMk/>
            <pc:sldMk cId="1934113437" sldId="1199"/>
            <ac:spMk id="5" creationId="{AC14085C-2E6C-595E-0A7C-0A1B1622205D}"/>
          </ac:spMkLst>
        </pc:spChg>
        <pc:spChg chg="add mod">
          <ac:chgData name="Juan Andrés Vergara" userId="fd9ea15b8edd7938" providerId="LiveId" clId="{3BF8E53A-F6CE-4B73-9CB1-573979633F8E}" dt="2025-10-21T11:31:13.174" v="4332" actId="20577"/>
          <ac:spMkLst>
            <pc:docMk/>
            <pc:sldMk cId="1934113437" sldId="1199"/>
            <ac:spMk id="6" creationId="{D5AC5F35-18C0-C561-A7F4-611EBFE8FD9D}"/>
          </ac:spMkLst>
        </pc:spChg>
        <pc:spChg chg="add del mod">
          <ac:chgData name="Juan Andrés Vergara" userId="fd9ea15b8edd7938" providerId="LiveId" clId="{3BF8E53A-F6CE-4B73-9CB1-573979633F8E}" dt="2025-10-22T07:01:49.473" v="4490" actId="478"/>
          <ac:spMkLst>
            <pc:docMk/>
            <pc:sldMk cId="1934113437" sldId="1199"/>
            <ac:spMk id="13" creationId="{841133EC-8CC8-5053-D0F3-2139D972BD3C}"/>
          </ac:spMkLst>
        </pc:spChg>
        <pc:graphicFrameChg chg="add mod">
          <ac:chgData name="Juan Andrés Vergara" userId="fd9ea15b8edd7938" providerId="LiveId" clId="{3BF8E53A-F6CE-4B73-9CB1-573979633F8E}" dt="2025-10-21T09:43:09.569" v="1005" actId="14100"/>
          <ac:graphicFrameMkLst>
            <pc:docMk/>
            <pc:sldMk cId="1934113437" sldId="1199"/>
            <ac:graphicFrameMk id="4" creationId="{BF260075-991E-BFAF-ED33-E650CA0EB75F}"/>
          </ac:graphicFrameMkLst>
        </pc:graphicFrameChg>
        <pc:graphicFrameChg chg="add mod">
          <ac:chgData name="Juan Andrés Vergara" userId="fd9ea15b8edd7938" providerId="LiveId" clId="{3BF8E53A-F6CE-4B73-9CB1-573979633F8E}" dt="2025-10-21T09:43:16.129" v="1009" actId="403"/>
          <ac:graphicFrameMkLst>
            <pc:docMk/>
            <pc:sldMk cId="1934113437" sldId="1199"/>
            <ac:graphicFrameMk id="8" creationId="{5A1E994D-AB75-35B3-67B1-E7529910E305}"/>
          </ac:graphicFrameMkLst>
        </pc:graphicFrameChg>
        <pc:graphicFrameChg chg="mod">
          <ac:chgData name="Juan Andrés Vergara" userId="fd9ea15b8edd7938" providerId="LiveId" clId="{3BF8E53A-F6CE-4B73-9CB1-573979633F8E}" dt="2025-10-21T09:43:09.569" v="1005" actId="14100"/>
          <ac:graphicFrameMkLst>
            <pc:docMk/>
            <pc:sldMk cId="1934113437" sldId="1199"/>
            <ac:graphicFrameMk id="11" creationId="{B6EA8040-E252-4DB5-A461-66F40A00FA53}"/>
          </ac:graphicFrameMkLst>
        </pc:graphicFrameChg>
        <pc:picChg chg="add mod">
          <ac:chgData name="Juan Andrés Vergara" userId="fd9ea15b8edd7938" providerId="LiveId" clId="{3BF8E53A-F6CE-4B73-9CB1-573979633F8E}" dt="2025-10-22T07:01:49.724" v="4491"/>
          <ac:picMkLst>
            <pc:docMk/>
            <pc:sldMk cId="1934113437" sldId="1199"/>
            <ac:picMk id="2" creationId="{4D81C1F8-C23F-D1EB-AFC9-FC49F0E2D18C}"/>
          </ac:picMkLst>
        </pc:picChg>
        <pc:picChg chg="add del mod">
          <ac:chgData name="Juan Andrés Vergara" userId="fd9ea15b8edd7938" providerId="LiveId" clId="{3BF8E53A-F6CE-4B73-9CB1-573979633F8E}" dt="2025-10-22T07:01:49.473" v="4490" actId="478"/>
          <ac:picMkLst>
            <pc:docMk/>
            <pc:sldMk cId="1934113437" sldId="1199"/>
            <ac:picMk id="12" creationId="{939820DF-4A39-4E81-EAE1-CA55DEBA17DE}"/>
          </ac:picMkLst>
        </pc:picChg>
      </pc:sldChg>
      <pc:sldChg chg="delSp add del mod">
        <pc:chgData name="Juan Andrés Vergara" userId="fd9ea15b8edd7938" providerId="LiveId" clId="{3BF8E53A-F6CE-4B73-9CB1-573979633F8E}" dt="2025-10-21T09:33:32.582" v="699" actId="47"/>
        <pc:sldMkLst>
          <pc:docMk/>
          <pc:sldMk cId="3649397573" sldId="1200"/>
        </pc:sldMkLst>
      </pc:sldChg>
      <pc:sldChg chg="addSp delSp modSp add del mod ord">
        <pc:chgData name="Juan Andrés Vergara" userId="fd9ea15b8edd7938" providerId="LiveId" clId="{3BF8E53A-F6CE-4B73-9CB1-573979633F8E}" dt="2025-10-22T07:02:06.405" v="4501"/>
        <pc:sldMkLst>
          <pc:docMk/>
          <pc:sldMk cId="2415929019" sldId="1201"/>
        </pc:sldMkLst>
        <pc:spChg chg="add mod">
          <ac:chgData name="Juan Andrés Vergara" userId="fd9ea15b8edd7938" providerId="LiveId" clId="{3BF8E53A-F6CE-4B73-9CB1-573979633F8E}" dt="2025-10-21T09:42:13.670" v="956" actId="6549"/>
          <ac:spMkLst>
            <pc:docMk/>
            <pc:sldMk cId="2415929019" sldId="1201"/>
            <ac:spMk id="5" creationId="{3AC4B972-ECB0-462A-CCDE-8BC61F118CE5}"/>
          </ac:spMkLst>
        </pc:spChg>
        <pc:spChg chg="add mod">
          <ac:chgData name="Juan Andrés Vergara" userId="fd9ea15b8edd7938" providerId="LiveId" clId="{3BF8E53A-F6CE-4B73-9CB1-573979633F8E}" dt="2025-10-22T07:02:06.405" v="4501"/>
          <ac:spMkLst>
            <pc:docMk/>
            <pc:sldMk cId="2415929019" sldId="1201"/>
            <ac:spMk id="8" creationId="{960634F6-D0E9-1A17-C55A-B6AA85E3E941}"/>
          </ac:spMkLst>
        </pc:spChg>
        <pc:spChg chg="add del mod">
          <ac:chgData name="Juan Andrés Vergara" userId="fd9ea15b8edd7938" providerId="LiveId" clId="{3BF8E53A-F6CE-4B73-9CB1-573979633F8E}" dt="2025-10-22T07:02:06.214" v="4500" actId="478"/>
          <ac:spMkLst>
            <pc:docMk/>
            <pc:sldMk cId="2415929019" sldId="1201"/>
            <ac:spMk id="10" creationId="{0766958E-C3AE-E48A-7BF5-45E3A62B333A}"/>
          </ac:spMkLst>
        </pc:spChg>
        <pc:spChg chg="add mod">
          <ac:chgData name="Juan Andrés Vergara" userId="fd9ea15b8edd7938" providerId="LiveId" clId="{3BF8E53A-F6CE-4B73-9CB1-573979633F8E}" dt="2025-10-21T11:31:30.344" v="4333"/>
          <ac:spMkLst>
            <pc:docMk/>
            <pc:sldMk cId="2415929019" sldId="1201"/>
            <ac:spMk id="11" creationId="{6217DDF9-2EB1-142C-7D15-6BA07EC87466}"/>
          </ac:spMkLst>
        </pc:spChg>
        <pc:graphicFrameChg chg="mod">
          <ac:chgData name="Juan Andrés Vergara" userId="fd9ea15b8edd7938" providerId="LiveId" clId="{3BF8E53A-F6CE-4B73-9CB1-573979633F8E}" dt="2025-10-21T11:31:34.390" v="4347" actId="1035"/>
          <ac:graphicFrameMkLst>
            <pc:docMk/>
            <pc:sldMk cId="2415929019" sldId="1201"/>
            <ac:graphicFrameMk id="3" creationId="{A672A2B3-FF62-423B-971D-5673E38CE505}"/>
          </ac:graphicFrameMkLst>
        </pc:graphicFrameChg>
        <pc:graphicFrameChg chg="mod">
          <ac:chgData name="Juan Andrés Vergara" userId="fd9ea15b8edd7938" providerId="LiveId" clId="{3BF8E53A-F6CE-4B73-9CB1-573979633F8E}" dt="2025-10-21T11:31:34.390" v="4347" actId="1035"/>
          <ac:graphicFrameMkLst>
            <pc:docMk/>
            <pc:sldMk cId="2415929019" sldId="1201"/>
            <ac:graphicFrameMk id="7" creationId="{1F217652-543A-4182-A2F5-64EACE638D78}"/>
          </ac:graphicFrameMkLst>
        </pc:graphicFrameChg>
        <pc:picChg chg="add mod">
          <ac:chgData name="Juan Andrés Vergara" userId="fd9ea15b8edd7938" providerId="LiveId" clId="{3BF8E53A-F6CE-4B73-9CB1-573979633F8E}" dt="2025-10-22T07:02:06.405" v="4501"/>
          <ac:picMkLst>
            <pc:docMk/>
            <pc:sldMk cId="2415929019" sldId="1201"/>
            <ac:picMk id="4" creationId="{57ADDFD6-7C72-1D81-CE08-AEB86845B804}"/>
          </ac:picMkLst>
        </pc:picChg>
        <pc:picChg chg="add del mod">
          <ac:chgData name="Juan Andrés Vergara" userId="fd9ea15b8edd7938" providerId="LiveId" clId="{3BF8E53A-F6CE-4B73-9CB1-573979633F8E}" dt="2025-10-22T07:02:06.214" v="4500" actId="478"/>
          <ac:picMkLst>
            <pc:docMk/>
            <pc:sldMk cId="2415929019" sldId="1201"/>
            <ac:picMk id="9" creationId="{3053C3D8-DEAD-1BAF-CABD-3D262CD34FA1}"/>
          </ac:picMkLst>
        </pc:picChg>
      </pc:sldChg>
      <pc:sldChg chg="add del">
        <pc:chgData name="Juan Andrés Vergara" userId="fd9ea15b8edd7938" providerId="LiveId" clId="{3BF8E53A-F6CE-4B73-9CB1-573979633F8E}" dt="2025-10-21T09:36:40.859" v="770" actId="47"/>
        <pc:sldMkLst>
          <pc:docMk/>
          <pc:sldMk cId="2346541515" sldId="1202"/>
        </pc:sldMkLst>
      </pc:sldChg>
      <pc:sldChg chg="addSp delSp modSp add mod ord">
        <pc:chgData name="Juan Andrés Vergara" userId="fd9ea15b8edd7938" providerId="LiveId" clId="{3BF8E53A-F6CE-4B73-9CB1-573979633F8E}" dt="2025-10-22T07:02:09.681" v="4503"/>
        <pc:sldMkLst>
          <pc:docMk/>
          <pc:sldMk cId="1174156728" sldId="1203"/>
        </pc:sldMkLst>
        <pc:spChg chg="add mod">
          <ac:chgData name="Juan Andrés Vergara" userId="fd9ea15b8edd7938" providerId="LiveId" clId="{3BF8E53A-F6CE-4B73-9CB1-573979633F8E}" dt="2025-10-21T09:42:25.411" v="975" actId="20577"/>
          <ac:spMkLst>
            <pc:docMk/>
            <pc:sldMk cId="1174156728" sldId="1203"/>
            <ac:spMk id="7" creationId="{7FE81376-227C-369D-0F7B-829A6ECD4129}"/>
          </ac:spMkLst>
        </pc:spChg>
        <pc:spChg chg="add mod">
          <ac:chgData name="Juan Andrés Vergara" userId="fd9ea15b8edd7938" providerId="LiveId" clId="{3BF8E53A-F6CE-4B73-9CB1-573979633F8E}" dt="2025-10-22T07:02:09.681" v="4503"/>
          <ac:spMkLst>
            <pc:docMk/>
            <pc:sldMk cId="1174156728" sldId="1203"/>
            <ac:spMk id="8" creationId="{6CCDEEBE-FD73-7FAB-8153-D999B786E85C}"/>
          </ac:spMkLst>
        </pc:spChg>
        <pc:spChg chg="add del mod">
          <ac:chgData name="Juan Andrés Vergara" userId="fd9ea15b8edd7938" providerId="LiveId" clId="{3BF8E53A-F6CE-4B73-9CB1-573979633F8E}" dt="2025-10-22T07:02:09.475" v="4502" actId="478"/>
          <ac:spMkLst>
            <pc:docMk/>
            <pc:sldMk cId="1174156728" sldId="1203"/>
            <ac:spMk id="10" creationId="{7AA5FFBE-C975-262B-5EBA-4790455D6F56}"/>
          </ac:spMkLst>
        </pc:spChg>
        <pc:spChg chg="add mod">
          <ac:chgData name="Juan Andrés Vergara" userId="fd9ea15b8edd7938" providerId="LiveId" clId="{3BF8E53A-F6CE-4B73-9CB1-573979633F8E}" dt="2025-10-21T11:31:41.765" v="4348"/>
          <ac:spMkLst>
            <pc:docMk/>
            <pc:sldMk cId="1174156728" sldId="1203"/>
            <ac:spMk id="11" creationId="{36196F7D-BE1B-5375-BA0A-E0DEE1A52300}"/>
          </ac:spMkLst>
        </pc:spChg>
        <pc:graphicFrameChg chg="mod">
          <ac:chgData name="Juan Andrés Vergara" userId="fd9ea15b8edd7938" providerId="LiveId" clId="{3BF8E53A-F6CE-4B73-9CB1-573979633F8E}" dt="2025-10-21T09:42:30.309" v="1000" actId="1038"/>
          <ac:graphicFrameMkLst>
            <pc:docMk/>
            <pc:sldMk cId="1174156728" sldId="1203"/>
            <ac:graphicFrameMk id="2" creationId="{66D91112-7CAC-A85A-9305-4698D5844940}"/>
          </ac:graphicFrameMkLst>
        </pc:graphicFrameChg>
        <pc:graphicFrameChg chg="mod">
          <ac:chgData name="Juan Andrés Vergara" userId="fd9ea15b8edd7938" providerId="LiveId" clId="{3BF8E53A-F6CE-4B73-9CB1-573979633F8E}" dt="2025-10-21T09:42:44.761" v="1002" actId="14100"/>
          <ac:graphicFrameMkLst>
            <pc:docMk/>
            <pc:sldMk cId="1174156728" sldId="1203"/>
            <ac:graphicFrameMk id="6" creationId="{F1C84C3F-23C0-466D-8786-96ABB413B99A}"/>
          </ac:graphicFrameMkLst>
        </pc:graphicFrameChg>
        <pc:picChg chg="add mod">
          <ac:chgData name="Juan Andrés Vergara" userId="fd9ea15b8edd7938" providerId="LiveId" clId="{3BF8E53A-F6CE-4B73-9CB1-573979633F8E}" dt="2025-10-22T07:02:09.681" v="4503"/>
          <ac:picMkLst>
            <pc:docMk/>
            <pc:sldMk cId="1174156728" sldId="1203"/>
            <ac:picMk id="4" creationId="{22F4B4E0-416E-9BD3-5AC9-073320CACC95}"/>
          </ac:picMkLst>
        </pc:picChg>
        <pc:picChg chg="add del mod">
          <ac:chgData name="Juan Andrés Vergara" userId="fd9ea15b8edd7938" providerId="LiveId" clId="{3BF8E53A-F6CE-4B73-9CB1-573979633F8E}" dt="2025-10-22T07:02:09.475" v="4502" actId="478"/>
          <ac:picMkLst>
            <pc:docMk/>
            <pc:sldMk cId="1174156728" sldId="1203"/>
            <ac:picMk id="9" creationId="{CFC74887-B452-A27D-0B26-E938A1223CBE}"/>
          </ac:picMkLst>
        </pc:picChg>
      </pc:sldChg>
      <pc:sldChg chg="del">
        <pc:chgData name="Juan Andrés Vergara" userId="fd9ea15b8edd7938" providerId="LiveId" clId="{3BF8E53A-F6CE-4B73-9CB1-573979633F8E}" dt="2025-10-17T08:01:38.875" v="12" actId="47"/>
        <pc:sldMkLst>
          <pc:docMk/>
          <pc:sldMk cId="2569545805" sldId="3537"/>
        </pc:sldMkLst>
      </pc:sldChg>
      <pc:sldChg chg="del">
        <pc:chgData name="Juan Andrés Vergara" userId="fd9ea15b8edd7938" providerId="LiveId" clId="{3BF8E53A-F6CE-4B73-9CB1-573979633F8E}" dt="2025-10-17T08:01:45.797" v="14" actId="47"/>
        <pc:sldMkLst>
          <pc:docMk/>
          <pc:sldMk cId="151976999" sldId="3539"/>
        </pc:sldMkLst>
      </pc:sldChg>
      <pc:sldChg chg="del">
        <pc:chgData name="Juan Andrés Vergara" userId="fd9ea15b8edd7938" providerId="LiveId" clId="{3BF8E53A-F6CE-4B73-9CB1-573979633F8E}" dt="2025-10-17T08:01:39.915" v="13" actId="47"/>
        <pc:sldMkLst>
          <pc:docMk/>
          <pc:sldMk cId="1482671484" sldId="3543"/>
        </pc:sldMkLst>
      </pc:sldChg>
      <pc:sldChg chg="addSp delSp modSp mod">
        <pc:chgData name="Juan Andrés Vergara" userId="fd9ea15b8edd7938" providerId="LiveId" clId="{3BF8E53A-F6CE-4B73-9CB1-573979633F8E}" dt="2025-10-22T06:59:45.471" v="4396"/>
        <pc:sldMkLst>
          <pc:docMk/>
          <pc:sldMk cId="3813965614" sldId="3544"/>
        </pc:sldMkLst>
        <pc:spChg chg="del">
          <ac:chgData name="Juan Andrés Vergara" userId="fd9ea15b8edd7938" providerId="LiveId" clId="{3BF8E53A-F6CE-4B73-9CB1-573979633F8E}" dt="2025-10-22T06:59:45.221" v="4395" actId="478"/>
          <ac:spMkLst>
            <pc:docMk/>
            <pc:sldMk cId="3813965614" sldId="3544"/>
            <ac:spMk id="3" creationId="{3270A564-BCF3-FE31-DC60-4A01D19F3CF1}"/>
          </ac:spMkLst>
        </pc:spChg>
        <pc:spChg chg="add mod">
          <ac:chgData name="Juan Andrés Vergara" userId="fd9ea15b8edd7938" providerId="LiveId" clId="{3BF8E53A-F6CE-4B73-9CB1-573979633F8E}" dt="2025-10-21T10:42:52.659" v="3020" actId="115"/>
          <ac:spMkLst>
            <pc:docMk/>
            <pc:sldMk cId="3813965614" sldId="3544"/>
            <ac:spMk id="4" creationId="{7CD4DEBA-8176-B488-EA93-0830254A17E5}"/>
          </ac:spMkLst>
        </pc:spChg>
        <pc:spChg chg="add mod">
          <ac:chgData name="Juan Andrés Vergara" userId="fd9ea15b8edd7938" providerId="LiveId" clId="{3BF8E53A-F6CE-4B73-9CB1-573979633F8E}" dt="2025-10-22T06:59:45.471" v="4396"/>
          <ac:spMkLst>
            <pc:docMk/>
            <pc:sldMk cId="3813965614" sldId="3544"/>
            <ac:spMk id="6" creationId="{70DD1871-8C50-B772-F055-21147894E15D}"/>
          </ac:spMkLst>
        </pc:spChg>
        <pc:spChg chg="add mod">
          <ac:chgData name="Juan Andrés Vergara" userId="fd9ea15b8edd7938" providerId="LiveId" clId="{3BF8E53A-F6CE-4B73-9CB1-573979633F8E}" dt="2025-10-21T10:56:43.440" v="3593" actId="164"/>
          <ac:spMkLst>
            <pc:docMk/>
            <pc:sldMk cId="3813965614" sldId="3544"/>
            <ac:spMk id="27" creationId="{A4A06308-C76E-3C8E-D131-F21E95A14CC7}"/>
          </ac:spMkLst>
        </pc:spChg>
        <pc:spChg chg="add mod">
          <ac:chgData name="Juan Andrés Vergara" userId="fd9ea15b8edd7938" providerId="LiveId" clId="{3BF8E53A-F6CE-4B73-9CB1-573979633F8E}" dt="2025-10-21T10:56:43.440" v="3593" actId="164"/>
          <ac:spMkLst>
            <pc:docMk/>
            <pc:sldMk cId="3813965614" sldId="3544"/>
            <ac:spMk id="28" creationId="{066DD4F6-549A-2CBD-BECB-C5CDFA8C29F0}"/>
          </ac:spMkLst>
        </pc:spChg>
        <pc:spChg chg="add mod ord">
          <ac:chgData name="Juan Andrés Vergara" userId="fd9ea15b8edd7938" providerId="LiveId" clId="{3BF8E53A-F6CE-4B73-9CB1-573979633F8E}" dt="2025-10-21T10:56:43.440" v="3593" actId="164"/>
          <ac:spMkLst>
            <pc:docMk/>
            <pc:sldMk cId="3813965614" sldId="3544"/>
            <ac:spMk id="29" creationId="{8F230D33-7D9B-26AD-F85F-2B8185231177}"/>
          </ac:spMkLst>
        </pc:spChg>
        <pc:spChg chg="add mod ord">
          <ac:chgData name="Juan Andrés Vergara" userId="fd9ea15b8edd7938" providerId="LiveId" clId="{3BF8E53A-F6CE-4B73-9CB1-573979633F8E}" dt="2025-10-21T10:56:43.440" v="3593" actId="164"/>
          <ac:spMkLst>
            <pc:docMk/>
            <pc:sldMk cId="3813965614" sldId="3544"/>
            <ac:spMk id="30" creationId="{6EBC0541-CB33-203B-5D3A-814A47791D55}"/>
          </ac:spMkLst>
        </pc:spChg>
        <pc:spChg chg="add mod">
          <ac:chgData name="Juan Andrés Vergara" userId="fd9ea15b8edd7938" providerId="LiveId" clId="{3BF8E53A-F6CE-4B73-9CB1-573979633F8E}" dt="2025-10-21T10:50:36.638" v="3410" actId="164"/>
          <ac:spMkLst>
            <pc:docMk/>
            <pc:sldMk cId="3813965614" sldId="3544"/>
            <ac:spMk id="34" creationId="{21845BCA-0B91-B897-3103-4B0BB885D371}"/>
          </ac:spMkLst>
        </pc:spChg>
        <pc:spChg chg="add mod">
          <ac:chgData name="Juan Andrés Vergara" userId="fd9ea15b8edd7938" providerId="LiveId" clId="{3BF8E53A-F6CE-4B73-9CB1-573979633F8E}" dt="2025-10-21T10:50:31.937" v="3409" actId="164"/>
          <ac:spMkLst>
            <pc:docMk/>
            <pc:sldMk cId="3813965614" sldId="3544"/>
            <ac:spMk id="38" creationId="{A01DFD27-51FF-0055-53ED-127AB8C62DFB}"/>
          </ac:spMkLst>
        </pc:spChg>
        <pc:spChg chg="add mod ord">
          <ac:chgData name="Juan Andrés Vergara" userId="fd9ea15b8edd7938" providerId="LiveId" clId="{3BF8E53A-F6CE-4B73-9CB1-573979633F8E}" dt="2025-10-21T10:56:43.440" v="3593" actId="164"/>
          <ac:spMkLst>
            <pc:docMk/>
            <pc:sldMk cId="3813965614" sldId="3544"/>
            <ac:spMk id="44" creationId="{0C2CE548-8412-6C0C-0435-1362C7F45C69}"/>
          </ac:spMkLst>
        </pc:spChg>
        <pc:spChg chg="add mod ord">
          <ac:chgData name="Juan Andrés Vergara" userId="fd9ea15b8edd7938" providerId="LiveId" clId="{3BF8E53A-F6CE-4B73-9CB1-573979633F8E}" dt="2025-10-21T11:08:19.585" v="3850" actId="207"/>
          <ac:spMkLst>
            <pc:docMk/>
            <pc:sldMk cId="3813965614" sldId="3544"/>
            <ac:spMk id="45" creationId="{D42C4F2A-B616-72FD-43AD-BF1A30BAFCCB}"/>
          </ac:spMkLst>
        </pc:spChg>
        <pc:spChg chg="add mod ord">
          <ac:chgData name="Juan Andrés Vergara" userId="fd9ea15b8edd7938" providerId="LiveId" clId="{3BF8E53A-F6CE-4B73-9CB1-573979633F8E}" dt="2025-10-21T11:08:17.402" v="3845" actId="207"/>
          <ac:spMkLst>
            <pc:docMk/>
            <pc:sldMk cId="3813965614" sldId="3544"/>
            <ac:spMk id="46" creationId="{C70058D5-D8FE-DEB8-5A74-E4D69F4CAFFA}"/>
          </ac:spMkLst>
        </pc:spChg>
        <pc:spChg chg="add mod">
          <ac:chgData name="Juan Andrés Vergara" userId="fd9ea15b8edd7938" providerId="LiveId" clId="{3BF8E53A-F6CE-4B73-9CB1-573979633F8E}" dt="2025-10-21T10:56:57.910" v="3598" actId="14100"/>
          <ac:spMkLst>
            <pc:docMk/>
            <pc:sldMk cId="3813965614" sldId="3544"/>
            <ac:spMk id="48" creationId="{36DFA06A-A9FE-F6CC-9F84-A664FF40A688}"/>
          </ac:spMkLst>
        </pc:spChg>
        <pc:spChg chg="add mod">
          <ac:chgData name="Juan Andrés Vergara" userId="fd9ea15b8edd7938" providerId="LiveId" clId="{3BF8E53A-F6CE-4B73-9CB1-573979633F8E}" dt="2025-10-21T10:56:53.319" v="3596" actId="14100"/>
          <ac:spMkLst>
            <pc:docMk/>
            <pc:sldMk cId="3813965614" sldId="3544"/>
            <ac:spMk id="49" creationId="{5A31BD78-EC10-22E1-6BEF-F6F90F0731E8}"/>
          </ac:spMkLst>
        </pc:spChg>
        <pc:spChg chg="add mod">
          <ac:chgData name="Juan Andrés Vergara" userId="fd9ea15b8edd7938" providerId="LiveId" clId="{3BF8E53A-F6CE-4B73-9CB1-573979633F8E}" dt="2025-10-21T10:58:56.157" v="3631" actId="1035"/>
          <ac:spMkLst>
            <pc:docMk/>
            <pc:sldMk cId="3813965614" sldId="3544"/>
            <ac:spMk id="50" creationId="{E7D00C32-C508-FF10-D64C-4B2EEA733E04}"/>
          </ac:spMkLst>
        </pc:spChg>
        <pc:spChg chg="add mod">
          <ac:chgData name="Juan Andrés Vergara" userId="fd9ea15b8edd7938" providerId="LiveId" clId="{3BF8E53A-F6CE-4B73-9CB1-573979633F8E}" dt="2025-10-21T11:07:35.305" v="3823" actId="113"/>
          <ac:spMkLst>
            <pc:docMk/>
            <pc:sldMk cId="3813965614" sldId="3544"/>
            <ac:spMk id="51" creationId="{10C4B65B-C54E-CB59-178B-F60996C778A7}"/>
          </ac:spMkLst>
        </pc:spChg>
        <pc:spChg chg="add mod">
          <ac:chgData name="Juan Andrés Vergara" userId="fd9ea15b8edd7938" providerId="LiveId" clId="{3BF8E53A-F6CE-4B73-9CB1-573979633F8E}" dt="2025-10-21T11:07:36.905" v="3824" actId="113"/>
          <ac:spMkLst>
            <pc:docMk/>
            <pc:sldMk cId="3813965614" sldId="3544"/>
            <ac:spMk id="52" creationId="{9E5A988C-BF0F-B106-5DB0-A9E774F6FE94}"/>
          </ac:spMkLst>
        </pc:spChg>
        <pc:spChg chg="add mod">
          <ac:chgData name="Juan Andrés Vergara" userId="fd9ea15b8edd7938" providerId="LiveId" clId="{3BF8E53A-F6CE-4B73-9CB1-573979633F8E}" dt="2025-10-21T11:07:27.427" v="3822" actId="20577"/>
          <ac:spMkLst>
            <pc:docMk/>
            <pc:sldMk cId="3813965614" sldId="3544"/>
            <ac:spMk id="54" creationId="{5582BC06-8E2E-A0FA-CAB4-76E311D38F20}"/>
          </ac:spMkLst>
        </pc:spChg>
        <pc:spChg chg="add mod">
          <ac:chgData name="Juan Andrés Vergara" userId="fd9ea15b8edd7938" providerId="LiveId" clId="{3BF8E53A-F6CE-4B73-9CB1-573979633F8E}" dt="2025-10-21T11:08:35.168" v="3851" actId="164"/>
          <ac:spMkLst>
            <pc:docMk/>
            <pc:sldMk cId="3813965614" sldId="3544"/>
            <ac:spMk id="56" creationId="{290554A3-1D17-7C86-1A72-9C8A11A246B2}"/>
          </ac:spMkLst>
        </pc:spChg>
        <pc:spChg chg="add mod">
          <ac:chgData name="Juan Andrés Vergara" userId="fd9ea15b8edd7938" providerId="LiveId" clId="{3BF8E53A-F6CE-4B73-9CB1-573979633F8E}" dt="2025-10-21T11:08:35.168" v="3851" actId="164"/>
          <ac:spMkLst>
            <pc:docMk/>
            <pc:sldMk cId="3813965614" sldId="3544"/>
            <ac:spMk id="58" creationId="{EB7552B6-CAEA-7E75-8780-7560BC703B51}"/>
          </ac:spMkLst>
        </pc:spChg>
        <pc:grpChg chg="add mod">
          <ac:chgData name="Juan Andrés Vergara" userId="fd9ea15b8edd7938" providerId="LiveId" clId="{3BF8E53A-F6CE-4B73-9CB1-573979633F8E}" dt="2025-10-21T10:50:44.551" v="3415" actId="1038"/>
          <ac:grpSpMkLst>
            <pc:docMk/>
            <pc:sldMk cId="3813965614" sldId="3544"/>
            <ac:grpSpMk id="40" creationId="{F62270EB-5474-D404-0A2C-C26DDA2BF0EF}"/>
          </ac:grpSpMkLst>
        </pc:grpChg>
        <pc:grpChg chg="add mod">
          <ac:chgData name="Juan Andrés Vergara" userId="fd9ea15b8edd7938" providerId="LiveId" clId="{3BF8E53A-F6CE-4B73-9CB1-573979633F8E}" dt="2025-10-21T10:50:39.580" v="3411" actId="554"/>
          <ac:grpSpMkLst>
            <pc:docMk/>
            <pc:sldMk cId="3813965614" sldId="3544"/>
            <ac:grpSpMk id="41" creationId="{C10610F4-DB3C-0478-F7A5-21C795D56A20}"/>
          </ac:grpSpMkLst>
        </pc:grpChg>
        <pc:grpChg chg="add mod ord">
          <ac:chgData name="Juan Andrés Vergara" userId="fd9ea15b8edd7938" providerId="LiveId" clId="{3BF8E53A-F6CE-4B73-9CB1-573979633F8E}" dt="2025-10-21T10:53:57.894" v="3466" actId="167"/>
          <ac:grpSpMkLst>
            <pc:docMk/>
            <pc:sldMk cId="3813965614" sldId="3544"/>
            <ac:grpSpMk id="47" creationId="{12A598C3-69D3-E669-4605-361D13819CC8}"/>
          </ac:grpSpMkLst>
        </pc:grpChg>
        <pc:grpChg chg="mod">
          <ac:chgData name="Juan Andrés Vergara" userId="fd9ea15b8edd7938" providerId="LiveId" clId="{3BF8E53A-F6CE-4B73-9CB1-573979633F8E}" dt="2025-10-21T11:08:35.168" v="3851" actId="164"/>
          <ac:grpSpMkLst>
            <pc:docMk/>
            <pc:sldMk cId="3813965614" sldId="3544"/>
            <ac:grpSpMk id="53" creationId="{8A77EA6F-F59E-7B2F-0E02-12FCFFB8AD6A}"/>
          </ac:grpSpMkLst>
        </pc:grpChg>
        <pc:grpChg chg="add mod">
          <ac:chgData name="Juan Andrés Vergara" userId="fd9ea15b8edd7938" providerId="LiveId" clId="{3BF8E53A-F6CE-4B73-9CB1-573979633F8E}" dt="2025-10-21T11:08:38.928" v="3883" actId="1036"/>
          <ac:grpSpMkLst>
            <pc:docMk/>
            <pc:sldMk cId="3813965614" sldId="3544"/>
            <ac:grpSpMk id="59" creationId="{B6392781-2B19-D279-F983-90EB39F34225}"/>
          </ac:grpSpMkLst>
        </pc:grpChg>
        <pc:picChg chg="del">
          <ac:chgData name="Juan Andrés Vergara" userId="fd9ea15b8edd7938" providerId="LiveId" clId="{3BF8E53A-F6CE-4B73-9CB1-573979633F8E}" dt="2025-10-22T06:59:45.221" v="4395" actId="478"/>
          <ac:picMkLst>
            <pc:docMk/>
            <pc:sldMk cId="3813965614" sldId="3544"/>
            <ac:picMk id="2" creationId="{C6B2AA3D-B013-D448-711D-D8EA1CD7C390}"/>
          </ac:picMkLst>
        </pc:picChg>
        <pc:picChg chg="add mod">
          <ac:chgData name="Juan Andrés Vergara" userId="fd9ea15b8edd7938" providerId="LiveId" clId="{3BF8E53A-F6CE-4B73-9CB1-573979633F8E}" dt="2025-10-22T06:59:45.471" v="4396"/>
          <ac:picMkLst>
            <pc:docMk/>
            <pc:sldMk cId="3813965614" sldId="3544"/>
            <ac:picMk id="5" creationId="{C0661771-FA2B-3697-2ACE-7A616D0D3F1B}"/>
          </ac:picMkLst>
        </pc:picChg>
        <pc:cxnChg chg="add mod">
          <ac:chgData name="Juan Andrés Vergara" userId="fd9ea15b8edd7938" providerId="LiveId" clId="{3BF8E53A-F6CE-4B73-9CB1-573979633F8E}" dt="2025-10-21T10:45:21.427" v="3069" actId="555"/>
          <ac:cxnSpMkLst>
            <pc:docMk/>
            <pc:sldMk cId="3813965614" sldId="3544"/>
            <ac:cxnSpMk id="7" creationId="{694AD005-7A75-9DD3-39E4-E4C6B4F6B0F8}"/>
          </ac:cxnSpMkLst>
        </pc:cxnChg>
        <pc:cxnChg chg="add mod">
          <ac:chgData name="Juan Andrés Vergara" userId="fd9ea15b8edd7938" providerId="LiveId" clId="{3BF8E53A-F6CE-4B73-9CB1-573979633F8E}" dt="2025-10-21T10:44:17.992" v="3050" actId="14100"/>
          <ac:cxnSpMkLst>
            <pc:docMk/>
            <pc:sldMk cId="3813965614" sldId="3544"/>
            <ac:cxnSpMk id="11" creationId="{EA26C9DB-6D5C-F304-DE72-BDCC74780FF0}"/>
          </ac:cxnSpMkLst>
        </pc:cxnChg>
        <pc:cxnChg chg="add mod">
          <ac:chgData name="Juan Andrés Vergara" userId="fd9ea15b8edd7938" providerId="LiveId" clId="{3BF8E53A-F6CE-4B73-9CB1-573979633F8E}" dt="2025-10-21T10:48:49.176" v="3267" actId="14100"/>
          <ac:cxnSpMkLst>
            <pc:docMk/>
            <pc:sldMk cId="3813965614" sldId="3544"/>
            <ac:cxnSpMk id="14" creationId="{41515D58-AA02-AD98-57E6-EC8AC8DA7F2B}"/>
          </ac:cxnSpMkLst>
        </pc:cxnChg>
        <pc:cxnChg chg="add mod ord">
          <ac:chgData name="Juan Andrés Vergara" userId="fd9ea15b8edd7938" providerId="LiveId" clId="{3BF8E53A-F6CE-4B73-9CB1-573979633F8E}" dt="2025-10-21T10:58:35.004" v="3623" actId="167"/>
          <ac:cxnSpMkLst>
            <pc:docMk/>
            <pc:sldMk cId="3813965614" sldId="3544"/>
            <ac:cxnSpMk id="19" creationId="{B2B528A6-1722-0A19-E5E0-4BE1450DF43D}"/>
          </ac:cxnSpMkLst>
        </pc:cxnChg>
        <pc:cxnChg chg="add mod ord">
          <ac:chgData name="Juan Andrés Vergara" userId="fd9ea15b8edd7938" providerId="LiveId" clId="{3BF8E53A-F6CE-4B73-9CB1-573979633F8E}" dt="2025-10-21T10:58:35.004" v="3623" actId="167"/>
          <ac:cxnSpMkLst>
            <pc:docMk/>
            <pc:sldMk cId="3813965614" sldId="3544"/>
            <ac:cxnSpMk id="21" creationId="{F1C75C73-C8D6-895C-4E54-E16465398277}"/>
          </ac:cxnSpMkLst>
        </pc:cxnChg>
        <pc:cxnChg chg="add mod ord">
          <ac:chgData name="Juan Andrés Vergara" userId="fd9ea15b8edd7938" providerId="LiveId" clId="{3BF8E53A-F6CE-4B73-9CB1-573979633F8E}" dt="2025-10-21T10:58:56.157" v="3631" actId="1035"/>
          <ac:cxnSpMkLst>
            <pc:docMk/>
            <pc:sldMk cId="3813965614" sldId="3544"/>
            <ac:cxnSpMk id="22" creationId="{5C0D21D7-21F1-9DF1-5CD6-F9F3C0592687}"/>
          </ac:cxnSpMkLst>
        </pc:cxnChg>
        <pc:cxnChg chg="add mod">
          <ac:chgData name="Juan Andrés Vergara" userId="fd9ea15b8edd7938" providerId="LiveId" clId="{3BF8E53A-F6CE-4B73-9CB1-573979633F8E}" dt="2025-10-21T10:47:26.644" v="3180" actId="1038"/>
          <ac:cxnSpMkLst>
            <pc:docMk/>
            <pc:sldMk cId="3813965614" sldId="3544"/>
            <ac:cxnSpMk id="23" creationId="{8D5994A8-404C-D4D8-9922-59558A3224F8}"/>
          </ac:cxnSpMkLst>
        </pc:cxnChg>
        <pc:cxnChg chg="add mod">
          <ac:chgData name="Juan Andrés Vergara" userId="fd9ea15b8edd7938" providerId="LiveId" clId="{3BF8E53A-F6CE-4B73-9CB1-573979633F8E}" dt="2025-10-21T10:49:03.061" v="3272" actId="554"/>
          <ac:cxnSpMkLst>
            <pc:docMk/>
            <pc:sldMk cId="3813965614" sldId="3544"/>
            <ac:cxnSpMk id="31" creationId="{BA1AEE91-CDA2-3C65-EA99-E869E68ED047}"/>
          </ac:cxnSpMkLst>
        </pc:cxnChg>
        <pc:cxnChg chg="add mod">
          <ac:chgData name="Juan Andrés Vergara" userId="fd9ea15b8edd7938" providerId="LiveId" clId="{3BF8E53A-F6CE-4B73-9CB1-573979633F8E}" dt="2025-10-21T10:49:03.061" v="3272" actId="554"/>
          <ac:cxnSpMkLst>
            <pc:docMk/>
            <pc:sldMk cId="3813965614" sldId="3544"/>
            <ac:cxnSpMk id="32" creationId="{FB274F41-8EEF-89CE-93D3-D1FA954AA0F8}"/>
          </ac:cxnSpMkLst>
        </pc:cxnChg>
        <pc:cxnChg chg="add mod">
          <ac:chgData name="Juan Andrés Vergara" userId="fd9ea15b8edd7938" providerId="LiveId" clId="{3BF8E53A-F6CE-4B73-9CB1-573979633F8E}" dt="2025-10-21T10:50:36.638" v="3410" actId="164"/>
          <ac:cxnSpMkLst>
            <pc:docMk/>
            <pc:sldMk cId="3813965614" sldId="3544"/>
            <ac:cxnSpMk id="35" creationId="{1676B7CC-197D-9533-41C8-87EAA56292F3}"/>
          </ac:cxnSpMkLst>
        </pc:cxnChg>
        <pc:cxnChg chg="add mod">
          <ac:chgData name="Juan Andrés Vergara" userId="fd9ea15b8edd7938" providerId="LiveId" clId="{3BF8E53A-F6CE-4B73-9CB1-573979633F8E}" dt="2025-10-21T10:50:49.455" v="3421" actId="1037"/>
          <ac:cxnSpMkLst>
            <pc:docMk/>
            <pc:sldMk cId="3813965614" sldId="3544"/>
            <ac:cxnSpMk id="39" creationId="{A2D98554-9B88-EED9-8B7C-4099C798B8A4}"/>
          </ac:cxnSpMkLst>
        </pc:cxnChg>
      </pc:sldChg>
      <pc:sldChg chg="addSp delSp modSp mod">
        <pc:chgData name="Juan Andrés Vergara" userId="fd9ea15b8edd7938" providerId="LiveId" clId="{3BF8E53A-F6CE-4B73-9CB1-573979633F8E}" dt="2025-10-22T07:13:14.746" v="4629" actId="208"/>
        <pc:sldMkLst>
          <pc:docMk/>
          <pc:sldMk cId="1467858165" sldId="3545"/>
        </pc:sldMkLst>
        <pc:spChg chg="del">
          <ac:chgData name="Juan Andrés Vergara" userId="fd9ea15b8edd7938" providerId="LiveId" clId="{3BF8E53A-F6CE-4B73-9CB1-573979633F8E}" dt="2025-10-22T07:00:28.208" v="4412" actId="478"/>
          <ac:spMkLst>
            <pc:docMk/>
            <pc:sldMk cId="1467858165" sldId="3545"/>
            <ac:spMk id="3" creationId="{3177712B-D5F3-C77A-948B-0799360EE565}"/>
          </ac:spMkLst>
        </pc:spChg>
        <pc:spChg chg="add mod">
          <ac:chgData name="Juan Andrés Vergara" userId="fd9ea15b8edd7938" providerId="LiveId" clId="{3BF8E53A-F6CE-4B73-9CB1-573979633F8E}" dt="2025-10-22T07:00:28.498" v="4413"/>
          <ac:spMkLst>
            <pc:docMk/>
            <pc:sldMk cId="1467858165" sldId="3545"/>
            <ac:spMk id="7" creationId="{11EE14A3-F31F-9A11-A245-2286D2C4B762}"/>
          </ac:spMkLst>
        </pc:spChg>
        <pc:picChg chg="del">
          <ac:chgData name="Juan Andrés Vergara" userId="fd9ea15b8edd7938" providerId="LiveId" clId="{3BF8E53A-F6CE-4B73-9CB1-573979633F8E}" dt="2025-10-22T07:00:28.208" v="4412" actId="478"/>
          <ac:picMkLst>
            <pc:docMk/>
            <pc:sldMk cId="1467858165" sldId="3545"/>
            <ac:picMk id="2" creationId="{98BF1745-4D48-DD16-4479-3428D24813DE}"/>
          </ac:picMkLst>
        </pc:picChg>
        <pc:picChg chg="mod">
          <ac:chgData name="Juan Andrés Vergara" userId="fd9ea15b8edd7938" providerId="LiveId" clId="{3BF8E53A-F6CE-4B73-9CB1-573979633F8E}" dt="2025-10-22T07:13:14.746" v="4629" actId="208"/>
          <ac:picMkLst>
            <pc:docMk/>
            <pc:sldMk cId="1467858165" sldId="3545"/>
            <ac:picMk id="5" creationId="{270FF1FE-04EB-27AF-AEC3-C90894B909BF}"/>
          </ac:picMkLst>
        </pc:picChg>
        <pc:picChg chg="add mod">
          <ac:chgData name="Juan Andrés Vergara" userId="fd9ea15b8edd7938" providerId="LiveId" clId="{3BF8E53A-F6CE-4B73-9CB1-573979633F8E}" dt="2025-10-22T07:00:28.498" v="4413"/>
          <ac:picMkLst>
            <pc:docMk/>
            <pc:sldMk cId="1467858165" sldId="3545"/>
            <ac:picMk id="6" creationId="{95EADD2F-A117-8417-9091-6A83C16CA721}"/>
          </ac:picMkLst>
        </pc:picChg>
        <pc:picChg chg="add del mod">
          <ac:chgData name="Juan Andrés Vergara" userId="fd9ea15b8edd7938" providerId="LiveId" clId="{3BF8E53A-F6CE-4B73-9CB1-573979633F8E}" dt="2025-10-22T07:13:06.457" v="4625" actId="21"/>
          <ac:picMkLst>
            <pc:docMk/>
            <pc:sldMk cId="1467858165" sldId="3545"/>
            <ac:picMk id="8" creationId="{DE637268-0159-2908-4E29-010CFF5AB541}"/>
          </ac:picMkLst>
        </pc:picChg>
        <pc:picChg chg="del">
          <ac:chgData name="Juan Andrés Vergara" userId="fd9ea15b8edd7938" providerId="LiveId" clId="{3BF8E53A-F6CE-4B73-9CB1-573979633F8E}" dt="2025-10-22T07:13:07.552" v="4626" actId="478"/>
          <ac:picMkLst>
            <pc:docMk/>
            <pc:sldMk cId="1467858165" sldId="3545"/>
            <ac:picMk id="9" creationId="{FF6D64BC-E586-F7AD-BC3E-E413353A4778}"/>
          </ac:picMkLst>
        </pc:picChg>
        <pc:picChg chg="add mod">
          <ac:chgData name="Juan Andrés Vergara" userId="fd9ea15b8edd7938" providerId="LiveId" clId="{3BF8E53A-F6CE-4B73-9CB1-573979633F8E}" dt="2025-10-22T07:13:11.683" v="4628" actId="208"/>
          <ac:picMkLst>
            <pc:docMk/>
            <pc:sldMk cId="1467858165" sldId="3545"/>
            <ac:picMk id="10" creationId="{DE637268-0159-2908-4E29-010CFF5AB541}"/>
          </ac:picMkLst>
        </pc:picChg>
      </pc:sldChg>
      <pc:sldChg chg="addSp modSp del mod ord">
        <pc:chgData name="Juan Andrés Vergara" userId="fd9ea15b8edd7938" providerId="LiveId" clId="{3BF8E53A-F6CE-4B73-9CB1-573979633F8E}" dt="2025-10-21T11:32:22.286" v="4354" actId="47"/>
        <pc:sldMkLst>
          <pc:docMk/>
          <pc:sldMk cId="3061846310" sldId="3547"/>
        </pc:sldMkLst>
      </pc:sldChg>
      <pc:sldChg chg="del">
        <pc:chgData name="Juan Andrés Vergara" userId="fd9ea15b8edd7938" providerId="LiveId" clId="{3BF8E53A-F6CE-4B73-9CB1-573979633F8E}" dt="2025-10-21T11:43:21.761" v="4355" actId="47"/>
        <pc:sldMkLst>
          <pc:docMk/>
          <pc:sldMk cId="3778581153" sldId="3548"/>
        </pc:sldMkLst>
      </pc:sldChg>
      <pc:sldChg chg="del">
        <pc:chgData name="Juan Andrés Vergara" userId="fd9ea15b8edd7938" providerId="LiveId" clId="{3BF8E53A-F6CE-4B73-9CB1-573979633F8E}" dt="2025-10-21T11:43:23.430" v="4356" actId="47"/>
        <pc:sldMkLst>
          <pc:docMk/>
          <pc:sldMk cId="4124034320" sldId="3549"/>
        </pc:sldMkLst>
      </pc:sldChg>
      <pc:sldChg chg="del">
        <pc:chgData name="Juan Andrés Vergara" userId="fd9ea15b8edd7938" providerId="LiveId" clId="{3BF8E53A-F6CE-4B73-9CB1-573979633F8E}" dt="2025-10-17T08:01:36.835" v="11" actId="47"/>
        <pc:sldMkLst>
          <pc:docMk/>
          <pc:sldMk cId="1391090483" sldId="3551"/>
        </pc:sldMkLst>
      </pc:sldChg>
      <pc:sldChg chg="del">
        <pc:chgData name="Juan Andrés Vergara" userId="fd9ea15b8edd7938" providerId="LiveId" clId="{3BF8E53A-F6CE-4B73-9CB1-573979633F8E}" dt="2025-10-17T08:01:34.645" v="10" actId="47"/>
        <pc:sldMkLst>
          <pc:docMk/>
          <pc:sldMk cId="3521756036" sldId="3552"/>
        </pc:sldMkLst>
      </pc:sldChg>
      <pc:sldChg chg="del">
        <pc:chgData name="Juan Andrés Vergara" userId="fd9ea15b8edd7938" providerId="LiveId" clId="{3BF8E53A-F6CE-4B73-9CB1-573979633F8E}" dt="2025-10-21T11:32:18.201" v="4352" actId="47"/>
        <pc:sldMkLst>
          <pc:docMk/>
          <pc:sldMk cId="3153296321" sldId="3553"/>
        </pc:sldMkLst>
      </pc:sldChg>
      <pc:sldChg chg="del">
        <pc:chgData name="Juan Andrés Vergara" userId="fd9ea15b8edd7938" providerId="LiveId" clId="{3BF8E53A-F6CE-4B73-9CB1-573979633F8E}" dt="2025-10-21T11:32:15.953" v="4351" actId="47"/>
        <pc:sldMkLst>
          <pc:docMk/>
          <pc:sldMk cId="1131239784" sldId="3554"/>
        </pc:sldMkLst>
      </pc:sldChg>
      <pc:sldChg chg="del">
        <pc:chgData name="Juan Andrés Vergara" userId="fd9ea15b8edd7938" providerId="LiveId" clId="{3BF8E53A-F6CE-4B73-9CB1-573979633F8E}" dt="2025-10-21T11:32:14.162" v="4350" actId="47"/>
        <pc:sldMkLst>
          <pc:docMk/>
          <pc:sldMk cId="2089750130" sldId="3555"/>
        </pc:sldMkLst>
      </pc:sldChg>
      <pc:sldChg chg="del ord">
        <pc:chgData name="Juan Andrés Vergara" userId="fd9ea15b8edd7938" providerId="LiveId" clId="{3BF8E53A-F6CE-4B73-9CB1-573979633F8E}" dt="2025-10-21T11:32:11.304" v="4349" actId="47"/>
        <pc:sldMkLst>
          <pc:docMk/>
          <pc:sldMk cId="980276805" sldId="3556"/>
        </pc:sldMkLst>
      </pc:sldChg>
      <pc:sldChg chg="addSp delSp modSp mod ord">
        <pc:chgData name="Juan Andrés Vergara" userId="fd9ea15b8edd7938" providerId="LiveId" clId="{3BF8E53A-F6CE-4B73-9CB1-573979633F8E}" dt="2025-10-21T12:18:50.697" v="4394" actId="20577"/>
        <pc:sldMkLst>
          <pc:docMk/>
          <pc:sldMk cId="2682547236" sldId="3557"/>
        </pc:sldMkLst>
        <pc:spChg chg="add mod">
          <ac:chgData name="Juan Andrés Vergara" userId="fd9ea15b8edd7938" providerId="LiveId" clId="{3BF8E53A-F6CE-4B73-9CB1-573979633F8E}" dt="2025-10-21T10:38:53.978" v="2960" actId="14100"/>
          <ac:spMkLst>
            <pc:docMk/>
            <pc:sldMk cId="2682547236" sldId="3557"/>
            <ac:spMk id="2" creationId="{84A84D5A-73C7-ECA9-B1AA-ACA70B193479}"/>
          </ac:spMkLst>
        </pc:spChg>
        <pc:spChg chg="mod">
          <ac:chgData name="Juan Andrés Vergara" userId="fd9ea15b8edd7938" providerId="LiveId" clId="{3BF8E53A-F6CE-4B73-9CB1-573979633F8E}" dt="2025-10-21T11:06:13.569" v="3758" actId="6549"/>
          <ac:spMkLst>
            <pc:docMk/>
            <pc:sldMk cId="2682547236" sldId="3557"/>
            <ac:spMk id="4" creationId="{A8478145-ACE0-AC68-2A32-B277AEA99FF1}"/>
          </ac:spMkLst>
        </pc:spChg>
        <pc:spChg chg="mod">
          <ac:chgData name="Juan Andrés Vergara" userId="fd9ea15b8edd7938" providerId="LiveId" clId="{3BF8E53A-F6CE-4B73-9CB1-573979633F8E}" dt="2025-10-21T11:06:54.535" v="3807" actId="6549"/>
          <ac:spMkLst>
            <pc:docMk/>
            <pc:sldMk cId="2682547236" sldId="3557"/>
            <ac:spMk id="5" creationId="{BA54CA01-4E82-6746-71E7-543349245CB7}"/>
          </ac:spMkLst>
        </pc:spChg>
        <pc:spChg chg="mod">
          <ac:chgData name="Juan Andrés Vergara" userId="fd9ea15b8edd7938" providerId="LiveId" clId="{3BF8E53A-F6CE-4B73-9CB1-573979633F8E}" dt="2025-10-21T10:40:51.570" v="2993" actId="404"/>
          <ac:spMkLst>
            <pc:docMk/>
            <pc:sldMk cId="2682547236" sldId="3557"/>
            <ac:spMk id="7" creationId="{7C0D593D-4B88-56BD-DF08-29BC3BA08965}"/>
          </ac:spMkLst>
        </pc:spChg>
        <pc:spChg chg="mod">
          <ac:chgData name="Juan Andrés Vergara" userId="fd9ea15b8edd7938" providerId="LiveId" clId="{3BF8E53A-F6CE-4B73-9CB1-573979633F8E}" dt="2025-10-21T10:40:51.570" v="2993" actId="404"/>
          <ac:spMkLst>
            <pc:docMk/>
            <pc:sldMk cId="2682547236" sldId="3557"/>
            <ac:spMk id="8" creationId="{349F4223-CDB1-F22D-BC5A-7AEE4261FFCB}"/>
          </ac:spMkLst>
        </pc:spChg>
        <pc:spChg chg="mod">
          <ac:chgData name="Juan Andrés Vergara" userId="fd9ea15b8edd7938" providerId="LiveId" clId="{3BF8E53A-F6CE-4B73-9CB1-573979633F8E}" dt="2025-10-21T10:40:51.570" v="2993" actId="404"/>
          <ac:spMkLst>
            <pc:docMk/>
            <pc:sldMk cId="2682547236" sldId="3557"/>
            <ac:spMk id="9" creationId="{4CBB1865-3D85-513B-8EDE-A86ABAFA04DC}"/>
          </ac:spMkLst>
        </pc:spChg>
        <pc:spChg chg="mod">
          <ac:chgData name="Juan Andrés Vergara" userId="fd9ea15b8edd7938" providerId="LiveId" clId="{3BF8E53A-F6CE-4B73-9CB1-573979633F8E}" dt="2025-10-21T10:40:51.570" v="2993" actId="404"/>
          <ac:spMkLst>
            <pc:docMk/>
            <pc:sldMk cId="2682547236" sldId="3557"/>
            <ac:spMk id="10" creationId="{42B30EB3-E232-D2F2-261D-A8D67A4EC1DF}"/>
          </ac:spMkLst>
        </pc:spChg>
        <pc:spChg chg="mod">
          <ac:chgData name="Juan Andrés Vergara" userId="fd9ea15b8edd7938" providerId="LiveId" clId="{3BF8E53A-F6CE-4B73-9CB1-573979633F8E}" dt="2025-10-21T11:05:47.869" v="3747" actId="114"/>
          <ac:spMkLst>
            <pc:docMk/>
            <pc:sldMk cId="2682547236" sldId="3557"/>
            <ac:spMk id="12" creationId="{E4856B9B-CA5E-CCFC-CA63-5FF2497849D7}"/>
          </ac:spMkLst>
        </pc:spChg>
        <pc:spChg chg="mod">
          <ac:chgData name="Juan Andrés Vergara" userId="fd9ea15b8edd7938" providerId="LiveId" clId="{3BF8E53A-F6CE-4B73-9CB1-573979633F8E}" dt="2025-10-21T11:05:45.242" v="3746" actId="114"/>
          <ac:spMkLst>
            <pc:docMk/>
            <pc:sldMk cId="2682547236" sldId="3557"/>
            <ac:spMk id="16" creationId="{323585DB-8B57-BF8E-6F9F-609CF45425D1}"/>
          </ac:spMkLst>
        </pc:spChg>
        <pc:spChg chg="mod">
          <ac:chgData name="Juan Andrés Vergara" userId="fd9ea15b8edd7938" providerId="LiveId" clId="{3BF8E53A-F6CE-4B73-9CB1-573979633F8E}" dt="2025-10-21T10:40:51.570" v="2993" actId="404"/>
          <ac:spMkLst>
            <pc:docMk/>
            <pc:sldMk cId="2682547236" sldId="3557"/>
            <ac:spMk id="17" creationId="{EEA22458-455C-3C78-8A29-100C995E5B1D}"/>
          </ac:spMkLst>
        </pc:spChg>
        <pc:spChg chg="mod">
          <ac:chgData name="Juan Andrés Vergara" userId="fd9ea15b8edd7938" providerId="LiveId" clId="{3BF8E53A-F6CE-4B73-9CB1-573979633F8E}" dt="2025-10-21T10:40:51.570" v="2993" actId="404"/>
          <ac:spMkLst>
            <pc:docMk/>
            <pc:sldMk cId="2682547236" sldId="3557"/>
            <ac:spMk id="18" creationId="{9B28FDF8-30E4-DAB0-61C5-5B49BCD5C99F}"/>
          </ac:spMkLst>
        </pc:spChg>
        <pc:spChg chg="mod">
          <ac:chgData name="Juan Andrés Vergara" userId="fd9ea15b8edd7938" providerId="LiveId" clId="{3BF8E53A-F6CE-4B73-9CB1-573979633F8E}" dt="2025-10-21T10:40:54.348" v="2994" actId="14100"/>
          <ac:spMkLst>
            <pc:docMk/>
            <pc:sldMk cId="2682547236" sldId="3557"/>
            <ac:spMk id="20" creationId="{55C44627-0DAD-3715-1BE0-C4649CC7555C}"/>
          </ac:spMkLst>
        </pc:spChg>
        <pc:spChg chg="mod">
          <ac:chgData name="Juan Andrés Vergara" userId="fd9ea15b8edd7938" providerId="LiveId" clId="{3BF8E53A-F6CE-4B73-9CB1-573979633F8E}" dt="2025-10-21T10:40:51.570" v="2993" actId="404"/>
          <ac:spMkLst>
            <pc:docMk/>
            <pc:sldMk cId="2682547236" sldId="3557"/>
            <ac:spMk id="21" creationId="{D7AFF591-B312-3B95-EE35-6505A351E7F0}"/>
          </ac:spMkLst>
        </pc:spChg>
        <pc:spChg chg="mod">
          <ac:chgData name="Juan Andrés Vergara" userId="fd9ea15b8edd7938" providerId="LiveId" clId="{3BF8E53A-F6CE-4B73-9CB1-573979633F8E}" dt="2025-10-21T10:40:51.570" v="2993" actId="404"/>
          <ac:spMkLst>
            <pc:docMk/>
            <pc:sldMk cId="2682547236" sldId="3557"/>
            <ac:spMk id="22" creationId="{AD3E9FAB-BC0F-2982-949B-7554EF9A4A11}"/>
          </ac:spMkLst>
        </pc:spChg>
        <pc:spChg chg="add mod">
          <ac:chgData name="Juan Andrés Vergara" userId="fd9ea15b8edd7938" providerId="LiveId" clId="{3BF8E53A-F6CE-4B73-9CB1-573979633F8E}" dt="2025-10-21T10:40:10.303" v="2991" actId="20577"/>
          <ac:spMkLst>
            <pc:docMk/>
            <pc:sldMk cId="2682547236" sldId="3557"/>
            <ac:spMk id="25" creationId="{CF2B8691-B7C4-FA82-8D71-38EC44423753}"/>
          </ac:spMkLst>
        </pc:spChg>
        <pc:spChg chg="add mod">
          <ac:chgData name="Juan Andrés Vergara" userId="fd9ea15b8edd7938" providerId="LiveId" clId="{3BF8E53A-F6CE-4B73-9CB1-573979633F8E}" dt="2025-10-21T12:18:50.697" v="4394" actId="20577"/>
          <ac:spMkLst>
            <pc:docMk/>
            <pc:sldMk cId="2682547236" sldId="3557"/>
            <ac:spMk id="27" creationId="{B845020E-F653-18A5-CDAB-224B3EA1F5F3}"/>
          </ac:spMkLst>
        </pc:spChg>
        <pc:grpChg chg="mod">
          <ac:chgData name="Juan Andrés Vergara" userId="fd9ea15b8edd7938" providerId="LiveId" clId="{3BF8E53A-F6CE-4B73-9CB1-573979633F8E}" dt="2025-10-21T10:39:59.113" v="2989" actId="1076"/>
          <ac:grpSpMkLst>
            <pc:docMk/>
            <pc:sldMk cId="2682547236" sldId="3557"/>
            <ac:grpSpMk id="6" creationId="{5488268F-7AC2-38B7-B280-97F00A4B0175}"/>
          </ac:grpSpMkLst>
        </pc:grpChg>
        <pc:picChg chg="add mod">
          <ac:chgData name="Juan Andrés Vergara" userId="fd9ea15b8edd7938" providerId="LiveId" clId="{3BF8E53A-F6CE-4B73-9CB1-573979633F8E}" dt="2025-10-21T11:09:06.372" v="3884"/>
          <ac:picMkLst>
            <pc:docMk/>
            <pc:sldMk cId="2682547236" sldId="3557"/>
            <ac:picMk id="26" creationId="{F7A040F6-8EF1-3B57-B65D-C77E127A9007}"/>
          </ac:picMkLst>
        </pc:picChg>
      </pc:sldChg>
      <pc:sldChg chg="addSp modSp new del mod ord">
        <pc:chgData name="Juan Andrés Vergara" userId="fd9ea15b8edd7938" providerId="LiveId" clId="{3BF8E53A-F6CE-4B73-9CB1-573979633F8E}" dt="2025-10-21T11:32:20.891" v="4353" actId="47"/>
        <pc:sldMkLst>
          <pc:docMk/>
          <pc:sldMk cId="1089995299" sldId="3558"/>
        </pc:sldMkLst>
      </pc:sldChg>
      <pc:sldChg chg="addSp delSp modSp new mod ord">
        <pc:chgData name="Juan Andrés Vergara" userId="fd9ea15b8edd7938" providerId="LiveId" clId="{3BF8E53A-F6CE-4B73-9CB1-573979633F8E}" dt="2025-10-22T07:02:38.450" v="4521"/>
        <pc:sldMkLst>
          <pc:docMk/>
          <pc:sldMk cId="1208509722" sldId="3559"/>
        </pc:sldMkLst>
        <pc:spChg chg="add del mod">
          <ac:chgData name="Juan Andrés Vergara" userId="fd9ea15b8edd7938" providerId="LiveId" clId="{3BF8E53A-F6CE-4B73-9CB1-573979633F8E}" dt="2025-10-22T07:02:38.247" v="4520" actId="478"/>
          <ac:spMkLst>
            <pc:docMk/>
            <pc:sldMk cId="1208509722" sldId="3559"/>
            <ac:spMk id="4" creationId="{A117FF2E-363F-F1B7-C536-1ABBB8BB917F}"/>
          </ac:spMkLst>
        </pc:spChg>
        <pc:spChg chg="add mod">
          <ac:chgData name="Juan Andrés Vergara" userId="fd9ea15b8edd7938" providerId="LiveId" clId="{3BF8E53A-F6CE-4B73-9CB1-573979633F8E}" dt="2025-10-22T07:02:38.450" v="4521"/>
          <ac:spMkLst>
            <pc:docMk/>
            <pc:sldMk cId="1208509722" sldId="3559"/>
            <ac:spMk id="6" creationId="{BB5465BB-591C-761A-ED8C-41E9948A0C63}"/>
          </ac:spMkLst>
        </pc:spChg>
        <pc:picChg chg="add del mod">
          <ac:chgData name="Juan Andrés Vergara" userId="fd9ea15b8edd7938" providerId="LiveId" clId="{3BF8E53A-F6CE-4B73-9CB1-573979633F8E}" dt="2025-10-22T07:02:38.247" v="4520" actId="478"/>
          <ac:picMkLst>
            <pc:docMk/>
            <pc:sldMk cId="1208509722" sldId="3559"/>
            <ac:picMk id="2" creationId="{4BB86824-63CA-84B4-007C-EFEC09CB38E5}"/>
          </ac:picMkLst>
        </pc:picChg>
        <pc:picChg chg="add mod">
          <ac:chgData name="Juan Andrés Vergara" userId="fd9ea15b8edd7938" providerId="LiveId" clId="{3BF8E53A-F6CE-4B73-9CB1-573979633F8E}" dt="2025-10-21T11:10:45.112" v="4032" actId="14100"/>
          <ac:picMkLst>
            <pc:docMk/>
            <pc:sldMk cId="1208509722" sldId="3559"/>
            <ac:picMk id="3" creationId="{B6224AE0-4311-99E1-3D17-82A825414E98}"/>
          </ac:picMkLst>
        </pc:picChg>
        <pc:picChg chg="add mod">
          <ac:chgData name="Juan Andrés Vergara" userId="fd9ea15b8edd7938" providerId="LiveId" clId="{3BF8E53A-F6CE-4B73-9CB1-573979633F8E}" dt="2025-10-22T07:02:38.450" v="4521"/>
          <ac:picMkLst>
            <pc:docMk/>
            <pc:sldMk cId="1208509722" sldId="3559"/>
            <ac:picMk id="5" creationId="{6A9BE2B3-6773-3528-D4E6-2C58ABF262DD}"/>
          </ac:picMkLst>
        </pc:picChg>
      </pc:sldChg>
      <pc:sldChg chg="addSp delSp modSp mod">
        <pc:chgData name="Juan Andrés Vergara" userId="fd9ea15b8edd7938" providerId="LiveId" clId="{3BF8E53A-F6CE-4B73-9CB1-573979633F8E}" dt="2025-10-22T07:00:15.061" v="4405"/>
        <pc:sldMkLst>
          <pc:docMk/>
          <pc:sldMk cId="3775739646" sldId="3560"/>
        </pc:sldMkLst>
        <pc:spChg chg="add del mod">
          <ac:chgData name="Juan Andrés Vergara" userId="fd9ea15b8edd7938" providerId="LiveId" clId="{3BF8E53A-F6CE-4B73-9CB1-573979633F8E}" dt="2025-10-22T07:00:14.815" v="4404" actId="478"/>
          <ac:spMkLst>
            <pc:docMk/>
            <pc:sldMk cId="3775739646" sldId="3560"/>
            <ac:spMk id="5" creationId="{F9AC4129-B5A7-C1AB-BEC5-39A1478D70CA}"/>
          </ac:spMkLst>
        </pc:spChg>
        <pc:spChg chg="add mod">
          <ac:chgData name="Juan Andrés Vergara" userId="fd9ea15b8edd7938" providerId="LiveId" clId="{3BF8E53A-F6CE-4B73-9CB1-573979633F8E}" dt="2025-10-22T07:00:15.061" v="4405"/>
          <ac:spMkLst>
            <pc:docMk/>
            <pc:sldMk cId="3775739646" sldId="3560"/>
            <ac:spMk id="8" creationId="{1265C99D-0206-7F02-C337-C1457ED2187C}"/>
          </ac:spMkLst>
        </pc:spChg>
        <pc:picChg chg="add del mod">
          <ac:chgData name="Juan Andrés Vergara" userId="fd9ea15b8edd7938" providerId="LiveId" clId="{3BF8E53A-F6CE-4B73-9CB1-573979633F8E}" dt="2025-10-22T07:00:14.815" v="4404" actId="478"/>
          <ac:picMkLst>
            <pc:docMk/>
            <pc:sldMk cId="3775739646" sldId="3560"/>
            <ac:picMk id="3" creationId="{4D24441D-6B09-34E3-B771-05EA8FD4F963}"/>
          </ac:picMkLst>
        </pc:picChg>
        <pc:picChg chg="add mod">
          <ac:chgData name="Juan Andrés Vergara" userId="fd9ea15b8edd7938" providerId="LiveId" clId="{3BF8E53A-F6CE-4B73-9CB1-573979633F8E}" dt="2025-10-22T07:00:15.061" v="4405"/>
          <ac:picMkLst>
            <pc:docMk/>
            <pc:sldMk cId="3775739646" sldId="3560"/>
            <ac:picMk id="7" creationId="{56737257-0701-55E7-33E5-2BCB9C1972BE}"/>
          </ac:picMkLst>
        </pc:picChg>
      </pc:sldChg>
      <pc:sldChg chg="addSp delSp modSp mod">
        <pc:chgData name="Juan Andrés Vergara" userId="fd9ea15b8edd7938" providerId="LiveId" clId="{3BF8E53A-F6CE-4B73-9CB1-573979633F8E}" dt="2025-10-22T07:00:20.781" v="4409"/>
        <pc:sldMkLst>
          <pc:docMk/>
          <pc:sldMk cId="2864139586" sldId="3561"/>
        </pc:sldMkLst>
        <pc:spChg chg="add del mod">
          <ac:chgData name="Juan Andrés Vergara" userId="fd9ea15b8edd7938" providerId="LiveId" clId="{3BF8E53A-F6CE-4B73-9CB1-573979633F8E}" dt="2025-10-22T07:00:20.465" v="4408" actId="478"/>
          <ac:spMkLst>
            <pc:docMk/>
            <pc:sldMk cId="2864139586" sldId="3561"/>
            <ac:spMk id="7" creationId="{FD285F92-B054-7743-043E-4297783776D2}"/>
          </ac:spMkLst>
        </pc:spChg>
        <pc:spChg chg="add mod">
          <ac:chgData name="Juan Andrés Vergara" userId="fd9ea15b8edd7938" providerId="LiveId" clId="{3BF8E53A-F6CE-4B73-9CB1-573979633F8E}" dt="2025-10-22T07:00:20.781" v="4409"/>
          <ac:spMkLst>
            <pc:docMk/>
            <pc:sldMk cId="2864139586" sldId="3561"/>
            <ac:spMk id="9" creationId="{A8DA7419-6524-BC69-6C16-F29D7D6DDFE9}"/>
          </ac:spMkLst>
        </pc:spChg>
        <pc:picChg chg="add del mod">
          <ac:chgData name="Juan Andrés Vergara" userId="fd9ea15b8edd7938" providerId="LiveId" clId="{3BF8E53A-F6CE-4B73-9CB1-573979633F8E}" dt="2025-10-22T07:00:20.465" v="4408" actId="478"/>
          <ac:picMkLst>
            <pc:docMk/>
            <pc:sldMk cId="2864139586" sldId="3561"/>
            <ac:picMk id="6" creationId="{6338910F-31D2-E406-530F-8350B768D85B}"/>
          </ac:picMkLst>
        </pc:picChg>
        <pc:picChg chg="add mod">
          <ac:chgData name="Juan Andrés Vergara" userId="fd9ea15b8edd7938" providerId="LiveId" clId="{3BF8E53A-F6CE-4B73-9CB1-573979633F8E}" dt="2025-10-22T07:00:20.781" v="4409"/>
          <ac:picMkLst>
            <pc:docMk/>
            <pc:sldMk cId="2864139586" sldId="3561"/>
            <ac:picMk id="8" creationId="{F9A002F4-9570-57C9-C4BE-6A3900286C36}"/>
          </ac:picMkLst>
        </pc:picChg>
      </pc:sldChg>
      <pc:sldChg chg="addSp delSp modSp add del mod">
        <pc:chgData name="Juan Andrés Vergara" userId="fd9ea15b8edd7938" providerId="LiveId" clId="{3BF8E53A-F6CE-4B73-9CB1-573979633F8E}" dt="2025-10-22T07:00:34.458" v="4416" actId="47"/>
        <pc:sldMkLst>
          <pc:docMk/>
          <pc:sldMk cId="2029623043" sldId="3562"/>
        </pc:sldMkLst>
        <pc:spChg chg="add del mod">
          <ac:chgData name="Juan Andrés Vergara" userId="fd9ea15b8edd7938" providerId="LiveId" clId="{3BF8E53A-F6CE-4B73-9CB1-573979633F8E}" dt="2025-10-22T07:00:31.419" v="4414" actId="478"/>
          <ac:spMkLst>
            <pc:docMk/>
            <pc:sldMk cId="2029623043" sldId="3562"/>
            <ac:spMk id="3" creationId="{2A878603-2C1E-488D-C227-7AC355FC1E7B}"/>
          </ac:spMkLst>
        </pc:spChg>
        <pc:spChg chg="add mod">
          <ac:chgData name="Juan Andrés Vergara" userId="fd9ea15b8edd7938" providerId="LiveId" clId="{3BF8E53A-F6CE-4B73-9CB1-573979633F8E}" dt="2025-10-22T07:00:31.795" v="4415"/>
          <ac:spMkLst>
            <pc:docMk/>
            <pc:sldMk cId="2029623043" sldId="3562"/>
            <ac:spMk id="5" creationId="{5B47EB5F-03AC-EEDF-E270-3BFEA02900B3}"/>
          </ac:spMkLst>
        </pc:spChg>
        <pc:picChg chg="add del mod">
          <ac:chgData name="Juan Andrés Vergara" userId="fd9ea15b8edd7938" providerId="LiveId" clId="{3BF8E53A-F6CE-4B73-9CB1-573979633F8E}" dt="2025-10-22T07:00:31.419" v="4414" actId="478"/>
          <ac:picMkLst>
            <pc:docMk/>
            <pc:sldMk cId="2029623043" sldId="3562"/>
            <ac:picMk id="2" creationId="{9DA840EC-757A-462D-11A2-F5F8BCFCAC2A}"/>
          </ac:picMkLst>
        </pc:picChg>
        <pc:picChg chg="add mod">
          <ac:chgData name="Juan Andrés Vergara" userId="fd9ea15b8edd7938" providerId="LiveId" clId="{3BF8E53A-F6CE-4B73-9CB1-573979633F8E}" dt="2025-10-22T07:00:31.795" v="4415"/>
          <ac:picMkLst>
            <pc:docMk/>
            <pc:sldMk cId="2029623043" sldId="3562"/>
            <ac:picMk id="4" creationId="{5BA1F51C-AB40-479B-9349-968A06CE3F92}"/>
          </ac:picMkLst>
        </pc:picChg>
      </pc:sldChg>
      <pc:sldChg chg="addSp delSp modSp mod">
        <pc:chgData name="Juan Andrés Vergara" userId="fd9ea15b8edd7938" providerId="LiveId" clId="{3BF8E53A-F6CE-4B73-9CB1-573979633F8E}" dt="2025-10-22T07:00:17.933" v="4407"/>
        <pc:sldMkLst>
          <pc:docMk/>
          <pc:sldMk cId="3742019939" sldId="3563"/>
        </pc:sldMkLst>
        <pc:spChg chg="add del mod">
          <ac:chgData name="Juan Andrés Vergara" userId="fd9ea15b8edd7938" providerId="LiveId" clId="{3BF8E53A-F6CE-4B73-9CB1-573979633F8E}" dt="2025-10-22T07:00:17.652" v="4406" actId="478"/>
          <ac:spMkLst>
            <pc:docMk/>
            <pc:sldMk cId="3742019939" sldId="3563"/>
            <ac:spMk id="3" creationId="{8055E1EF-6120-4AFC-4669-6EEDDBE8A91E}"/>
          </ac:spMkLst>
        </pc:spChg>
        <pc:spChg chg="add mod">
          <ac:chgData name="Juan Andrés Vergara" userId="fd9ea15b8edd7938" providerId="LiveId" clId="{3BF8E53A-F6CE-4B73-9CB1-573979633F8E}" dt="2025-10-22T07:00:17.933" v="4407"/>
          <ac:spMkLst>
            <pc:docMk/>
            <pc:sldMk cId="3742019939" sldId="3563"/>
            <ac:spMk id="11" creationId="{DCB1BE3C-1968-A1F1-B429-9B762C0F705E}"/>
          </ac:spMkLst>
        </pc:spChg>
        <pc:picChg chg="add del mod">
          <ac:chgData name="Juan Andrés Vergara" userId="fd9ea15b8edd7938" providerId="LiveId" clId="{3BF8E53A-F6CE-4B73-9CB1-573979633F8E}" dt="2025-10-22T07:00:17.652" v="4406" actId="478"/>
          <ac:picMkLst>
            <pc:docMk/>
            <pc:sldMk cId="3742019939" sldId="3563"/>
            <ac:picMk id="2" creationId="{482AA4A6-126F-D8F8-29CD-A56E684A728C}"/>
          </ac:picMkLst>
        </pc:picChg>
        <pc:picChg chg="add mod">
          <ac:chgData name="Juan Andrés Vergara" userId="fd9ea15b8edd7938" providerId="LiveId" clId="{3BF8E53A-F6CE-4B73-9CB1-573979633F8E}" dt="2025-10-22T07:00:17.933" v="4407"/>
          <ac:picMkLst>
            <pc:docMk/>
            <pc:sldMk cId="3742019939" sldId="3563"/>
            <ac:picMk id="10" creationId="{8200913A-290B-4756-E7F8-2ACC71C6B742}"/>
          </ac:picMkLst>
        </pc:picChg>
      </pc:sldChg>
      <pc:sldChg chg="addSp delSp modSp mod">
        <pc:chgData name="Juan Andrés Vergara" userId="fd9ea15b8edd7938" providerId="LiveId" clId="{3BF8E53A-F6CE-4B73-9CB1-573979633F8E}" dt="2025-10-22T07:00:25.108" v="4411"/>
        <pc:sldMkLst>
          <pc:docMk/>
          <pc:sldMk cId="391089849" sldId="3564"/>
        </pc:sldMkLst>
        <pc:spChg chg="add del mod">
          <ac:chgData name="Juan Andrés Vergara" userId="fd9ea15b8edd7938" providerId="LiveId" clId="{3BF8E53A-F6CE-4B73-9CB1-573979633F8E}" dt="2025-10-22T07:00:24.840" v="4410" actId="478"/>
          <ac:spMkLst>
            <pc:docMk/>
            <pc:sldMk cId="391089849" sldId="3564"/>
            <ac:spMk id="7" creationId="{D0620712-DB3C-0764-6507-005C317E86E8}"/>
          </ac:spMkLst>
        </pc:spChg>
        <pc:spChg chg="add mod">
          <ac:chgData name="Juan Andrés Vergara" userId="fd9ea15b8edd7938" providerId="LiveId" clId="{3BF8E53A-F6CE-4B73-9CB1-573979633F8E}" dt="2025-10-22T07:00:25.108" v="4411"/>
          <ac:spMkLst>
            <pc:docMk/>
            <pc:sldMk cId="391089849" sldId="3564"/>
            <ac:spMk id="9" creationId="{D2292787-03E0-E273-03E1-FA265D3B0785}"/>
          </ac:spMkLst>
        </pc:spChg>
        <pc:picChg chg="add del mod">
          <ac:chgData name="Juan Andrés Vergara" userId="fd9ea15b8edd7938" providerId="LiveId" clId="{3BF8E53A-F6CE-4B73-9CB1-573979633F8E}" dt="2025-10-22T07:00:24.840" v="4410" actId="478"/>
          <ac:picMkLst>
            <pc:docMk/>
            <pc:sldMk cId="391089849" sldId="3564"/>
            <ac:picMk id="2" creationId="{5776CCCB-50B4-F969-D3E1-33B9696A4BE1}"/>
          </ac:picMkLst>
        </pc:picChg>
        <pc:picChg chg="add mod">
          <ac:chgData name="Juan Andrés Vergara" userId="fd9ea15b8edd7938" providerId="LiveId" clId="{3BF8E53A-F6CE-4B73-9CB1-573979633F8E}" dt="2025-10-22T07:00:25.108" v="4411"/>
          <ac:picMkLst>
            <pc:docMk/>
            <pc:sldMk cId="391089849" sldId="3564"/>
            <ac:picMk id="8" creationId="{3441BCB1-521B-4F56-25ED-BBFF71D48E02}"/>
          </ac:picMkLst>
        </pc:picChg>
      </pc:sldChg>
      <pc:sldChg chg="addSp delSp modSp mod">
        <pc:chgData name="Juan Andrés Vergara" userId="fd9ea15b8edd7938" providerId="LiveId" clId="{3BF8E53A-F6CE-4B73-9CB1-573979633F8E}" dt="2025-10-22T07:00:12.310" v="4403"/>
        <pc:sldMkLst>
          <pc:docMk/>
          <pc:sldMk cId="48760281" sldId="3566"/>
        </pc:sldMkLst>
        <pc:spChg chg="add del mod">
          <ac:chgData name="Juan Andrés Vergara" userId="fd9ea15b8edd7938" providerId="LiveId" clId="{3BF8E53A-F6CE-4B73-9CB1-573979633F8E}" dt="2025-10-22T07:00:12.025" v="4402" actId="478"/>
          <ac:spMkLst>
            <pc:docMk/>
            <pc:sldMk cId="48760281" sldId="3566"/>
            <ac:spMk id="6" creationId="{76614FF7-A437-74A6-26DF-91E439252AE6}"/>
          </ac:spMkLst>
        </pc:spChg>
        <pc:spChg chg="add mod">
          <ac:chgData name="Juan Andrés Vergara" userId="fd9ea15b8edd7938" providerId="LiveId" clId="{3BF8E53A-F6CE-4B73-9CB1-573979633F8E}" dt="2025-10-22T07:00:12.310" v="4403"/>
          <ac:spMkLst>
            <pc:docMk/>
            <pc:sldMk cId="48760281" sldId="3566"/>
            <ac:spMk id="9" creationId="{4231C910-1E24-ACF9-AE22-A3AE493BD1BE}"/>
          </ac:spMkLst>
        </pc:spChg>
        <pc:picChg chg="add del mod">
          <ac:chgData name="Juan Andrés Vergara" userId="fd9ea15b8edd7938" providerId="LiveId" clId="{3BF8E53A-F6CE-4B73-9CB1-573979633F8E}" dt="2025-10-22T07:00:12.025" v="4402" actId="478"/>
          <ac:picMkLst>
            <pc:docMk/>
            <pc:sldMk cId="48760281" sldId="3566"/>
            <ac:picMk id="4" creationId="{4827D401-F813-516A-E473-BA205367278E}"/>
          </ac:picMkLst>
        </pc:picChg>
        <pc:picChg chg="add mod">
          <ac:chgData name="Juan Andrés Vergara" userId="fd9ea15b8edd7938" providerId="LiveId" clId="{3BF8E53A-F6CE-4B73-9CB1-573979633F8E}" dt="2025-10-22T07:00:12.310" v="4403"/>
          <ac:picMkLst>
            <pc:docMk/>
            <pc:sldMk cId="48760281" sldId="3566"/>
            <ac:picMk id="8" creationId="{8060DB1A-3D25-5960-8DD6-093767AA7838}"/>
          </ac:picMkLst>
        </pc:picChg>
      </pc:sldChg>
      <pc:sldChg chg="addSp delSp modSp mod">
        <pc:chgData name="Juan Andrés Vergara" userId="fd9ea15b8edd7938" providerId="LiveId" clId="{3BF8E53A-F6CE-4B73-9CB1-573979633F8E}" dt="2025-10-22T06:59:57.676" v="4399" actId="478"/>
        <pc:sldMkLst>
          <pc:docMk/>
          <pc:sldMk cId="3693672729" sldId="3567"/>
        </pc:sldMkLst>
        <pc:spChg chg="add del mod">
          <ac:chgData name="Juan Andrés Vergara" userId="fd9ea15b8edd7938" providerId="LiveId" clId="{3BF8E53A-F6CE-4B73-9CB1-573979633F8E}" dt="2025-10-22T06:59:53.508" v="4397" actId="478"/>
          <ac:spMkLst>
            <pc:docMk/>
            <pc:sldMk cId="3693672729" sldId="3567"/>
            <ac:spMk id="3" creationId="{84FFBA5C-4AC2-DCE0-6EB2-3884BDA82EFD}"/>
          </ac:spMkLst>
        </pc:spChg>
        <pc:spChg chg="add mod">
          <ac:chgData name="Juan Andrés Vergara" userId="fd9ea15b8edd7938" providerId="LiveId" clId="{3BF8E53A-F6CE-4B73-9CB1-573979633F8E}" dt="2025-10-22T06:59:53.940" v="4398"/>
          <ac:spMkLst>
            <pc:docMk/>
            <pc:sldMk cId="3693672729" sldId="3567"/>
            <ac:spMk id="5" creationId="{E1BDE8B6-EA5E-0F6F-5E2D-44A556024AD7}"/>
          </ac:spMkLst>
        </pc:spChg>
        <pc:picChg chg="add mod">
          <ac:chgData name="Juan Andrés Vergara" userId="fd9ea15b8edd7938" providerId="LiveId" clId="{3BF8E53A-F6CE-4B73-9CB1-573979633F8E}" dt="2025-10-21T11:09:16.255" v="3921" actId="1035"/>
          <ac:picMkLst>
            <pc:docMk/>
            <pc:sldMk cId="3693672729" sldId="3567"/>
            <ac:picMk id="2" creationId="{B28783F6-8C9F-24A7-E6C4-B6511A433B0C}"/>
          </ac:picMkLst>
        </pc:picChg>
        <pc:picChg chg="add del mod">
          <ac:chgData name="Juan Andrés Vergara" userId="fd9ea15b8edd7938" providerId="LiveId" clId="{3BF8E53A-F6CE-4B73-9CB1-573979633F8E}" dt="2025-10-22T06:59:57.676" v="4399" actId="478"/>
          <ac:picMkLst>
            <pc:docMk/>
            <pc:sldMk cId="3693672729" sldId="3567"/>
            <ac:picMk id="4" creationId="{6849791F-7D74-0662-9C60-246B30E09C2D}"/>
          </ac:picMkLst>
        </pc:picChg>
      </pc:sldChg>
      <pc:sldChg chg="addSp delSp modSp mod">
        <pc:chgData name="Juan Andrés Vergara" userId="fd9ea15b8edd7938" providerId="LiveId" clId="{3BF8E53A-F6CE-4B73-9CB1-573979633F8E}" dt="2025-10-22T07:00:02.308" v="4401"/>
        <pc:sldMkLst>
          <pc:docMk/>
          <pc:sldMk cId="724467667" sldId="3568"/>
        </pc:sldMkLst>
        <pc:spChg chg="add del mod">
          <ac:chgData name="Juan Andrés Vergara" userId="fd9ea15b8edd7938" providerId="LiveId" clId="{3BF8E53A-F6CE-4B73-9CB1-573979633F8E}" dt="2025-10-22T07:00:02.106" v="4400" actId="478"/>
          <ac:spMkLst>
            <pc:docMk/>
            <pc:sldMk cId="724467667" sldId="3568"/>
            <ac:spMk id="5" creationId="{8B2E22CE-DED4-0553-F5E7-A15CE841C115}"/>
          </ac:spMkLst>
        </pc:spChg>
        <pc:spChg chg="add mod">
          <ac:chgData name="Juan Andrés Vergara" userId="fd9ea15b8edd7938" providerId="LiveId" clId="{3BF8E53A-F6CE-4B73-9CB1-573979633F8E}" dt="2025-10-22T07:00:02.308" v="4401"/>
          <ac:spMkLst>
            <pc:docMk/>
            <pc:sldMk cId="724467667" sldId="3568"/>
            <ac:spMk id="7" creationId="{677EC799-C34D-B496-D4CF-EFA6DF7A5430}"/>
          </ac:spMkLst>
        </pc:spChg>
        <pc:picChg chg="add del mod">
          <ac:chgData name="Juan Andrés Vergara" userId="fd9ea15b8edd7938" providerId="LiveId" clId="{3BF8E53A-F6CE-4B73-9CB1-573979633F8E}" dt="2025-10-22T07:00:02.106" v="4400" actId="478"/>
          <ac:picMkLst>
            <pc:docMk/>
            <pc:sldMk cId="724467667" sldId="3568"/>
            <ac:picMk id="4" creationId="{D08AB350-67BE-8DA8-6E7A-2C70BA0E1521}"/>
          </ac:picMkLst>
        </pc:picChg>
        <pc:picChg chg="add mod">
          <ac:chgData name="Juan Andrés Vergara" userId="fd9ea15b8edd7938" providerId="LiveId" clId="{3BF8E53A-F6CE-4B73-9CB1-573979633F8E}" dt="2025-10-22T07:00:02.308" v="4401"/>
          <ac:picMkLst>
            <pc:docMk/>
            <pc:sldMk cId="724467667" sldId="3568"/>
            <ac:picMk id="6" creationId="{00B83046-7006-CCC3-A5D6-6285919F2FF1}"/>
          </ac:picMkLst>
        </pc:picChg>
      </pc:sldChg>
      <pc:sldChg chg="addSp delSp modSp add mod ord">
        <pc:chgData name="Juan Andrés Vergara" userId="fd9ea15b8edd7938" providerId="LiveId" clId="{3BF8E53A-F6CE-4B73-9CB1-573979633F8E}" dt="2025-10-22T07:00:52.201" v="4459"/>
        <pc:sldMkLst>
          <pc:docMk/>
          <pc:sldMk cId="1721877972" sldId="3569"/>
        </pc:sldMkLst>
        <pc:spChg chg="mod">
          <ac:chgData name="Juan Andrés Vergara" userId="fd9ea15b8edd7938" providerId="LiveId" clId="{3BF8E53A-F6CE-4B73-9CB1-573979633F8E}" dt="2025-10-21T09:26:02.003" v="249" actId="20577"/>
          <ac:spMkLst>
            <pc:docMk/>
            <pc:sldMk cId="1721877972" sldId="3569"/>
            <ac:spMk id="3" creationId="{5130BB83-31B1-98A4-E334-BE4BA10A1BF4}"/>
          </ac:spMkLst>
        </pc:spChg>
        <pc:spChg chg="add mod">
          <ac:chgData name="Juan Andrés Vergara" userId="fd9ea15b8edd7938" providerId="LiveId" clId="{3BF8E53A-F6CE-4B73-9CB1-573979633F8E}" dt="2025-10-22T07:00:52.201" v="4459"/>
          <ac:spMkLst>
            <pc:docMk/>
            <pc:sldMk cId="1721877972" sldId="3569"/>
            <ac:spMk id="4" creationId="{435C2BE7-0ACC-9D18-D2E0-861DB4416832}"/>
          </ac:spMkLst>
        </pc:spChg>
        <pc:spChg chg="add del mod">
          <ac:chgData name="Juan Andrés Vergara" userId="fd9ea15b8edd7938" providerId="LiveId" clId="{3BF8E53A-F6CE-4B73-9CB1-573979633F8E}" dt="2025-10-22T07:00:51.940" v="4458" actId="478"/>
          <ac:spMkLst>
            <pc:docMk/>
            <pc:sldMk cId="1721877972" sldId="3569"/>
            <ac:spMk id="9" creationId="{8B3C4E61-0768-7FFE-32FA-2698F6B8E396}"/>
          </ac:spMkLst>
        </pc:spChg>
        <pc:graphicFrameChg chg="add mod">
          <ac:chgData name="Juan Andrés Vergara" userId="fd9ea15b8edd7938" providerId="LiveId" clId="{3BF8E53A-F6CE-4B73-9CB1-573979633F8E}" dt="2025-10-21T09:44:10.002" v="1037" actId="14100"/>
          <ac:graphicFrameMkLst>
            <pc:docMk/>
            <pc:sldMk cId="1721877972" sldId="3569"/>
            <ac:graphicFrameMk id="6" creationId="{74FAA663-18AF-4706-917D-A0B3EF843B5B}"/>
          </ac:graphicFrameMkLst>
        </pc:graphicFrameChg>
        <pc:graphicFrameChg chg="add mod">
          <ac:chgData name="Juan Andrés Vergara" userId="fd9ea15b8edd7938" providerId="LiveId" clId="{3BF8E53A-F6CE-4B73-9CB1-573979633F8E}" dt="2025-10-21T09:44:19.810" v="1039" actId="14100"/>
          <ac:graphicFrameMkLst>
            <pc:docMk/>
            <pc:sldMk cId="1721877972" sldId="3569"/>
            <ac:graphicFrameMk id="7" creationId="{5143DC74-707E-143F-05CF-5627C2F83338}"/>
          </ac:graphicFrameMkLst>
        </pc:graphicFrameChg>
        <pc:picChg chg="add mod">
          <ac:chgData name="Juan Andrés Vergara" userId="fd9ea15b8edd7938" providerId="LiveId" clId="{3BF8E53A-F6CE-4B73-9CB1-573979633F8E}" dt="2025-10-22T07:00:52.201" v="4459"/>
          <ac:picMkLst>
            <pc:docMk/>
            <pc:sldMk cId="1721877972" sldId="3569"/>
            <ac:picMk id="2" creationId="{2677D942-1D45-E890-8957-55D924FC39CE}"/>
          </ac:picMkLst>
        </pc:picChg>
        <pc:picChg chg="add del mod">
          <ac:chgData name="Juan Andrés Vergara" userId="fd9ea15b8edd7938" providerId="LiveId" clId="{3BF8E53A-F6CE-4B73-9CB1-573979633F8E}" dt="2025-10-22T07:00:51.940" v="4458" actId="478"/>
          <ac:picMkLst>
            <pc:docMk/>
            <pc:sldMk cId="1721877972" sldId="3569"/>
            <ac:picMk id="8" creationId="{D67AA16C-817C-F173-DD99-6FB11FE0D027}"/>
          </ac:picMkLst>
        </pc:picChg>
      </pc:sldChg>
      <pc:sldChg chg="addSp delSp modSp new mod modClrScheme chgLayout">
        <pc:chgData name="Juan Andrés Vergara" userId="fd9ea15b8edd7938" providerId="LiveId" clId="{3BF8E53A-F6CE-4B73-9CB1-573979633F8E}" dt="2025-10-22T07:00:45.548" v="4457" actId="1035"/>
        <pc:sldMkLst>
          <pc:docMk/>
          <pc:sldMk cId="1012538649" sldId="3570"/>
        </pc:sldMkLst>
        <pc:spChg chg="add del mod">
          <ac:chgData name="Juan Andrés Vergara" userId="fd9ea15b8edd7938" providerId="LiveId" clId="{3BF8E53A-F6CE-4B73-9CB1-573979633F8E}" dt="2025-10-22T07:00:38.578" v="4417" actId="478"/>
          <ac:spMkLst>
            <pc:docMk/>
            <pc:sldMk cId="1012538649" sldId="3570"/>
            <ac:spMk id="4" creationId="{E4D26156-F034-7E66-B01A-98B7E85696B5}"/>
          </ac:spMkLst>
        </pc:spChg>
        <pc:spChg chg="add mod">
          <ac:chgData name="Juan Andrés Vergara" userId="fd9ea15b8edd7938" providerId="LiveId" clId="{3BF8E53A-F6CE-4B73-9CB1-573979633F8E}" dt="2025-10-22T07:00:38.847" v="4418"/>
          <ac:spMkLst>
            <pc:docMk/>
            <pc:sldMk cId="1012538649" sldId="3570"/>
            <ac:spMk id="6" creationId="{34A09A67-7F07-70B0-BACF-DE6FC1228F6E}"/>
          </ac:spMkLst>
        </pc:spChg>
        <pc:picChg chg="add del mod">
          <ac:chgData name="Juan Andrés Vergara" userId="fd9ea15b8edd7938" providerId="LiveId" clId="{3BF8E53A-F6CE-4B73-9CB1-573979633F8E}" dt="2025-10-22T07:00:38.578" v="4417" actId="478"/>
          <ac:picMkLst>
            <pc:docMk/>
            <pc:sldMk cId="1012538649" sldId="3570"/>
            <ac:picMk id="3" creationId="{EF0A02B8-8E59-90A5-6C50-310902142B71}"/>
          </ac:picMkLst>
        </pc:picChg>
        <pc:picChg chg="add mod">
          <ac:chgData name="Juan Andrés Vergara" userId="fd9ea15b8edd7938" providerId="LiveId" clId="{3BF8E53A-F6CE-4B73-9CB1-573979633F8E}" dt="2025-10-22T07:00:45.548" v="4457" actId="1035"/>
          <ac:picMkLst>
            <pc:docMk/>
            <pc:sldMk cId="1012538649" sldId="3570"/>
            <ac:picMk id="5" creationId="{F5DDA819-09A2-1757-361C-A6ACE491F7C4}"/>
          </ac:picMkLst>
        </pc:picChg>
      </pc:sldChg>
      <pc:sldChg chg="addSp delSp modSp add mod">
        <pc:chgData name="Juan Andrés Vergara" userId="fd9ea15b8edd7938" providerId="LiveId" clId="{3BF8E53A-F6CE-4B73-9CB1-573979633F8E}" dt="2025-10-22T07:00:55.408" v="4461"/>
        <pc:sldMkLst>
          <pc:docMk/>
          <pc:sldMk cId="2743617028" sldId="3571"/>
        </pc:sldMkLst>
        <pc:spChg chg="add del mod">
          <ac:chgData name="Juan Andrés Vergara" userId="fd9ea15b8edd7938" providerId="LiveId" clId="{3BF8E53A-F6CE-4B73-9CB1-573979633F8E}" dt="2025-10-22T07:00:55.136" v="4460" actId="478"/>
          <ac:spMkLst>
            <pc:docMk/>
            <pc:sldMk cId="2743617028" sldId="3571"/>
            <ac:spMk id="4" creationId="{FEFC0679-4E63-E9B7-0F73-CF9B33B6B199}"/>
          </ac:spMkLst>
        </pc:spChg>
        <pc:spChg chg="add mod">
          <ac:chgData name="Juan Andrés Vergara" userId="fd9ea15b8edd7938" providerId="LiveId" clId="{3BF8E53A-F6CE-4B73-9CB1-573979633F8E}" dt="2025-10-22T07:00:55.408" v="4461"/>
          <ac:spMkLst>
            <pc:docMk/>
            <pc:sldMk cId="2743617028" sldId="3571"/>
            <ac:spMk id="6" creationId="{00514F13-CE73-17BA-FA1A-91AE75B5C21F}"/>
          </ac:spMkLst>
        </pc:spChg>
        <pc:picChg chg="add del mod">
          <ac:chgData name="Juan Andrés Vergara" userId="fd9ea15b8edd7938" providerId="LiveId" clId="{3BF8E53A-F6CE-4B73-9CB1-573979633F8E}" dt="2025-10-22T07:00:55.136" v="4460" actId="478"/>
          <ac:picMkLst>
            <pc:docMk/>
            <pc:sldMk cId="2743617028" sldId="3571"/>
            <ac:picMk id="3" creationId="{66AC7836-8A69-2702-CAB2-AF4C859CC93B}"/>
          </ac:picMkLst>
        </pc:picChg>
        <pc:picChg chg="add mod">
          <ac:chgData name="Juan Andrés Vergara" userId="fd9ea15b8edd7938" providerId="LiveId" clId="{3BF8E53A-F6CE-4B73-9CB1-573979633F8E}" dt="2025-10-22T07:00:55.408" v="4461"/>
          <ac:picMkLst>
            <pc:docMk/>
            <pc:sldMk cId="2743617028" sldId="3571"/>
            <ac:picMk id="5" creationId="{A19E7752-9702-21EF-96B1-EC8623F9DD83}"/>
          </ac:picMkLst>
        </pc:picChg>
      </pc:sldChg>
      <pc:sldChg chg="addSp delSp modSp add mod">
        <pc:chgData name="Juan Andrés Vergara" userId="fd9ea15b8edd7938" providerId="LiveId" clId="{3BF8E53A-F6CE-4B73-9CB1-573979633F8E}" dt="2025-10-22T07:01:12.060" v="4471"/>
        <pc:sldMkLst>
          <pc:docMk/>
          <pc:sldMk cId="723211091" sldId="3572"/>
        </pc:sldMkLst>
        <pc:spChg chg="add del mod">
          <ac:chgData name="Juan Andrés Vergara" userId="fd9ea15b8edd7938" providerId="LiveId" clId="{3BF8E53A-F6CE-4B73-9CB1-573979633F8E}" dt="2025-10-22T07:01:11.876" v="4470" actId="478"/>
          <ac:spMkLst>
            <pc:docMk/>
            <pc:sldMk cId="723211091" sldId="3572"/>
            <ac:spMk id="4" creationId="{14BC9CA9-DC12-6FF6-DDB5-2BA9520378BF}"/>
          </ac:spMkLst>
        </pc:spChg>
        <pc:spChg chg="add mod">
          <ac:chgData name="Juan Andrés Vergara" userId="fd9ea15b8edd7938" providerId="LiveId" clId="{3BF8E53A-F6CE-4B73-9CB1-573979633F8E}" dt="2025-10-22T07:01:12.060" v="4471"/>
          <ac:spMkLst>
            <pc:docMk/>
            <pc:sldMk cId="723211091" sldId="3572"/>
            <ac:spMk id="6" creationId="{3BDF84FD-64B8-B5DE-948D-9F4309593D4E}"/>
          </ac:spMkLst>
        </pc:spChg>
        <pc:picChg chg="add del mod">
          <ac:chgData name="Juan Andrés Vergara" userId="fd9ea15b8edd7938" providerId="LiveId" clId="{3BF8E53A-F6CE-4B73-9CB1-573979633F8E}" dt="2025-10-22T07:01:11.876" v="4470" actId="478"/>
          <ac:picMkLst>
            <pc:docMk/>
            <pc:sldMk cId="723211091" sldId="3572"/>
            <ac:picMk id="3" creationId="{16E2B0FF-E1AF-8F2F-BAC8-F8618E5917A6}"/>
          </ac:picMkLst>
        </pc:picChg>
        <pc:picChg chg="add mod">
          <ac:chgData name="Juan Andrés Vergara" userId="fd9ea15b8edd7938" providerId="LiveId" clId="{3BF8E53A-F6CE-4B73-9CB1-573979633F8E}" dt="2025-10-22T07:01:12.060" v="4471"/>
          <ac:picMkLst>
            <pc:docMk/>
            <pc:sldMk cId="723211091" sldId="3572"/>
            <ac:picMk id="5" creationId="{D12397AF-7D1D-EC56-540B-EEC5F02D462D}"/>
          </ac:picMkLst>
        </pc:picChg>
      </pc:sldChg>
      <pc:sldChg chg="addSp delSp modSp add mod ord">
        <pc:chgData name="Juan Andrés Vergara" userId="fd9ea15b8edd7938" providerId="LiveId" clId="{3BF8E53A-F6CE-4B73-9CB1-573979633F8E}" dt="2025-10-22T07:01:02.512" v="4465"/>
        <pc:sldMkLst>
          <pc:docMk/>
          <pc:sldMk cId="2463693449" sldId="3573"/>
        </pc:sldMkLst>
        <pc:spChg chg="add del mod">
          <ac:chgData name="Juan Andrés Vergara" userId="fd9ea15b8edd7938" providerId="LiveId" clId="{3BF8E53A-F6CE-4B73-9CB1-573979633F8E}" dt="2025-10-22T07:01:02.268" v="4464" actId="478"/>
          <ac:spMkLst>
            <pc:docMk/>
            <pc:sldMk cId="2463693449" sldId="3573"/>
            <ac:spMk id="4" creationId="{498EC1D2-58EA-0171-3129-DE115A1C3856}"/>
          </ac:spMkLst>
        </pc:spChg>
        <pc:spChg chg="add mod">
          <ac:chgData name="Juan Andrés Vergara" userId="fd9ea15b8edd7938" providerId="LiveId" clId="{3BF8E53A-F6CE-4B73-9CB1-573979633F8E}" dt="2025-10-22T07:01:02.512" v="4465"/>
          <ac:spMkLst>
            <pc:docMk/>
            <pc:sldMk cId="2463693449" sldId="3573"/>
            <ac:spMk id="6" creationId="{9B364F96-66CE-1FC1-627C-AD5FEB6D8BA3}"/>
          </ac:spMkLst>
        </pc:spChg>
        <pc:picChg chg="add del mod">
          <ac:chgData name="Juan Andrés Vergara" userId="fd9ea15b8edd7938" providerId="LiveId" clId="{3BF8E53A-F6CE-4B73-9CB1-573979633F8E}" dt="2025-10-22T07:01:02.268" v="4464" actId="478"/>
          <ac:picMkLst>
            <pc:docMk/>
            <pc:sldMk cId="2463693449" sldId="3573"/>
            <ac:picMk id="3" creationId="{A57A5122-E424-DEFD-8748-969646F75437}"/>
          </ac:picMkLst>
        </pc:picChg>
        <pc:picChg chg="add mod">
          <ac:chgData name="Juan Andrés Vergara" userId="fd9ea15b8edd7938" providerId="LiveId" clId="{3BF8E53A-F6CE-4B73-9CB1-573979633F8E}" dt="2025-10-22T07:01:02.512" v="4465"/>
          <ac:picMkLst>
            <pc:docMk/>
            <pc:sldMk cId="2463693449" sldId="3573"/>
            <ac:picMk id="5" creationId="{64BA444F-BDB2-9277-CE1F-86501ECA81A9}"/>
          </ac:picMkLst>
        </pc:picChg>
      </pc:sldChg>
      <pc:sldChg chg="addSp delSp modSp add mod">
        <pc:chgData name="Juan Andrés Vergara" userId="fd9ea15b8edd7938" providerId="LiveId" clId="{3BF8E53A-F6CE-4B73-9CB1-573979633F8E}" dt="2025-10-22T07:01:24.886" v="4479"/>
        <pc:sldMkLst>
          <pc:docMk/>
          <pc:sldMk cId="2038829930" sldId="3574"/>
        </pc:sldMkLst>
        <pc:spChg chg="add del mod">
          <ac:chgData name="Juan Andrés Vergara" userId="fd9ea15b8edd7938" providerId="LiveId" clId="{3BF8E53A-F6CE-4B73-9CB1-573979633F8E}" dt="2025-10-22T07:01:24.208" v="4478" actId="478"/>
          <ac:spMkLst>
            <pc:docMk/>
            <pc:sldMk cId="2038829930" sldId="3574"/>
            <ac:spMk id="4" creationId="{7680F017-85C4-6DF4-1308-20F62DC26893}"/>
          </ac:spMkLst>
        </pc:spChg>
        <pc:spChg chg="add mod">
          <ac:chgData name="Juan Andrés Vergara" userId="fd9ea15b8edd7938" providerId="LiveId" clId="{3BF8E53A-F6CE-4B73-9CB1-573979633F8E}" dt="2025-10-22T07:01:24.886" v="4479"/>
          <ac:spMkLst>
            <pc:docMk/>
            <pc:sldMk cId="2038829930" sldId="3574"/>
            <ac:spMk id="6" creationId="{772CCC13-706D-CD39-F2BB-CE3A459A2FD7}"/>
          </ac:spMkLst>
        </pc:spChg>
        <pc:picChg chg="add del mod">
          <ac:chgData name="Juan Andrés Vergara" userId="fd9ea15b8edd7938" providerId="LiveId" clId="{3BF8E53A-F6CE-4B73-9CB1-573979633F8E}" dt="2025-10-22T07:01:24.208" v="4478" actId="478"/>
          <ac:picMkLst>
            <pc:docMk/>
            <pc:sldMk cId="2038829930" sldId="3574"/>
            <ac:picMk id="3" creationId="{C0BCA8BA-F8A4-204D-BE9E-43F3BB0CAFAE}"/>
          </ac:picMkLst>
        </pc:picChg>
        <pc:picChg chg="add mod">
          <ac:chgData name="Juan Andrés Vergara" userId="fd9ea15b8edd7938" providerId="LiveId" clId="{3BF8E53A-F6CE-4B73-9CB1-573979633F8E}" dt="2025-10-22T07:01:24.886" v="4479"/>
          <ac:picMkLst>
            <pc:docMk/>
            <pc:sldMk cId="2038829930" sldId="3574"/>
            <ac:picMk id="5" creationId="{DA03DE49-2E99-CF6B-46DD-E8331285A760}"/>
          </ac:picMkLst>
        </pc:picChg>
      </pc:sldChg>
      <pc:sldChg chg="addSp delSp modSp add mod ord">
        <pc:chgData name="Juan Andrés Vergara" userId="fd9ea15b8edd7938" providerId="LiveId" clId="{3BF8E53A-F6CE-4B73-9CB1-573979633F8E}" dt="2025-10-22T07:01:09.373" v="4469"/>
        <pc:sldMkLst>
          <pc:docMk/>
          <pc:sldMk cId="4027319685" sldId="3575"/>
        </pc:sldMkLst>
        <pc:spChg chg="add del mod">
          <ac:chgData name="Juan Andrés Vergara" userId="fd9ea15b8edd7938" providerId="LiveId" clId="{3BF8E53A-F6CE-4B73-9CB1-573979633F8E}" dt="2025-10-22T07:01:09.185" v="4468" actId="478"/>
          <ac:spMkLst>
            <pc:docMk/>
            <pc:sldMk cId="4027319685" sldId="3575"/>
            <ac:spMk id="6" creationId="{B285D033-FB97-A252-0CCA-7B1CB366610F}"/>
          </ac:spMkLst>
        </pc:spChg>
        <pc:spChg chg="add mod">
          <ac:chgData name="Juan Andrés Vergara" userId="fd9ea15b8edd7938" providerId="LiveId" clId="{3BF8E53A-F6CE-4B73-9CB1-573979633F8E}" dt="2025-10-22T07:01:09.373" v="4469"/>
          <ac:spMkLst>
            <pc:docMk/>
            <pc:sldMk cId="4027319685" sldId="3575"/>
            <ac:spMk id="8" creationId="{1971BF48-D592-E543-EF2C-C8A033B8291A}"/>
          </ac:spMkLst>
        </pc:spChg>
        <pc:picChg chg="add del mod">
          <ac:chgData name="Juan Andrés Vergara" userId="fd9ea15b8edd7938" providerId="LiveId" clId="{3BF8E53A-F6CE-4B73-9CB1-573979633F8E}" dt="2025-10-22T07:01:09.185" v="4468" actId="478"/>
          <ac:picMkLst>
            <pc:docMk/>
            <pc:sldMk cId="4027319685" sldId="3575"/>
            <ac:picMk id="5" creationId="{8882D23C-2D24-0BB9-3A03-1B92CF0E43D7}"/>
          </ac:picMkLst>
        </pc:picChg>
        <pc:picChg chg="add mod">
          <ac:chgData name="Juan Andrés Vergara" userId="fd9ea15b8edd7938" providerId="LiveId" clId="{3BF8E53A-F6CE-4B73-9CB1-573979633F8E}" dt="2025-10-22T07:01:09.373" v="4469"/>
          <ac:picMkLst>
            <pc:docMk/>
            <pc:sldMk cId="4027319685" sldId="3575"/>
            <ac:picMk id="7" creationId="{F801A9AD-6153-8B91-B123-5AA4F85A84FC}"/>
          </ac:picMkLst>
        </pc:picChg>
      </pc:sldChg>
      <pc:sldChg chg="addSp delSp modSp add mod">
        <pc:chgData name="Juan Andrés Vergara" userId="fd9ea15b8edd7938" providerId="LiveId" clId="{3BF8E53A-F6CE-4B73-9CB1-573979633F8E}" dt="2025-10-22T07:01:45.831" v="4489"/>
        <pc:sldMkLst>
          <pc:docMk/>
          <pc:sldMk cId="406011750" sldId="3576"/>
        </pc:sldMkLst>
        <pc:spChg chg="add del mod">
          <ac:chgData name="Juan Andrés Vergara" userId="fd9ea15b8edd7938" providerId="LiveId" clId="{3BF8E53A-F6CE-4B73-9CB1-573979633F8E}" dt="2025-10-22T07:01:45.591" v="4488" actId="478"/>
          <ac:spMkLst>
            <pc:docMk/>
            <pc:sldMk cId="406011750" sldId="3576"/>
            <ac:spMk id="4" creationId="{839978EC-FFAF-61AD-D5EF-502A04CE487E}"/>
          </ac:spMkLst>
        </pc:spChg>
        <pc:spChg chg="add mod">
          <ac:chgData name="Juan Andrés Vergara" userId="fd9ea15b8edd7938" providerId="LiveId" clId="{3BF8E53A-F6CE-4B73-9CB1-573979633F8E}" dt="2025-10-22T07:01:45.831" v="4489"/>
          <ac:spMkLst>
            <pc:docMk/>
            <pc:sldMk cId="406011750" sldId="3576"/>
            <ac:spMk id="6" creationId="{E4DA1D7F-723B-8F6C-61C5-1BC2EC98C10E}"/>
          </ac:spMkLst>
        </pc:spChg>
        <pc:picChg chg="add del mod">
          <ac:chgData name="Juan Andrés Vergara" userId="fd9ea15b8edd7938" providerId="LiveId" clId="{3BF8E53A-F6CE-4B73-9CB1-573979633F8E}" dt="2025-10-22T07:01:45.591" v="4488" actId="478"/>
          <ac:picMkLst>
            <pc:docMk/>
            <pc:sldMk cId="406011750" sldId="3576"/>
            <ac:picMk id="3" creationId="{3BB8062B-E0D8-2036-6DC2-9BB004493A5D}"/>
          </ac:picMkLst>
        </pc:picChg>
        <pc:picChg chg="add mod">
          <ac:chgData name="Juan Andrés Vergara" userId="fd9ea15b8edd7938" providerId="LiveId" clId="{3BF8E53A-F6CE-4B73-9CB1-573979633F8E}" dt="2025-10-22T07:01:45.831" v="4489"/>
          <ac:picMkLst>
            <pc:docMk/>
            <pc:sldMk cId="406011750" sldId="3576"/>
            <ac:picMk id="5" creationId="{A9CB9A72-ABBF-71F1-489E-4AE600DC02FA}"/>
          </ac:picMkLst>
        </pc:picChg>
      </pc:sldChg>
      <pc:sldChg chg="addSp delSp modSp add del mod">
        <pc:chgData name="Juan Andrés Vergara" userId="fd9ea15b8edd7938" providerId="LiveId" clId="{3BF8E53A-F6CE-4B73-9CB1-573979633F8E}" dt="2025-10-21T09:40:03.106" v="875" actId="47"/>
        <pc:sldMkLst>
          <pc:docMk/>
          <pc:sldMk cId="812126346" sldId="3577"/>
        </pc:sldMkLst>
      </pc:sldChg>
      <pc:sldChg chg="addSp delSp modSp add mod">
        <pc:chgData name="Juan Andrés Vergara" userId="fd9ea15b8edd7938" providerId="LiveId" clId="{3BF8E53A-F6CE-4B73-9CB1-573979633F8E}" dt="2025-10-22T07:01:34.179" v="4483"/>
        <pc:sldMkLst>
          <pc:docMk/>
          <pc:sldMk cId="20468810" sldId="3578"/>
        </pc:sldMkLst>
        <pc:spChg chg="add mod">
          <ac:chgData name="Juan Andrés Vergara" userId="fd9ea15b8edd7938" providerId="LiveId" clId="{3BF8E53A-F6CE-4B73-9CB1-573979633F8E}" dt="2025-10-22T07:01:34.179" v="4483"/>
          <ac:spMkLst>
            <pc:docMk/>
            <pc:sldMk cId="20468810" sldId="3578"/>
            <ac:spMk id="4" creationId="{91E27843-018B-480A-28C9-7BDA226E015D}"/>
          </ac:spMkLst>
        </pc:spChg>
        <pc:spChg chg="mod">
          <ac:chgData name="Juan Andrés Vergara" userId="fd9ea15b8edd7938" providerId="LiveId" clId="{3BF8E53A-F6CE-4B73-9CB1-573979633F8E}" dt="2025-10-21T09:46:27.943" v="1166" actId="20577"/>
          <ac:spMkLst>
            <pc:docMk/>
            <pc:sldMk cId="20468810" sldId="3578"/>
            <ac:spMk id="6" creationId="{40FF8AB4-2E2A-C893-2AB4-81E826007D85}"/>
          </ac:spMkLst>
        </pc:spChg>
        <pc:spChg chg="add del mod">
          <ac:chgData name="Juan Andrés Vergara" userId="fd9ea15b8edd7938" providerId="LiveId" clId="{3BF8E53A-F6CE-4B73-9CB1-573979633F8E}" dt="2025-10-22T07:01:33.944" v="4482" actId="478"/>
          <ac:spMkLst>
            <pc:docMk/>
            <pc:sldMk cId="20468810" sldId="3578"/>
            <ac:spMk id="13" creationId="{FC7DA80C-5891-5C19-28C8-0F815C77CBB7}"/>
          </ac:spMkLst>
        </pc:spChg>
        <pc:graphicFrameChg chg="add mod">
          <ac:chgData name="Juan Andrés Vergara" userId="fd9ea15b8edd7938" providerId="LiveId" clId="{3BF8E53A-F6CE-4B73-9CB1-573979633F8E}" dt="2025-10-21T09:46:31.447" v="1182" actId="1036"/>
          <ac:graphicFrameMkLst>
            <pc:docMk/>
            <pc:sldMk cId="20468810" sldId="3578"/>
            <ac:graphicFrameMk id="8" creationId="{BC019169-CC6A-D9E9-74EF-EC833A9EA97A}"/>
          </ac:graphicFrameMkLst>
        </pc:graphicFrameChg>
        <pc:graphicFrameChg chg="add mod">
          <ac:chgData name="Juan Andrés Vergara" userId="fd9ea15b8edd7938" providerId="LiveId" clId="{3BF8E53A-F6CE-4B73-9CB1-573979633F8E}" dt="2025-10-21T09:34:47.008" v="730" actId="208"/>
          <ac:graphicFrameMkLst>
            <pc:docMk/>
            <pc:sldMk cId="20468810" sldId="3578"/>
            <ac:graphicFrameMk id="10" creationId="{A12597A9-27EA-3DE0-6C92-4204CC8979D2}"/>
          </ac:graphicFrameMkLst>
        </pc:graphicFrameChg>
        <pc:picChg chg="add mod">
          <ac:chgData name="Juan Andrés Vergara" userId="fd9ea15b8edd7938" providerId="LiveId" clId="{3BF8E53A-F6CE-4B73-9CB1-573979633F8E}" dt="2025-10-22T07:01:34.179" v="4483"/>
          <ac:picMkLst>
            <pc:docMk/>
            <pc:sldMk cId="20468810" sldId="3578"/>
            <ac:picMk id="3" creationId="{8B4140BF-F767-399D-1A88-857DDD9C73EA}"/>
          </ac:picMkLst>
        </pc:picChg>
        <pc:picChg chg="add del mod">
          <ac:chgData name="Juan Andrés Vergara" userId="fd9ea15b8edd7938" providerId="LiveId" clId="{3BF8E53A-F6CE-4B73-9CB1-573979633F8E}" dt="2025-10-22T07:01:33.944" v="4482" actId="478"/>
          <ac:picMkLst>
            <pc:docMk/>
            <pc:sldMk cId="20468810" sldId="3578"/>
            <ac:picMk id="12" creationId="{91219DE7-FF76-6AB1-AE23-E7F52780435B}"/>
          </ac:picMkLst>
        </pc:picChg>
      </pc:sldChg>
      <pc:sldChg chg="addSp delSp modSp add mod ord">
        <pc:chgData name="Juan Andrés Vergara" userId="fd9ea15b8edd7938" providerId="LiveId" clId="{3BF8E53A-F6CE-4B73-9CB1-573979633F8E}" dt="2025-10-22T07:01:52.512" v="4493"/>
        <pc:sldMkLst>
          <pc:docMk/>
          <pc:sldMk cId="1594336682" sldId="3579"/>
        </pc:sldMkLst>
        <pc:spChg chg="add del mod">
          <ac:chgData name="Juan Andrés Vergara" userId="fd9ea15b8edd7938" providerId="LiveId" clId="{3BF8E53A-F6CE-4B73-9CB1-573979633F8E}" dt="2025-10-22T07:01:52.312" v="4492" actId="478"/>
          <ac:spMkLst>
            <pc:docMk/>
            <pc:sldMk cId="1594336682" sldId="3579"/>
            <ac:spMk id="4" creationId="{04A6B97E-A101-1485-3895-1F3285E6603D}"/>
          </ac:spMkLst>
        </pc:spChg>
        <pc:spChg chg="add mod">
          <ac:chgData name="Juan Andrés Vergara" userId="fd9ea15b8edd7938" providerId="LiveId" clId="{3BF8E53A-F6CE-4B73-9CB1-573979633F8E}" dt="2025-10-22T07:01:52.512" v="4493"/>
          <ac:spMkLst>
            <pc:docMk/>
            <pc:sldMk cId="1594336682" sldId="3579"/>
            <ac:spMk id="6" creationId="{D4175033-D758-1A28-786A-1B2DF940DF18}"/>
          </ac:spMkLst>
        </pc:spChg>
        <pc:picChg chg="add del mod">
          <ac:chgData name="Juan Andrés Vergara" userId="fd9ea15b8edd7938" providerId="LiveId" clId="{3BF8E53A-F6CE-4B73-9CB1-573979633F8E}" dt="2025-10-22T07:01:52.312" v="4492" actId="478"/>
          <ac:picMkLst>
            <pc:docMk/>
            <pc:sldMk cId="1594336682" sldId="3579"/>
            <ac:picMk id="3" creationId="{7228477F-5FC5-9935-751B-C0F347CD45C5}"/>
          </ac:picMkLst>
        </pc:picChg>
        <pc:picChg chg="add mod">
          <ac:chgData name="Juan Andrés Vergara" userId="fd9ea15b8edd7938" providerId="LiveId" clId="{3BF8E53A-F6CE-4B73-9CB1-573979633F8E}" dt="2025-10-22T07:01:52.512" v="4493"/>
          <ac:picMkLst>
            <pc:docMk/>
            <pc:sldMk cId="1594336682" sldId="3579"/>
            <ac:picMk id="5" creationId="{7BF75F4A-0CFA-DCCD-AE80-1122BA9C8251}"/>
          </ac:picMkLst>
        </pc:picChg>
      </pc:sldChg>
      <pc:sldChg chg="addSp delSp modSp add mod">
        <pc:chgData name="Juan Andrés Vergara" userId="fd9ea15b8edd7938" providerId="LiveId" clId="{3BF8E53A-F6CE-4B73-9CB1-573979633F8E}" dt="2025-10-22T07:02:12.540" v="4505"/>
        <pc:sldMkLst>
          <pc:docMk/>
          <pc:sldMk cId="2069349829" sldId="3580"/>
        </pc:sldMkLst>
        <pc:spChg chg="add del mod">
          <ac:chgData name="Juan Andrés Vergara" userId="fd9ea15b8edd7938" providerId="LiveId" clId="{3BF8E53A-F6CE-4B73-9CB1-573979633F8E}" dt="2025-10-22T07:02:12.355" v="4504" actId="478"/>
          <ac:spMkLst>
            <pc:docMk/>
            <pc:sldMk cId="2069349829" sldId="3580"/>
            <ac:spMk id="4" creationId="{B4AB6389-E832-9E51-D4F3-D407D388CC53}"/>
          </ac:spMkLst>
        </pc:spChg>
        <pc:spChg chg="add mod">
          <ac:chgData name="Juan Andrés Vergara" userId="fd9ea15b8edd7938" providerId="LiveId" clId="{3BF8E53A-F6CE-4B73-9CB1-573979633F8E}" dt="2025-10-22T07:02:12.540" v="4505"/>
          <ac:spMkLst>
            <pc:docMk/>
            <pc:sldMk cId="2069349829" sldId="3580"/>
            <ac:spMk id="6" creationId="{F168F6B3-D15B-684A-C935-6C639BCC26A3}"/>
          </ac:spMkLst>
        </pc:spChg>
        <pc:picChg chg="add del mod">
          <ac:chgData name="Juan Andrés Vergara" userId="fd9ea15b8edd7938" providerId="LiveId" clId="{3BF8E53A-F6CE-4B73-9CB1-573979633F8E}" dt="2025-10-22T07:02:12.355" v="4504" actId="478"/>
          <ac:picMkLst>
            <pc:docMk/>
            <pc:sldMk cId="2069349829" sldId="3580"/>
            <ac:picMk id="3" creationId="{5C65A2C6-6ADD-ABB1-4446-045EE3D3C614}"/>
          </ac:picMkLst>
        </pc:picChg>
        <pc:picChg chg="add mod">
          <ac:chgData name="Juan Andrés Vergara" userId="fd9ea15b8edd7938" providerId="LiveId" clId="{3BF8E53A-F6CE-4B73-9CB1-573979633F8E}" dt="2025-10-22T07:02:12.540" v="4505"/>
          <ac:picMkLst>
            <pc:docMk/>
            <pc:sldMk cId="2069349829" sldId="3580"/>
            <ac:picMk id="5" creationId="{02C87D52-C8E9-029A-56E5-81745BF0BDBC}"/>
          </ac:picMkLst>
        </pc:picChg>
      </pc:sldChg>
      <pc:sldChg chg="addSp delSp modSp add mod">
        <pc:chgData name="Juan Andrés Vergara" userId="fd9ea15b8edd7938" providerId="LiveId" clId="{3BF8E53A-F6CE-4B73-9CB1-573979633F8E}" dt="2025-10-22T07:02:15.576" v="4507"/>
        <pc:sldMkLst>
          <pc:docMk/>
          <pc:sldMk cId="871414044" sldId="3581"/>
        </pc:sldMkLst>
        <pc:spChg chg="add mod">
          <ac:chgData name="Juan Andrés Vergara" userId="fd9ea15b8edd7938" providerId="LiveId" clId="{3BF8E53A-F6CE-4B73-9CB1-573979633F8E}" dt="2025-10-22T07:02:15.576" v="4507"/>
          <ac:spMkLst>
            <pc:docMk/>
            <pc:sldMk cId="871414044" sldId="3581"/>
            <ac:spMk id="3" creationId="{9E744D7B-7D4C-B573-DEB2-1A4321DE3958}"/>
          </ac:spMkLst>
        </pc:spChg>
        <pc:spChg chg="add del mod">
          <ac:chgData name="Juan Andrés Vergara" userId="fd9ea15b8edd7938" providerId="LiveId" clId="{3BF8E53A-F6CE-4B73-9CB1-573979633F8E}" dt="2025-10-22T07:02:15.278" v="4506" actId="478"/>
          <ac:spMkLst>
            <pc:docMk/>
            <pc:sldMk cId="871414044" sldId="3581"/>
            <ac:spMk id="16" creationId="{39EA7CEC-18EE-8729-5C34-786734A76A33}"/>
          </ac:spMkLst>
        </pc:spChg>
        <pc:picChg chg="add mod">
          <ac:chgData name="Juan Andrés Vergara" userId="fd9ea15b8edd7938" providerId="LiveId" clId="{3BF8E53A-F6CE-4B73-9CB1-573979633F8E}" dt="2025-10-22T07:02:15.576" v="4507"/>
          <ac:picMkLst>
            <pc:docMk/>
            <pc:sldMk cId="871414044" sldId="3581"/>
            <ac:picMk id="2" creationId="{C775B3E6-12CC-F803-3471-4E0CF034632F}"/>
          </ac:picMkLst>
        </pc:picChg>
        <pc:picChg chg="add del mod">
          <ac:chgData name="Juan Andrés Vergara" userId="fd9ea15b8edd7938" providerId="LiveId" clId="{3BF8E53A-F6CE-4B73-9CB1-573979633F8E}" dt="2025-10-22T07:02:15.278" v="4506" actId="478"/>
          <ac:picMkLst>
            <pc:docMk/>
            <pc:sldMk cId="871414044" sldId="3581"/>
            <ac:picMk id="15" creationId="{9863D6D7-EA1E-B815-F676-93EC63ED4BD9}"/>
          </ac:picMkLst>
        </pc:picChg>
      </pc:sldChg>
      <pc:sldChg chg="addSp delSp modSp add mod">
        <pc:chgData name="Juan Andrés Vergara" userId="fd9ea15b8edd7938" providerId="LiveId" clId="{3BF8E53A-F6CE-4B73-9CB1-573979633F8E}" dt="2025-10-22T07:02:03.434" v="4499"/>
        <pc:sldMkLst>
          <pc:docMk/>
          <pc:sldMk cId="2596146890" sldId="3582"/>
        </pc:sldMkLst>
        <pc:spChg chg="add del mod">
          <ac:chgData name="Juan Andrés Vergara" userId="fd9ea15b8edd7938" providerId="LiveId" clId="{3BF8E53A-F6CE-4B73-9CB1-573979633F8E}" dt="2025-10-22T07:02:03.242" v="4498" actId="478"/>
          <ac:spMkLst>
            <pc:docMk/>
            <pc:sldMk cId="2596146890" sldId="3582"/>
            <ac:spMk id="4" creationId="{28DBFC8D-B837-ED63-5D0A-7AA490FA779F}"/>
          </ac:spMkLst>
        </pc:spChg>
        <pc:spChg chg="add mod">
          <ac:chgData name="Juan Andrés Vergara" userId="fd9ea15b8edd7938" providerId="LiveId" clId="{3BF8E53A-F6CE-4B73-9CB1-573979633F8E}" dt="2025-10-22T07:02:03.434" v="4499"/>
          <ac:spMkLst>
            <pc:docMk/>
            <pc:sldMk cId="2596146890" sldId="3582"/>
            <ac:spMk id="6" creationId="{9620C1EB-EBF9-25A6-545F-691476D1950B}"/>
          </ac:spMkLst>
        </pc:spChg>
        <pc:picChg chg="add del mod">
          <ac:chgData name="Juan Andrés Vergara" userId="fd9ea15b8edd7938" providerId="LiveId" clId="{3BF8E53A-F6CE-4B73-9CB1-573979633F8E}" dt="2025-10-22T07:02:03.242" v="4498" actId="478"/>
          <ac:picMkLst>
            <pc:docMk/>
            <pc:sldMk cId="2596146890" sldId="3582"/>
            <ac:picMk id="3" creationId="{B3D074A7-EF7A-A659-37F7-86A25A994162}"/>
          </ac:picMkLst>
        </pc:picChg>
        <pc:picChg chg="add mod">
          <ac:chgData name="Juan Andrés Vergara" userId="fd9ea15b8edd7938" providerId="LiveId" clId="{3BF8E53A-F6CE-4B73-9CB1-573979633F8E}" dt="2025-10-22T07:02:03.434" v="4499"/>
          <ac:picMkLst>
            <pc:docMk/>
            <pc:sldMk cId="2596146890" sldId="3582"/>
            <ac:picMk id="5" creationId="{49FF6567-F221-383D-0D16-C1B8508766BE}"/>
          </ac:picMkLst>
        </pc:picChg>
      </pc:sldChg>
      <pc:sldChg chg="addSp delSp modSp new mod chgLayout">
        <pc:chgData name="Juan Andrés Vergara" userId="fd9ea15b8edd7938" providerId="LiveId" clId="{3BF8E53A-F6CE-4B73-9CB1-573979633F8E}" dt="2025-10-23T14:57:53.434" v="4686" actId="113"/>
        <pc:sldMkLst>
          <pc:docMk/>
          <pc:sldMk cId="3205625306" sldId="3583"/>
        </pc:sldMkLst>
        <pc:spChg chg="add mod">
          <ac:chgData name="Juan Andrés Vergara" userId="fd9ea15b8edd7938" providerId="LiveId" clId="{3BF8E53A-F6CE-4B73-9CB1-573979633F8E}" dt="2025-10-21T09:48:53.642" v="1302"/>
          <ac:spMkLst>
            <pc:docMk/>
            <pc:sldMk cId="3205625306" sldId="3583"/>
            <ac:spMk id="6" creationId="{BFF43D51-7293-82CC-48EE-CA839EAFC743}"/>
          </ac:spMkLst>
        </pc:spChg>
        <pc:spChg chg="add mod">
          <ac:chgData name="Juan Andrés Vergara" userId="fd9ea15b8edd7938" providerId="LiveId" clId="{3BF8E53A-F6CE-4B73-9CB1-573979633F8E}" dt="2025-10-22T07:01:56.470" v="4495"/>
          <ac:spMkLst>
            <pc:docMk/>
            <pc:sldMk cId="3205625306" sldId="3583"/>
            <ac:spMk id="9" creationId="{0E78768D-51FB-512F-0E9B-0644EC895309}"/>
          </ac:spMkLst>
        </pc:spChg>
        <pc:spChg chg="add mod">
          <ac:chgData name="Juan Andrés Vergara" userId="fd9ea15b8edd7938" providerId="LiveId" clId="{3BF8E53A-F6CE-4B73-9CB1-573979633F8E}" dt="2025-10-23T14:57:16.473" v="4646" actId="14100"/>
          <ac:spMkLst>
            <pc:docMk/>
            <pc:sldMk cId="3205625306" sldId="3583"/>
            <ac:spMk id="11" creationId="{585418E6-0DEB-DF37-6022-D7F78974B2D0}"/>
          </ac:spMkLst>
        </pc:spChg>
        <pc:spChg chg="add del mod">
          <ac:chgData name="Juan Andrés Vergara" userId="fd9ea15b8edd7938" providerId="LiveId" clId="{3BF8E53A-F6CE-4B73-9CB1-573979633F8E}" dt="2025-10-22T07:01:56.216" v="4494" actId="478"/>
          <ac:spMkLst>
            <pc:docMk/>
            <pc:sldMk cId="3205625306" sldId="3583"/>
            <ac:spMk id="13" creationId="{467EFE61-3FC4-F4E8-CE68-5CA4DBF15062}"/>
          </ac:spMkLst>
        </pc:spChg>
        <pc:graphicFrameChg chg="add mod">
          <ac:chgData name="Juan Andrés Vergara" userId="fd9ea15b8edd7938" providerId="LiveId" clId="{3BF8E53A-F6CE-4B73-9CB1-573979633F8E}" dt="2025-10-23T14:57:47.144" v="4668" actId="113"/>
          <ac:graphicFrameMkLst>
            <pc:docMk/>
            <pc:sldMk cId="3205625306" sldId="3583"/>
            <ac:graphicFrameMk id="2" creationId="{5FE3FE80-67DE-292B-2B66-059AA4968785}"/>
          </ac:graphicFrameMkLst>
        </pc:graphicFrameChg>
        <pc:graphicFrameChg chg="add mod">
          <ac:chgData name="Juan Andrés Vergara" userId="fd9ea15b8edd7938" providerId="LiveId" clId="{3BF8E53A-F6CE-4B73-9CB1-573979633F8E}" dt="2025-10-23T14:57:53.434" v="4686" actId="113"/>
          <ac:graphicFrameMkLst>
            <pc:docMk/>
            <pc:sldMk cId="3205625306" sldId="3583"/>
            <ac:graphicFrameMk id="3" creationId="{1397CEF3-82FF-E7F5-3988-98FA640A1153}"/>
          </ac:graphicFrameMkLst>
        </pc:graphicFrameChg>
        <pc:graphicFrameChg chg="add del mod">
          <ac:chgData name="Juan Andrés Vergara" userId="fd9ea15b8edd7938" providerId="LiveId" clId="{3BF8E53A-F6CE-4B73-9CB1-573979633F8E}" dt="2025-10-23T14:56:48.853" v="4634" actId="478"/>
          <ac:graphicFrameMkLst>
            <pc:docMk/>
            <pc:sldMk cId="3205625306" sldId="3583"/>
            <ac:graphicFrameMk id="4" creationId="{AAB5CA2C-6351-74B4-C9EA-8E996912B1F9}"/>
          </ac:graphicFrameMkLst>
        </pc:graphicFrameChg>
        <pc:graphicFrameChg chg="add del mod">
          <ac:chgData name="Juan Andrés Vergara" userId="fd9ea15b8edd7938" providerId="LiveId" clId="{3BF8E53A-F6CE-4B73-9CB1-573979633F8E}" dt="2025-10-23T14:56:47.586" v="4633" actId="478"/>
          <ac:graphicFrameMkLst>
            <pc:docMk/>
            <pc:sldMk cId="3205625306" sldId="3583"/>
            <ac:graphicFrameMk id="5" creationId="{C484D7F8-D9C8-629E-1E81-B22177464C09}"/>
          </ac:graphicFrameMkLst>
        </pc:graphicFrameChg>
        <pc:graphicFrameChg chg="add del mod ord modGraphic">
          <ac:chgData name="Juan Andrés Vergara" userId="fd9ea15b8edd7938" providerId="LiveId" clId="{3BF8E53A-F6CE-4B73-9CB1-573979633F8E}" dt="2025-10-23T14:57:03.829" v="4639" actId="478"/>
          <ac:graphicFrameMkLst>
            <pc:docMk/>
            <pc:sldMk cId="3205625306" sldId="3583"/>
            <ac:graphicFrameMk id="10" creationId="{7195FCE0-16A2-91AC-BA49-70EB322C8635}"/>
          </ac:graphicFrameMkLst>
        </pc:graphicFrameChg>
        <pc:picChg chg="add mod">
          <ac:chgData name="Juan Andrés Vergara" userId="fd9ea15b8edd7938" providerId="LiveId" clId="{3BF8E53A-F6CE-4B73-9CB1-573979633F8E}" dt="2025-10-22T07:01:56.470" v="4495"/>
          <ac:picMkLst>
            <pc:docMk/>
            <pc:sldMk cId="3205625306" sldId="3583"/>
            <ac:picMk id="7" creationId="{0C7484FB-5A04-212D-BBE7-E32066A16CF7}"/>
          </ac:picMkLst>
        </pc:picChg>
        <pc:picChg chg="add mod modCrop">
          <ac:chgData name="Juan Andrés Vergara" userId="fd9ea15b8edd7938" providerId="LiveId" clId="{3BF8E53A-F6CE-4B73-9CB1-573979633F8E}" dt="2025-10-23T14:57:03.986" v="4640" actId="1076"/>
          <ac:picMkLst>
            <pc:docMk/>
            <pc:sldMk cId="3205625306" sldId="3583"/>
            <ac:picMk id="8" creationId="{97C56108-2E4D-C717-94C2-94A558CDC08C}"/>
          </ac:picMkLst>
        </pc:picChg>
        <pc:picChg chg="add del mod">
          <ac:chgData name="Juan Andrés Vergara" userId="fd9ea15b8edd7938" providerId="LiveId" clId="{3BF8E53A-F6CE-4B73-9CB1-573979633F8E}" dt="2025-10-22T07:01:56.216" v="4494" actId="478"/>
          <ac:picMkLst>
            <pc:docMk/>
            <pc:sldMk cId="3205625306" sldId="3583"/>
            <ac:picMk id="12" creationId="{E8DDD580-DB43-5235-07F6-9CF191F4237B}"/>
          </ac:picMkLst>
        </pc:picChg>
      </pc:sldChg>
      <pc:sldChg chg="addSp delSp modSp add mod">
        <pc:chgData name="Juan Andrés Vergara" userId="fd9ea15b8edd7938" providerId="LiveId" clId="{3BF8E53A-F6CE-4B73-9CB1-573979633F8E}" dt="2025-10-22T07:02:18.567" v="4509"/>
        <pc:sldMkLst>
          <pc:docMk/>
          <pc:sldMk cId="1299954517" sldId="3584"/>
        </pc:sldMkLst>
        <pc:spChg chg="add del mod">
          <ac:chgData name="Juan Andrés Vergara" userId="fd9ea15b8edd7938" providerId="LiveId" clId="{3BF8E53A-F6CE-4B73-9CB1-573979633F8E}" dt="2025-10-22T07:02:18.309" v="4508" actId="478"/>
          <ac:spMkLst>
            <pc:docMk/>
            <pc:sldMk cId="1299954517" sldId="3584"/>
            <ac:spMk id="6" creationId="{211CF738-36E4-EDB9-E833-6DD6907990D2}"/>
          </ac:spMkLst>
        </pc:spChg>
        <pc:spChg chg="add mod">
          <ac:chgData name="Juan Andrés Vergara" userId="fd9ea15b8edd7938" providerId="LiveId" clId="{3BF8E53A-F6CE-4B73-9CB1-573979633F8E}" dt="2025-10-22T07:02:18.567" v="4509"/>
          <ac:spMkLst>
            <pc:docMk/>
            <pc:sldMk cId="1299954517" sldId="3584"/>
            <ac:spMk id="8" creationId="{5540A7C9-97CF-B4A6-7B98-EF57EB55B870}"/>
          </ac:spMkLst>
        </pc:spChg>
        <pc:picChg chg="add mod">
          <ac:chgData name="Juan Andrés Vergara" userId="fd9ea15b8edd7938" providerId="LiveId" clId="{3BF8E53A-F6CE-4B73-9CB1-573979633F8E}" dt="2025-10-22T07:02:18.567" v="4509"/>
          <ac:picMkLst>
            <pc:docMk/>
            <pc:sldMk cId="1299954517" sldId="3584"/>
            <ac:picMk id="4" creationId="{11386393-89D9-8594-73BD-08D12EDF77B1}"/>
          </ac:picMkLst>
        </pc:picChg>
        <pc:picChg chg="add del mod">
          <ac:chgData name="Juan Andrés Vergara" userId="fd9ea15b8edd7938" providerId="LiveId" clId="{3BF8E53A-F6CE-4B73-9CB1-573979633F8E}" dt="2025-10-22T07:02:18.309" v="4508" actId="478"/>
          <ac:picMkLst>
            <pc:docMk/>
            <pc:sldMk cId="1299954517" sldId="3584"/>
            <ac:picMk id="5" creationId="{8B875668-136F-A536-C336-92984D01A2C1}"/>
          </ac:picMkLst>
        </pc:picChg>
      </pc:sldChg>
      <pc:sldChg chg="addSp delSp modSp add mod ord">
        <pc:chgData name="Juan Andrés Vergara" userId="fd9ea15b8edd7938" providerId="LiveId" clId="{3BF8E53A-F6CE-4B73-9CB1-573979633F8E}" dt="2025-10-22T07:01:05.196" v="4467"/>
        <pc:sldMkLst>
          <pc:docMk/>
          <pc:sldMk cId="2311759940" sldId="3585"/>
        </pc:sldMkLst>
        <pc:spChg chg="add mod">
          <ac:chgData name="Juan Andrés Vergara" userId="fd9ea15b8edd7938" providerId="LiveId" clId="{3BF8E53A-F6CE-4B73-9CB1-573979633F8E}" dt="2025-10-22T07:01:05.196" v="4467"/>
          <ac:spMkLst>
            <pc:docMk/>
            <pc:sldMk cId="2311759940" sldId="3585"/>
            <ac:spMk id="4" creationId="{1F80CE2D-FD22-6EA5-43E9-3997DF64254D}"/>
          </ac:spMkLst>
        </pc:spChg>
        <pc:spChg chg="add del mod">
          <ac:chgData name="Juan Andrés Vergara" userId="fd9ea15b8edd7938" providerId="LiveId" clId="{3BF8E53A-F6CE-4B73-9CB1-573979633F8E}" dt="2025-10-22T07:01:05.014" v="4466" actId="478"/>
          <ac:spMkLst>
            <pc:docMk/>
            <pc:sldMk cId="2311759940" sldId="3585"/>
            <ac:spMk id="9" creationId="{7A8FAF02-34FF-5C58-80F8-99DED6143ACA}"/>
          </ac:spMkLst>
        </pc:spChg>
        <pc:picChg chg="add mod">
          <ac:chgData name="Juan Andrés Vergara" userId="fd9ea15b8edd7938" providerId="LiveId" clId="{3BF8E53A-F6CE-4B73-9CB1-573979633F8E}" dt="2025-10-22T07:01:05.196" v="4467"/>
          <ac:picMkLst>
            <pc:docMk/>
            <pc:sldMk cId="2311759940" sldId="3585"/>
            <ac:picMk id="2" creationId="{A44D565B-D57F-42A9-8BCF-5BB7B1FF08C0}"/>
          </ac:picMkLst>
        </pc:picChg>
        <pc:picChg chg="add del mod">
          <ac:chgData name="Juan Andrés Vergara" userId="fd9ea15b8edd7938" providerId="LiveId" clId="{3BF8E53A-F6CE-4B73-9CB1-573979633F8E}" dt="2025-10-22T07:01:05.014" v="4466" actId="478"/>
          <ac:picMkLst>
            <pc:docMk/>
            <pc:sldMk cId="2311759940" sldId="3585"/>
            <ac:picMk id="8" creationId="{6E90BEB9-C1FF-14E8-7CC1-F3D960C4B327}"/>
          </ac:picMkLst>
        </pc:picChg>
      </pc:sldChg>
      <pc:sldChg chg="addSp delSp modSp add mod">
        <pc:chgData name="Juan Andrés Vergara" userId="fd9ea15b8edd7938" providerId="LiveId" clId="{3BF8E53A-F6CE-4B73-9CB1-573979633F8E}" dt="2025-10-22T07:01:17.640" v="4475"/>
        <pc:sldMkLst>
          <pc:docMk/>
          <pc:sldMk cId="1918689070" sldId="3586"/>
        </pc:sldMkLst>
        <pc:spChg chg="mod">
          <ac:chgData name="Juan Andrés Vergara" userId="fd9ea15b8edd7938" providerId="LiveId" clId="{3BF8E53A-F6CE-4B73-9CB1-573979633F8E}" dt="2025-10-21T10:13:21.491" v="2386" actId="20577"/>
          <ac:spMkLst>
            <pc:docMk/>
            <pc:sldMk cId="1918689070" sldId="3586"/>
            <ac:spMk id="3" creationId="{F131294C-0005-44F4-DD65-EE4D37F94C72}"/>
          </ac:spMkLst>
        </pc:spChg>
        <pc:spChg chg="add mod">
          <ac:chgData name="Juan Andrés Vergara" userId="fd9ea15b8edd7938" providerId="LiveId" clId="{3BF8E53A-F6CE-4B73-9CB1-573979633F8E}" dt="2025-10-22T07:01:17.640" v="4475"/>
          <ac:spMkLst>
            <pc:docMk/>
            <pc:sldMk cId="1918689070" sldId="3586"/>
            <ac:spMk id="4" creationId="{9FC04716-01DA-D9B3-317B-7E6F69D4A7D7}"/>
          </ac:spMkLst>
        </pc:spChg>
        <pc:spChg chg="add mod">
          <ac:chgData name="Juan Andrés Vergara" userId="fd9ea15b8edd7938" providerId="LiveId" clId="{3BF8E53A-F6CE-4B73-9CB1-573979633F8E}" dt="2025-10-21T10:16:55.735" v="2486" actId="207"/>
          <ac:spMkLst>
            <pc:docMk/>
            <pc:sldMk cId="1918689070" sldId="3586"/>
            <ac:spMk id="10" creationId="{2487D38F-6540-5E27-4852-89DD55E2463A}"/>
          </ac:spMkLst>
        </pc:spChg>
        <pc:spChg chg="add mod">
          <ac:chgData name="Juan Andrés Vergara" userId="fd9ea15b8edd7938" providerId="LiveId" clId="{3BF8E53A-F6CE-4B73-9CB1-573979633F8E}" dt="2025-10-21T10:16:19.926" v="2467"/>
          <ac:spMkLst>
            <pc:docMk/>
            <pc:sldMk cId="1918689070" sldId="3586"/>
            <ac:spMk id="17" creationId="{08DC87AD-8AA4-4F3B-E043-33F87536C51E}"/>
          </ac:spMkLst>
        </pc:spChg>
        <pc:spChg chg="add mod">
          <ac:chgData name="Juan Andrés Vergara" userId="fd9ea15b8edd7938" providerId="LiveId" clId="{3BF8E53A-F6CE-4B73-9CB1-573979633F8E}" dt="2025-10-21T10:16:55.735" v="2486" actId="207"/>
          <ac:spMkLst>
            <pc:docMk/>
            <pc:sldMk cId="1918689070" sldId="3586"/>
            <ac:spMk id="18" creationId="{060A703A-44E8-5776-7DE0-98203313D8EE}"/>
          </ac:spMkLst>
        </pc:spChg>
        <pc:spChg chg="add del mod">
          <ac:chgData name="Juan Andrés Vergara" userId="fd9ea15b8edd7938" providerId="LiveId" clId="{3BF8E53A-F6CE-4B73-9CB1-573979633F8E}" dt="2025-10-22T07:01:17.410" v="4474" actId="478"/>
          <ac:spMkLst>
            <pc:docMk/>
            <pc:sldMk cId="1918689070" sldId="3586"/>
            <ac:spMk id="20" creationId="{86305BC1-99A5-91D7-12CB-C9E7A7A5FD82}"/>
          </ac:spMkLst>
        </pc:spChg>
        <pc:picChg chg="add mod">
          <ac:chgData name="Juan Andrés Vergara" userId="fd9ea15b8edd7938" providerId="LiveId" clId="{3BF8E53A-F6CE-4B73-9CB1-573979633F8E}" dt="2025-10-22T07:01:17.640" v="4475"/>
          <ac:picMkLst>
            <pc:docMk/>
            <pc:sldMk cId="1918689070" sldId="3586"/>
            <ac:picMk id="2" creationId="{2658CFF0-EFB1-8C01-789D-1330B8E56F95}"/>
          </ac:picMkLst>
        </pc:picChg>
        <pc:picChg chg="add mod modCrop">
          <ac:chgData name="Juan Andrés Vergara" userId="fd9ea15b8edd7938" providerId="LiveId" clId="{3BF8E53A-F6CE-4B73-9CB1-573979633F8E}" dt="2025-10-21T10:16:47.076" v="2482" actId="1076"/>
          <ac:picMkLst>
            <pc:docMk/>
            <pc:sldMk cId="1918689070" sldId="3586"/>
            <ac:picMk id="7" creationId="{DB4DE6FB-79D7-201E-A364-D056A5AA451D}"/>
          </ac:picMkLst>
        </pc:picChg>
        <pc:picChg chg="add mod">
          <ac:chgData name="Juan Andrés Vergara" userId="fd9ea15b8edd7938" providerId="LiveId" clId="{3BF8E53A-F6CE-4B73-9CB1-573979633F8E}" dt="2025-10-21T10:16:09.290" v="2460" actId="1076"/>
          <ac:picMkLst>
            <pc:docMk/>
            <pc:sldMk cId="1918689070" sldId="3586"/>
            <ac:picMk id="14" creationId="{C9C1A2A9-26DC-5061-789A-485BCAA509C9}"/>
          </ac:picMkLst>
        </pc:picChg>
        <pc:picChg chg="add mod">
          <ac:chgData name="Juan Andrés Vergara" userId="fd9ea15b8edd7938" providerId="LiveId" clId="{3BF8E53A-F6CE-4B73-9CB1-573979633F8E}" dt="2025-10-21T10:16:34.117" v="2474" actId="1076"/>
          <ac:picMkLst>
            <pc:docMk/>
            <pc:sldMk cId="1918689070" sldId="3586"/>
            <ac:picMk id="16" creationId="{64ED913B-F856-6EBB-FE24-09FD5A231F1D}"/>
          </ac:picMkLst>
        </pc:picChg>
        <pc:picChg chg="add del mod">
          <ac:chgData name="Juan Andrés Vergara" userId="fd9ea15b8edd7938" providerId="LiveId" clId="{3BF8E53A-F6CE-4B73-9CB1-573979633F8E}" dt="2025-10-22T07:01:17.410" v="4474" actId="478"/>
          <ac:picMkLst>
            <pc:docMk/>
            <pc:sldMk cId="1918689070" sldId="3586"/>
            <ac:picMk id="19" creationId="{F8816516-5278-8BBD-F475-B3572FEEA85F}"/>
          </ac:picMkLst>
        </pc:picChg>
      </pc:sldChg>
      <pc:sldChg chg="addSp delSp modSp add mod">
        <pc:chgData name="Juan Andrés Vergara" userId="fd9ea15b8edd7938" providerId="LiveId" clId="{3BF8E53A-F6CE-4B73-9CB1-573979633F8E}" dt="2025-10-22T07:01:21.736" v="4477"/>
        <pc:sldMkLst>
          <pc:docMk/>
          <pc:sldMk cId="2484911547" sldId="3587"/>
        </pc:sldMkLst>
        <pc:spChg chg="add mod">
          <ac:chgData name="Juan Andrés Vergara" userId="fd9ea15b8edd7938" providerId="LiveId" clId="{3BF8E53A-F6CE-4B73-9CB1-573979633F8E}" dt="2025-10-22T07:01:21.736" v="4477"/>
          <ac:spMkLst>
            <pc:docMk/>
            <pc:sldMk cId="2484911547" sldId="3587"/>
            <ac:spMk id="4" creationId="{1504C41C-14EF-82C1-CC33-5174E8AC18D9}"/>
          </ac:spMkLst>
        </pc:spChg>
        <pc:spChg chg="add del mod">
          <ac:chgData name="Juan Andrés Vergara" userId="fd9ea15b8edd7938" providerId="LiveId" clId="{3BF8E53A-F6CE-4B73-9CB1-573979633F8E}" dt="2025-10-22T07:01:21.487" v="4476" actId="478"/>
          <ac:spMkLst>
            <pc:docMk/>
            <pc:sldMk cId="2484911547" sldId="3587"/>
            <ac:spMk id="9" creationId="{95C25BF0-9BA2-F33E-2246-E3902C04D8C6}"/>
          </ac:spMkLst>
        </pc:spChg>
        <pc:picChg chg="add mod">
          <ac:chgData name="Juan Andrés Vergara" userId="fd9ea15b8edd7938" providerId="LiveId" clId="{3BF8E53A-F6CE-4B73-9CB1-573979633F8E}" dt="2025-10-22T07:01:21.736" v="4477"/>
          <ac:picMkLst>
            <pc:docMk/>
            <pc:sldMk cId="2484911547" sldId="3587"/>
            <ac:picMk id="2" creationId="{B283676D-02D0-2F87-6798-896A95CEF86B}"/>
          </ac:picMkLst>
        </pc:picChg>
        <pc:picChg chg="add del mod">
          <ac:chgData name="Juan Andrés Vergara" userId="fd9ea15b8edd7938" providerId="LiveId" clId="{3BF8E53A-F6CE-4B73-9CB1-573979633F8E}" dt="2025-10-22T07:01:21.487" v="4476" actId="478"/>
          <ac:picMkLst>
            <pc:docMk/>
            <pc:sldMk cId="2484911547" sldId="3587"/>
            <ac:picMk id="8" creationId="{C86C360C-172D-E3B1-3EBE-99B30479C044}"/>
          </ac:picMkLst>
        </pc:picChg>
      </pc:sldChg>
      <pc:sldChg chg="addSp delSp modSp new mod">
        <pc:chgData name="Juan Andrés Vergara" userId="fd9ea15b8edd7938" providerId="LiveId" clId="{3BF8E53A-F6CE-4B73-9CB1-573979633F8E}" dt="2025-10-22T07:01:42.885" v="4487"/>
        <pc:sldMkLst>
          <pc:docMk/>
          <pc:sldMk cId="3053496050" sldId="3588"/>
        </pc:sldMkLst>
        <pc:spChg chg="add del mod">
          <ac:chgData name="Juan Andrés Vergara" userId="fd9ea15b8edd7938" providerId="LiveId" clId="{3BF8E53A-F6CE-4B73-9CB1-573979633F8E}" dt="2025-10-22T07:01:42.609" v="4486" actId="478"/>
          <ac:spMkLst>
            <pc:docMk/>
            <pc:sldMk cId="3053496050" sldId="3588"/>
            <ac:spMk id="10" creationId="{450C7E3A-A357-F822-4F62-528B7B2F036F}"/>
          </ac:spMkLst>
        </pc:spChg>
        <pc:spChg chg="add mod">
          <ac:chgData name="Juan Andrés Vergara" userId="fd9ea15b8edd7938" providerId="LiveId" clId="{3BF8E53A-F6CE-4B73-9CB1-573979633F8E}" dt="2025-10-22T07:01:42.885" v="4487"/>
          <ac:spMkLst>
            <pc:docMk/>
            <pc:sldMk cId="3053496050" sldId="3588"/>
            <ac:spMk id="11" creationId="{506DAFF3-5194-5872-B2DD-FF0F19C5CE1E}"/>
          </ac:spMkLst>
        </pc:spChg>
        <pc:picChg chg="add mod">
          <ac:chgData name="Juan Andrés Vergara" userId="fd9ea15b8edd7938" providerId="LiveId" clId="{3BF8E53A-F6CE-4B73-9CB1-573979633F8E}" dt="2025-10-22T07:01:42.885" v="4487"/>
          <ac:picMkLst>
            <pc:docMk/>
            <pc:sldMk cId="3053496050" sldId="3588"/>
            <ac:picMk id="7" creationId="{094D59E9-A104-1C66-D570-449D26CBC69E}"/>
          </ac:picMkLst>
        </pc:picChg>
        <pc:picChg chg="add del mod">
          <ac:chgData name="Juan Andrés Vergara" userId="fd9ea15b8edd7938" providerId="LiveId" clId="{3BF8E53A-F6CE-4B73-9CB1-573979633F8E}" dt="2025-10-22T07:01:42.609" v="4486" actId="478"/>
          <ac:picMkLst>
            <pc:docMk/>
            <pc:sldMk cId="3053496050" sldId="3588"/>
            <ac:picMk id="9" creationId="{0AA2DE58-AD8D-99CD-DA36-9728AE8D3A59}"/>
          </ac:picMkLst>
        </pc:picChg>
      </pc:sldChg>
      <pc:sldChg chg="addSp delSp modSp add mod">
        <pc:chgData name="Juan Andrés Vergara" userId="fd9ea15b8edd7938" providerId="LiveId" clId="{3BF8E53A-F6CE-4B73-9CB1-573979633F8E}" dt="2025-10-22T07:02:22.121" v="4511"/>
        <pc:sldMkLst>
          <pc:docMk/>
          <pc:sldMk cId="2674894035" sldId="3589"/>
        </pc:sldMkLst>
        <pc:spChg chg="add del mod">
          <ac:chgData name="Juan Andrés Vergara" userId="fd9ea15b8edd7938" providerId="LiveId" clId="{3BF8E53A-F6CE-4B73-9CB1-573979633F8E}" dt="2025-10-22T07:02:21.935" v="4510" actId="478"/>
          <ac:spMkLst>
            <pc:docMk/>
            <pc:sldMk cId="2674894035" sldId="3589"/>
            <ac:spMk id="4" creationId="{B163EACE-704C-5D6D-7E42-5A7F3E5C32D7}"/>
          </ac:spMkLst>
        </pc:spChg>
        <pc:spChg chg="add mod">
          <ac:chgData name="Juan Andrés Vergara" userId="fd9ea15b8edd7938" providerId="LiveId" clId="{3BF8E53A-F6CE-4B73-9CB1-573979633F8E}" dt="2025-10-22T07:02:22.121" v="4511"/>
          <ac:spMkLst>
            <pc:docMk/>
            <pc:sldMk cId="2674894035" sldId="3589"/>
            <ac:spMk id="6" creationId="{F696C681-C2FA-8BDF-5DD8-92BA1796DD6A}"/>
          </ac:spMkLst>
        </pc:spChg>
        <pc:picChg chg="add del mod">
          <ac:chgData name="Juan Andrés Vergara" userId="fd9ea15b8edd7938" providerId="LiveId" clId="{3BF8E53A-F6CE-4B73-9CB1-573979633F8E}" dt="2025-10-22T07:02:21.935" v="4510" actId="478"/>
          <ac:picMkLst>
            <pc:docMk/>
            <pc:sldMk cId="2674894035" sldId="3589"/>
            <ac:picMk id="3" creationId="{57F0BC42-3419-57F5-E0D9-4F8CCBDCF836}"/>
          </ac:picMkLst>
        </pc:picChg>
        <pc:picChg chg="add mod">
          <ac:chgData name="Juan Andrés Vergara" userId="fd9ea15b8edd7938" providerId="LiveId" clId="{3BF8E53A-F6CE-4B73-9CB1-573979633F8E}" dt="2025-10-22T07:02:22.121" v="4511"/>
          <ac:picMkLst>
            <pc:docMk/>
            <pc:sldMk cId="2674894035" sldId="3589"/>
            <ac:picMk id="5" creationId="{FB417344-67D6-2991-3CC0-21D4BEA3DB91}"/>
          </ac:picMkLst>
        </pc:picChg>
      </pc:sldChg>
      <pc:sldChg chg="addSp delSp modSp new mod chgLayout">
        <pc:chgData name="Juan Andrés Vergara" userId="fd9ea15b8edd7938" providerId="LiveId" clId="{3BF8E53A-F6CE-4B73-9CB1-573979633F8E}" dt="2025-10-22T07:02:25.231" v="4513"/>
        <pc:sldMkLst>
          <pc:docMk/>
          <pc:sldMk cId="2347692472" sldId="3590"/>
        </pc:sldMkLst>
        <pc:spChg chg="add del mod">
          <ac:chgData name="Juan Andrés Vergara" userId="fd9ea15b8edd7938" providerId="LiveId" clId="{3BF8E53A-F6CE-4B73-9CB1-573979633F8E}" dt="2025-10-22T07:02:24.937" v="4512" actId="478"/>
          <ac:spMkLst>
            <pc:docMk/>
            <pc:sldMk cId="2347692472" sldId="3590"/>
            <ac:spMk id="8" creationId="{4575687A-77DC-F656-B447-235AB90F62B2}"/>
          </ac:spMkLst>
        </pc:spChg>
        <pc:spChg chg="add mod">
          <ac:chgData name="Juan Andrés Vergara" userId="fd9ea15b8edd7938" providerId="LiveId" clId="{3BF8E53A-F6CE-4B73-9CB1-573979633F8E}" dt="2025-10-22T07:02:25.231" v="4513"/>
          <ac:spMkLst>
            <pc:docMk/>
            <pc:sldMk cId="2347692472" sldId="3590"/>
            <ac:spMk id="9" creationId="{4FD763A7-217E-CCFC-223E-3058A8008F55}"/>
          </ac:spMkLst>
        </pc:spChg>
        <pc:picChg chg="add mod">
          <ac:chgData name="Juan Andrés Vergara" userId="fd9ea15b8edd7938" providerId="LiveId" clId="{3BF8E53A-F6CE-4B73-9CB1-573979633F8E}" dt="2025-10-22T07:02:25.231" v="4513"/>
          <ac:picMkLst>
            <pc:docMk/>
            <pc:sldMk cId="2347692472" sldId="3590"/>
            <ac:picMk id="3" creationId="{1B14FE55-EC9E-4428-B94E-BAA69ACC13EA}"/>
          </ac:picMkLst>
        </pc:picChg>
        <pc:picChg chg="add del mod">
          <ac:chgData name="Juan Andrés Vergara" userId="fd9ea15b8edd7938" providerId="LiveId" clId="{3BF8E53A-F6CE-4B73-9CB1-573979633F8E}" dt="2025-10-22T07:02:24.937" v="4512" actId="478"/>
          <ac:picMkLst>
            <pc:docMk/>
            <pc:sldMk cId="2347692472" sldId="3590"/>
            <ac:picMk id="7" creationId="{E7A4C3D8-0B85-E348-6FBB-F4DEDF070F21}"/>
          </ac:picMkLst>
        </pc:picChg>
      </pc:sldChg>
      <pc:sldChg chg="new del">
        <pc:chgData name="Juan Andrés Vergara" userId="fd9ea15b8edd7938" providerId="LiveId" clId="{3BF8E53A-F6CE-4B73-9CB1-573979633F8E}" dt="2025-10-21T10:34:13.749" v="2879" actId="680"/>
        <pc:sldMkLst>
          <pc:docMk/>
          <pc:sldMk cId="2889018201" sldId="3591"/>
        </pc:sldMkLst>
      </pc:sldChg>
      <pc:sldChg chg="new del">
        <pc:chgData name="Juan Andrés Vergara" userId="fd9ea15b8edd7938" providerId="LiveId" clId="{3BF8E53A-F6CE-4B73-9CB1-573979633F8E}" dt="2025-10-21T10:34:23.488" v="2882" actId="680"/>
        <pc:sldMkLst>
          <pc:docMk/>
          <pc:sldMk cId="3425886573" sldId="3591"/>
        </pc:sldMkLst>
      </pc:sldChg>
      <pc:sldChg chg="addSp delSp modSp add mod">
        <pc:chgData name="Juan Andrés Vergara" userId="fd9ea15b8edd7938" providerId="LiveId" clId="{3BF8E53A-F6CE-4B73-9CB1-573979633F8E}" dt="2025-10-22T07:02:30.946" v="4517"/>
        <pc:sldMkLst>
          <pc:docMk/>
          <pc:sldMk cId="3701543449" sldId="3591"/>
        </pc:sldMkLst>
        <pc:spChg chg="add mod">
          <ac:chgData name="Juan Andrés Vergara" userId="fd9ea15b8edd7938" providerId="LiveId" clId="{3BF8E53A-F6CE-4B73-9CB1-573979633F8E}" dt="2025-10-22T07:02:30.946" v="4517"/>
          <ac:spMkLst>
            <pc:docMk/>
            <pc:sldMk cId="3701543449" sldId="3591"/>
            <ac:spMk id="4" creationId="{8D269C29-3E87-229D-C39A-C8A85F9DE45B}"/>
          </ac:spMkLst>
        </pc:spChg>
        <pc:spChg chg="add del mod">
          <ac:chgData name="Juan Andrés Vergara" userId="fd9ea15b8edd7938" providerId="LiveId" clId="{3BF8E53A-F6CE-4B73-9CB1-573979633F8E}" dt="2025-10-22T07:02:30.765" v="4516" actId="478"/>
          <ac:spMkLst>
            <pc:docMk/>
            <pc:sldMk cId="3701543449" sldId="3591"/>
            <ac:spMk id="9" creationId="{D940692D-F5B7-DE76-E504-97A05206A2ED}"/>
          </ac:spMkLst>
        </pc:spChg>
        <pc:picChg chg="add mod">
          <ac:chgData name="Juan Andrés Vergara" userId="fd9ea15b8edd7938" providerId="LiveId" clId="{3BF8E53A-F6CE-4B73-9CB1-573979633F8E}" dt="2025-10-22T07:02:30.946" v="4517"/>
          <ac:picMkLst>
            <pc:docMk/>
            <pc:sldMk cId="3701543449" sldId="3591"/>
            <ac:picMk id="3" creationId="{B67FADE4-63CE-57A9-A68A-A7BBB0554979}"/>
          </ac:picMkLst>
        </pc:picChg>
        <pc:picChg chg="add del mod">
          <ac:chgData name="Juan Andrés Vergara" userId="fd9ea15b8edd7938" providerId="LiveId" clId="{3BF8E53A-F6CE-4B73-9CB1-573979633F8E}" dt="2025-10-22T07:02:30.765" v="4516" actId="478"/>
          <ac:picMkLst>
            <pc:docMk/>
            <pc:sldMk cId="3701543449" sldId="3591"/>
            <ac:picMk id="8" creationId="{0F9CB639-66DF-8B86-086A-64745A39FF12}"/>
          </ac:picMkLst>
        </pc:picChg>
      </pc:sldChg>
      <pc:sldChg chg="modSp add del mod">
        <pc:chgData name="Juan Andrés Vergara" userId="fd9ea15b8edd7938" providerId="LiveId" clId="{3BF8E53A-F6CE-4B73-9CB1-573979633F8E}" dt="2025-10-21T11:03:34.680" v="3725" actId="47"/>
        <pc:sldMkLst>
          <pc:docMk/>
          <pc:sldMk cId="1235929063" sldId="3592"/>
        </pc:sldMkLst>
      </pc:sldChg>
      <pc:sldChg chg="addSp delSp modSp add mod">
        <pc:chgData name="Juan Andrés Vergara" userId="fd9ea15b8edd7938" providerId="LiveId" clId="{3BF8E53A-F6CE-4B73-9CB1-573979633F8E}" dt="2025-10-22T07:02:34.320" v="4519"/>
        <pc:sldMkLst>
          <pc:docMk/>
          <pc:sldMk cId="3095581546" sldId="3592"/>
        </pc:sldMkLst>
        <pc:spChg chg="del">
          <ac:chgData name="Juan Andrés Vergara" userId="fd9ea15b8edd7938" providerId="LiveId" clId="{3BF8E53A-F6CE-4B73-9CB1-573979633F8E}" dt="2025-10-22T07:02:34.068" v="4518" actId="478"/>
          <ac:spMkLst>
            <pc:docMk/>
            <pc:sldMk cId="3095581546" sldId="3592"/>
            <ac:spMk id="4" creationId="{304FD5BD-F0D6-9F72-84E1-C5D30162FBE7}"/>
          </ac:spMkLst>
        </pc:spChg>
        <pc:spChg chg="add mod">
          <ac:chgData name="Juan Andrés Vergara" userId="fd9ea15b8edd7938" providerId="LiveId" clId="{3BF8E53A-F6CE-4B73-9CB1-573979633F8E}" dt="2025-10-22T07:02:34.320" v="4519"/>
          <ac:spMkLst>
            <pc:docMk/>
            <pc:sldMk cId="3095581546" sldId="3592"/>
            <ac:spMk id="6" creationId="{A781B0AE-2A7D-BD3A-7E36-E8889A11A4BE}"/>
          </ac:spMkLst>
        </pc:spChg>
        <pc:picChg chg="del">
          <ac:chgData name="Juan Andrés Vergara" userId="fd9ea15b8edd7938" providerId="LiveId" clId="{3BF8E53A-F6CE-4B73-9CB1-573979633F8E}" dt="2025-10-22T07:02:34.068" v="4518" actId="478"/>
          <ac:picMkLst>
            <pc:docMk/>
            <pc:sldMk cId="3095581546" sldId="3592"/>
            <ac:picMk id="3" creationId="{40E7EB8D-7FD2-C076-38DE-FAC965C789BA}"/>
          </ac:picMkLst>
        </pc:picChg>
        <pc:picChg chg="add mod">
          <ac:chgData name="Juan Andrés Vergara" userId="fd9ea15b8edd7938" providerId="LiveId" clId="{3BF8E53A-F6CE-4B73-9CB1-573979633F8E}" dt="2025-10-22T07:02:34.320" v="4519"/>
          <ac:picMkLst>
            <pc:docMk/>
            <pc:sldMk cId="3095581546" sldId="3592"/>
            <ac:picMk id="5" creationId="{8DB27734-8B39-1D73-3034-070AFD836693}"/>
          </ac:picMkLst>
        </pc:picChg>
      </pc:sldChg>
      <pc:sldChg chg="addSp delSp modSp new mod">
        <pc:chgData name="Juan Andrés Vergara" userId="fd9ea15b8edd7938" providerId="LiveId" clId="{3BF8E53A-F6CE-4B73-9CB1-573979633F8E}" dt="2025-10-22T07:01:37.528" v="4485"/>
        <pc:sldMkLst>
          <pc:docMk/>
          <pc:sldMk cId="3104147117" sldId="3593"/>
        </pc:sldMkLst>
        <pc:spChg chg="add del mod">
          <ac:chgData name="Juan Andrés Vergara" userId="fd9ea15b8edd7938" providerId="LiveId" clId="{3BF8E53A-F6CE-4B73-9CB1-573979633F8E}" dt="2025-10-22T07:01:37.294" v="4484" actId="478"/>
          <ac:spMkLst>
            <pc:docMk/>
            <pc:sldMk cId="3104147117" sldId="3593"/>
            <ac:spMk id="3" creationId="{3D914D62-07ED-167F-BB85-F3E41091A29C}"/>
          </ac:spMkLst>
        </pc:spChg>
        <pc:spChg chg="add mod">
          <ac:chgData name="Juan Andrés Vergara" userId="fd9ea15b8edd7938" providerId="LiveId" clId="{3BF8E53A-F6CE-4B73-9CB1-573979633F8E}" dt="2025-10-22T07:01:37.528" v="4485"/>
          <ac:spMkLst>
            <pc:docMk/>
            <pc:sldMk cId="3104147117" sldId="3593"/>
            <ac:spMk id="8" creationId="{60900083-C000-2737-47EE-630743AB1270}"/>
          </ac:spMkLst>
        </pc:spChg>
        <pc:picChg chg="add del mod">
          <ac:chgData name="Juan Andrés Vergara" userId="fd9ea15b8edd7938" providerId="LiveId" clId="{3BF8E53A-F6CE-4B73-9CB1-573979633F8E}" dt="2025-10-22T07:01:37.294" v="4484" actId="478"/>
          <ac:picMkLst>
            <pc:docMk/>
            <pc:sldMk cId="3104147117" sldId="3593"/>
            <ac:picMk id="2" creationId="{E37ADB32-40A7-CD37-1D26-16F818E3569B}"/>
          </ac:picMkLst>
        </pc:picChg>
        <pc:picChg chg="add mod">
          <ac:chgData name="Juan Andrés Vergara" userId="fd9ea15b8edd7938" providerId="LiveId" clId="{3BF8E53A-F6CE-4B73-9CB1-573979633F8E}" dt="2025-10-22T07:01:37.528" v="4485"/>
          <ac:picMkLst>
            <pc:docMk/>
            <pc:sldMk cId="3104147117" sldId="3593"/>
            <ac:picMk id="4" creationId="{93902D24-2ED0-DC7B-138F-7501E908FDF4}"/>
          </ac:picMkLst>
        </pc:picChg>
      </pc:sldChg>
      <pc:sldChg chg="addSp delSp modSp add del mod">
        <pc:chgData name="Juan Andrés Vergara" userId="fd9ea15b8edd7938" providerId="LiveId" clId="{3BF8E53A-F6CE-4B73-9CB1-573979633F8E}" dt="2025-10-23T15:22:50.320" v="4735" actId="47"/>
        <pc:sldMkLst>
          <pc:docMk/>
          <pc:sldMk cId="626051382" sldId="3594"/>
        </pc:sldMkLst>
        <pc:spChg chg="add mod">
          <ac:chgData name="Juan Andrés Vergara" userId="fd9ea15b8edd7938" providerId="LiveId" clId="{3BF8E53A-F6CE-4B73-9CB1-573979633F8E}" dt="2025-10-22T07:02:00.255" v="4497"/>
          <ac:spMkLst>
            <pc:docMk/>
            <pc:sldMk cId="626051382" sldId="3594"/>
            <ac:spMk id="3" creationId="{D62AB55A-C0D3-AA2C-36F5-8126774EAA6A}"/>
          </ac:spMkLst>
        </pc:spChg>
        <pc:spChg chg="del">
          <ac:chgData name="Juan Andrés Vergara" userId="fd9ea15b8edd7938" providerId="LiveId" clId="{3BF8E53A-F6CE-4B73-9CB1-573979633F8E}" dt="2025-10-22T07:01:59.935" v="4496" actId="478"/>
          <ac:spMkLst>
            <pc:docMk/>
            <pc:sldMk cId="626051382" sldId="3594"/>
            <ac:spMk id="13" creationId="{76681298-72FE-0237-31FF-D3D4467D419B}"/>
          </ac:spMkLst>
        </pc:spChg>
        <pc:picChg chg="add mod">
          <ac:chgData name="Juan Andrés Vergara" userId="fd9ea15b8edd7938" providerId="LiveId" clId="{3BF8E53A-F6CE-4B73-9CB1-573979633F8E}" dt="2025-10-22T07:02:00.255" v="4497"/>
          <ac:picMkLst>
            <pc:docMk/>
            <pc:sldMk cId="626051382" sldId="3594"/>
            <ac:picMk id="2" creationId="{C84639F6-E9A2-CC79-FAD3-CA4757716619}"/>
          </ac:picMkLst>
        </pc:picChg>
        <pc:picChg chg="del">
          <ac:chgData name="Juan Andrés Vergara" userId="fd9ea15b8edd7938" providerId="LiveId" clId="{3BF8E53A-F6CE-4B73-9CB1-573979633F8E}" dt="2025-10-22T07:01:59.935" v="4496" actId="478"/>
          <ac:picMkLst>
            <pc:docMk/>
            <pc:sldMk cId="626051382" sldId="3594"/>
            <ac:picMk id="12" creationId="{76B74E6C-962E-AC4F-9A94-FA59085953C4}"/>
          </ac:picMkLst>
        </pc:picChg>
      </pc:sldChg>
      <pc:sldChg chg="addSp delSp modSp new mod">
        <pc:chgData name="Juan Andrés Vergara" userId="fd9ea15b8edd7938" providerId="LiveId" clId="{3BF8E53A-F6CE-4B73-9CB1-573979633F8E}" dt="2025-10-22T07:02:28.088" v="4515"/>
        <pc:sldMkLst>
          <pc:docMk/>
          <pc:sldMk cId="3250543504" sldId="3595"/>
        </pc:sldMkLst>
        <pc:spChg chg="add del mod">
          <ac:chgData name="Juan Andrés Vergara" userId="fd9ea15b8edd7938" providerId="LiveId" clId="{3BF8E53A-F6CE-4B73-9CB1-573979633F8E}" dt="2025-10-22T07:02:27.811" v="4514" actId="478"/>
          <ac:spMkLst>
            <pc:docMk/>
            <pc:sldMk cId="3250543504" sldId="3595"/>
            <ac:spMk id="6" creationId="{8195227B-E09E-7CB2-B5C4-F2E189D467A0}"/>
          </ac:spMkLst>
        </pc:spChg>
        <pc:spChg chg="add mod">
          <ac:chgData name="Juan Andrés Vergara" userId="fd9ea15b8edd7938" providerId="LiveId" clId="{3BF8E53A-F6CE-4B73-9CB1-573979633F8E}" dt="2025-10-22T07:02:28.088" v="4515"/>
          <ac:spMkLst>
            <pc:docMk/>
            <pc:sldMk cId="3250543504" sldId="3595"/>
            <ac:spMk id="7" creationId="{4C97E60C-4806-FEEF-EF58-33A1419AE05B}"/>
          </ac:spMkLst>
        </pc:spChg>
        <pc:picChg chg="add mod">
          <ac:chgData name="Juan Andrés Vergara" userId="fd9ea15b8edd7938" providerId="LiveId" clId="{3BF8E53A-F6CE-4B73-9CB1-573979633F8E}" dt="2025-10-22T07:02:28.088" v="4515"/>
          <ac:picMkLst>
            <pc:docMk/>
            <pc:sldMk cId="3250543504" sldId="3595"/>
            <ac:picMk id="2" creationId="{328D8084-2B2D-B364-61E5-2154658A2D0E}"/>
          </ac:picMkLst>
        </pc:picChg>
        <pc:picChg chg="add del mod">
          <ac:chgData name="Juan Andrés Vergara" userId="fd9ea15b8edd7938" providerId="LiveId" clId="{3BF8E53A-F6CE-4B73-9CB1-573979633F8E}" dt="2025-10-22T07:02:27.811" v="4514" actId="478"/>
          <ac:picMkLst>
            <pc:docMk/>
            <pc:sldMk cId="3250543504" sldId="3595"/>
            <ac:picMk id="5" creationId="{C622B4ED-2848-6BCB-64D4-B00D1C8168B7}"/>
          </ac:picMkLst>
        </pc:picChg>
      </pc:sldChg>
      <pc:sldChg chg="modSp add mod">
        <pc:chgData name="Juan Andrés Vergara" userId="fd9ea15b8edd7938" providerId="LiveId" clId="{3BF8E53A-F6CE-4B73-9CB1-573979633F8E}" dt="2025-10-22T07:02:58.032" v="4553" actId="20577"/>
        <pc:sldMkLst>
          <pc:docMk/>
          <pc:sldMk cId="4096739185" sldId="3596"/>
        </pc:sldMkLst>
        <pc:spChg chg="mod">
          <ac:chgData name="Juan Andrés Vergara" userId="fd9ea15b8edd7938" providerId="LiveId" clId="{3BF8E53A-F6CE-4B73-9CB1-573979633F8E}" dt="2025-10-22T07:02:58.032" v="4553" actId="20577"/>
          <ac:spMkLst>
            <pc:docMk/>
            <pc:sldMk cId="4096739185" sldId="3596"/>
            <ac:spMk id="3" creationId="{B88122E7-BF9C-A6DC-E295-874D8216B480}"/>
          </ac:spMkLst>
        </pc:spChg>
      </pc:sldChg>
      <pc:sldChg chg="delSp modSp add mod">
        <pc:chgData name="Juan Andrés Vergara" userId="fd9ea15b8edd7938" providerId="LiveId" clId="{3BF8E53A-F6CE-4B73-9CB1-573979633F8E}" dt="2025-10-22T07:03:15.825" v="4597" actId="478"/>
        <pc:sldMkLst>
          <pc:docMk/>
          <pc:sldMk cId="3536908515" sldId="3597"/>
        </pc:sldMkLst>
        <pc:spChg chg="del">
          <ac:chgData name="Juan Andrés Vergara" userId="fd9ea15b8edd7938" providerId="LiveId" clId="{3BF8E53A-F6CE-4B73-9CB1-573979633F8E}" dt="2025-10-22T07:03:15.825" v="4597" actId="478"/>
          <ac:spMkLst>
            <pc:docMk/>
            <pc:sldMk cId="3536908515" sldId="3597"/>
            <ac:spMk id="2" creationId="{2430984C-31B5-B325-971F-F56F82C10805}"/>
          </ac:spMkLst>
        </pc:spChg>
        <pc:picChg chg="mod">
          <ac:chgData name="Juan Andrés Vergara" userId="fd9ea15b8edd7938" providerId="LiveId" clId="{3BF8E53A-F6CE-4B73-9CB1-573979633F8E}" dt="2025-10-22T07:03:12.408" v="4596" actId="1036"/>
          <ac:picMkLst>
            <pc:docMk/>
            <pc:sldMk cId="3536908515" sldId="3597"/>
            <ac:picMk id="5" creationId="{A067F0AF-AC97-D77A-CC0A-5F5A3C501461}"/>
          </ac:picMkLst>
        </pc:picChg>
      </pc:sldChg>
      <pc:sldChg chg="addSp delSp modSp add del mod">
        <pc:chgData name="Juan Andrés Vergara" userId="fd9ea15b8edd7938" providerId="LiveId" clId="{3BF8E53A-F6CE-4B73-9CB1-573979633F8E}" dt="2025-10-22T07:13:18.275" v="4630" actId="47"/>
        <pc:sldMkLst>
          <pc:docMk/>
          <pc:sldMk cId="2354663891" sldId="3598"/>
        </pc:sldMkLst>
        <pc:picChg chg="add del mod">
          <ac:chgData name="Juan Andrés Vergara" userId="fd9ea15b8edd7938" providerId="LiveId" clId="{3BF8E53A-F6CE-4B73-9CB1-573979633F8E}" dt="2025-10-22T07:12:29.752" v="4618" actId="478"/>
          <ac:picMkLst>
            <pc:docMk/>
            <pc:sldMk cId="2354663891" sldId="3598"/>
            <ac:picMk id="3" creationId="{82B594FE-07FE-E8DB-2975-F78CE2ACA79B}"/>
          </ac:picMkLst>
        </pc:picChg>
        <pc:picChg chg="del">
          <ac:chgData name="Juan Andrés Vergara" userId="fd9ea15b8edd7938" providerId="LiveId" clId="{3BF8E53A-F6CE-4B73-9CB1-573979633F8E}" dt="2025-10-22T07:11:17.373" v="4599" actId="478"/>
          <ac:picMkLst>
            <pc:docMk/>
            <pc:sldMk cId="2354663891" sldId="3598"/>
            <ac:picMk id="9" creationId="{708367D7-A7B9-8007-F219-86ED02E904FA}"/>
          </ac:picMkLst>
        </pc:picChg>
        <pc:picChg chg="add del mod">
          <ac:chgData name="Juan Andrés Vergara" userId="fd9ea15b8edd7938" providerId="LiveId" clId="{3BF8E53A-F6CE-4B73-9CB1-573979633F8E}" dt="2025-10-22T07:12:30.231" v="4619" actId="478"/>
          <ac:picMkLst>
            <pc:docMk/>
            <pc:sldMk cId="2354663891" sldId="3598"/>
            <ac:picMk id="10" creationId="{26A43D3B-2CA3-05C9-C864-6028DB1774F6}"/>
          </ac:picMkLst>
        </pc:picChg>
        <pc:picChg chg="add mod modCrop">
          <ac:chgData name="Juan Andrés Vergara" userId="fd9ea15b8edd7938" providerId="LiveId" clId="{3BF8E53A-F6CE-4B73-9CB1-573979633F8E}" dt="2025-10-22T07:12:43.886" v="4622" actId="1076"/>
          <ac:picMkLst>
            <pc:docMk/>
            <pc:sldMk cId="2354663891" sldId="3598"/>
            <ac:picMk id="11" creationId="{DD078DE8-5256-C11E-499A-DF9252965C3D}"/>
          </ac:picMkLst>
        </pc:picChg>
      </pc:sldChg>
      <pc:sldChg chg="add mod modShow">
        <pc:chgData name="Juan Andrés Vergara" userId="fd9ea15b8edd7938" providerId="LiveId" clId="{3BF8E53A-F6CE-4B73-9CB1-573979633F8E}" dt="2025-10-23T14:56:37.230" v="4632" actId="729"/>
        <pc:sldMkLst>
          <pc:docMk/>
          <pc:sldMk cId="4242618494" sldId="3600"/>
        </pc:sldMkLst>
      </pc:sldChg>
      <pc:sldChg chg="addSp delSp modSp add mod ord">
        <pc:chgData name="Juan Andrés Vergara" userId="fd9ea15b8edd7938" providerId="LiveId" clId="{3BF8E53A-F6CE-4B73-9CB1-573979633F8E}" dt="2025-10-23T15:22:42.496" v="4734"/>
        <pc:sldMkLst>
          <pc:docMk/>
          <pc:sldMk cId="2635797087" sldId="3601"/>
        </pc:sldMkLst>
        <pc:graphicFrameChg chg="add mod">
          <ac:chgData name="Juan Andrés Vergara" userId="fd9ea15b8edd7938" providerId="LiveId" clId="{3BF8E53A-F6CE-4B73-9CB1-573979633F8E}" dt="2025-10-23T15:22:30.434" v="4727" actId="403"/>
          <ac:graphicFrameMkLst>
            <pc:docMk/>
            <pc:sldMk cId="2635797087" sldId="3601"/>
            <ac:graphicFrameMk id="4" creationId="{D2EA4541-A52C-20BD-B19F-1D4F46DF2D69}"/>
          </ac:graphicFrameMkLst>
        </pc:graphicFrameChg>
        <pc:graphicFrameChg chg="del mod">
          <ac:chgData name="Juan Andrés Vergara" userId="fd9ea15b8edd7938" providerId="LiveId" clId="{3BF8E53A-F6CE-4B73-9CB1-573979633F8E}" dt="2025-10-23T15:22:36.688" v="4728" actId="478"/>
          <ac:graphicFrameMkLst>
            <pc:docMk/>
            <pc:sldMk cId="2635797087" sldId="3601"/>
            <ac:graphicFrameMk id="7" creationId="{0E2CBEE6-1D4F-79A6-0D4D-9345AEDC0925}"/>
          </ac:graphicFrameMkLst>
        </pc:graphicFrameChg>
      </pc:sldChg>
    </pc:docChg>
  </pc:docChgLst>
  <pc:docChgLst>
    <pc:chgData name="Daniel Salazar" userId="95f79cddb84f3cdb" providerId="LiveId" clId="{0C7216E9-0D7E-464F-BD9A-C547F0F13A16}"/>
    <pc:docChg chg="undo custSel addSld delSld modSld sldOrd">
      <pc:chgData name="Daniel Salazar" userId="95f79cddb84f3cdb" providerId="LiveId" clId="{0C7216E9-0D7E-464F-BD9A-C547F0F13A16}" dt="2025-10-23T23:52:26.070" v="962" actId="47"/>
      <pc:docMkLst>
        <pc:docMk/>
      </pc:docMkLst>
      <pc:sldChg chg="modSp mod">
        <pc:chgData name="Daniel Salazar" userId="95f79cddb84f3cdb" providerId="LiveId" clId="{0C7216E9-0D7E-464F-BD9A-C547F0F13A16}" dt="2025-10-22T14:02:13.320" v="0" actId="20577"/>
        <pc:sldMkLst>
          <pc:docMk/>
          <pc:sldMk cId="1528862195" sldId="1147"/>
        </pc:sldMkLst>
        <pc:spChg chg="mod">
          <ac:chgData name="Daniel Salazar" userId="95f79cddb84f3cdb" providerId="LiveId" clId="{0C7216E9-0D7E-464F-BD9A-C547F0F13A16}" dt="2025-10-22T14:02:13.320" v="0" actId="20577"/>
          <ac:spMkLst>
            <pc:docMk/>
            <pc:sldMk cId="1528862195" sldId="1147"/>
            <ac:spMk id="4" creationId="{CCF69298-859C-70E8-593C-41955AE01256}"/>
          </ac:spMkLst>
        </pc:spChg>
      </pc:sldChg>
      <pc:sldChg chg="delSp modSp mod">
        <pc:chgData name="Daniel Salazar" userId="95f79cddb84f3cdb" providerId="LiveId" clId="{0C7216E9-0D7E-464F-BD9A-C547F0F13A16}" dt="2025-10-23T11:44:02.194" v="802" actId="14100"/>
        <pc:sldMkLst>
          <pc:docMk/>
          <pc:sldMk cId="523090846" sldId="1152"/>
        </pc:sldMkLst>
        <pc:graphicFrameChg chg="mod">
          <ac:chgData name="Daniel Salazar" userId="95f79cddb84f3cdb" providerId="LiveId" clId="{0C7216E9-0D7E-464F-BD9A-C547F0F13A16}" dt="2025-10-23T11:44:02.194" v="802" actId="14100"/>
          <ac:graphicFrameMkLst>
            <pc:docMk/>
            <pc:sldMk cId="523090846" sldId="1152"/>
            <ac:graphicFrameMk id="2" creationId="{25FB0B73-1150-4B36-9AC0-3F7AC706EC66}"/>
          </ac:graphicFrameMkLst>
        </pc:graphicFrameChg>
        <pc:graphicFrameChg chg="mod">
          <ac:chgData name="Daniel Salazar" userId="95f79cddb84f3cdb" providerId="LiveId" clId="{0C7216E9-0D7E-464F-BD9A-C547F0F13A16}" dt="2025-10-23T11:43:54.725" v="801" actId="1076"/>
          <ac:graphicFrameMkLst>
            <pc:docMk/>
            <pc:sldMk cId="523090846" sldId="1152"/>
            <ac:graphicFrameMk id="4" creationId="{5D17ECCB-7EA9-4DBE-AC84-360A567A2338}"/>
          </ac:graphicFrameMkLst>
        </pc:graphicFrameChg>
        <pc:graphicFrameChg chg="del">
          <ac:chgData name="Daniel Salazar" userId="95f79cddb84f3cdb" providerId="LiveId" clId="{0C7216E9-0D7E-464F-BD9A-C547F0F13A16}" dt="2025-10-22T20:36:29.091" v="254" actId="478"/>
          <ac:graphicFrameMkLst>
            <pc:docMk/>
            <pc:sldMk cId="523090846" sldId="1152"/>
            <ac:graphicFrameMk id="5" creationId="{1C097C50-2DF9-4115-8555-1EA9B8797E9B}"/>
          </ac:graphicFrameMkLst>
        </pc:graphicFrameChg>
        <pc:graphicFrameChg chg="del">
          <ac:chgData name="Daniel Salazar" userId="95f79cddb84f3cdb" providerId="LiveId" clId="{0C7216E9-0D7E-464F-BD9A-C547F0F13A16}" dt="2025-10-22T20:36:29.091" v="254" actId="478"/>
          <ac:graphicFrameMkLst>
            <pc:docMk/>
            <pc:sldMk cId="523090846" sldId="1152"/>
            <ac:graphicFrameMk id="8" creationId="{0967AB36-949A-72F3-8833-6C9C1BA1A6AD}"/>
          </ac:graphicFrameMkLst>
        </pc:graphicFrameChg>
      </pc:sldChg>
      <pc:sldChg chg="del">
        <pc:chgData name="Daniel Salazar" userId="95f79cddb84f3cdb" providerId="LiveId" clId="{0C7216E9-0D7E-464F-BD9A-C547F0F13A16}" dt="2025-10-23T11:46:25.921" v="804" actId="47"/>
        <pc:sldMkLst>
          <pc:docMk/>
          <pc:sldMk cId="1582308785" sldId="1153"/>
        </pc:sldMkLst>
      </pc:sldChg>
      <pc:sldChg chg="delSp modSp mod">
        <pc:chgData name="Daniel Salazar" userId="95f79cddb84f3cdb" providerId="LiveId" clId="{0C7216E9-0D7E-464F-BD9A-C547F0F13A16}" dt="2025-10-23T14:54:21.866" v="822" actId="14100"/>
        <pc:sldMkLst>
          <pc:docMk/>
          <pc:sldMk cId="2415929019" sldId="1201"/>
        </pc:sldMkLst>
        <pc:spChg chg="del">
          <ac:chgData name="Daniel Salazar" userId="95f79cddb84f3cdb" providerId="LiveId" clId="{0C7216E9-0D7E-464F-BD9A-C547F0F13A16}" dt="2025-10-23T14:53:15.792" v="813" actId="478"/>
          <ac:spMkLst>
            <pc:docMk/>
            <pc:sldMk cId="2415929019" sldId="1201"/>
            <ac:spMk id="6" creationId="{391C6E8F-4768-E29F-8346-FC499E3B5629}"/>
          </ac:spMkLst>
        </pc:spChg>
        <pc:graphicFrameChg chg="del">
          <ac:chgData name="Daniel Salazar" userId="95f79cddb84f3cdb" providerId="LiveId" clId="{0C7216E9-0D7E-464F-BD9A-C547F0F13A16}" dt="2025-10-23T14:52:50.430" v="810" actId="478"/>
          <ac:graphicFrameMkLst>
            <pc:docMk/>
            <pc:sldMk cId="2415929019" sldId="1201"/>
            <ac:graphicFrameMk id="2" creationId="{F15422A9-F20F-417C-8241-A6AFBDE5764F}"/>
          </ac:graphicFrameMkLst>
        </pc:graphicFrameChg>
        <pc:graphicFrameChg chg="mod">
          <ac:chgData name="Daniel Salazar" userId="95f79cddb84f3cdb" providerId="LiveId" clId="{0C7216E9-0D7E-464F-BD9A-C547F0F13A16}" dt="2025-10-23T14:54:21.866" v="822" actId="14100"/>
          <ac:graphicFrameMkLst>
            <pc:docMk/>
            <pc:sldMk cId="2415929019" sldId="1201"/>
            <ac:graphicFrameMk id="3" creationId="{A672A2B3-FF62-423B-971D-5673E38CE505}"/>
          </ac:graphicFrameMkLst>
        </pc:graphicFrameChg>
        <pc:graphicFrameChg chg="mod">
          <ac:chgData name="Daniel Salazar" userId="95f79cddb84f3cdb" providerId="LiveId" clId="{0C7216E9-0D7E-464F-BD9A-C547F0F13A16}" dt="2025-10-23T14:54:06.644" v="820" actId="1076"/>
          <ac:graphicFrameMkLst>
            <pc:docMk/>
            <pc:sldMk cId="2415929019" sldId="1201"/>
            <ac:graphicFrameMk id="7" creationId="{1F217652-543A-4182-A2F5-64EACE638D78}"/>
          </ac:graphicFrameMkLst>
        </pc:graphicFrameChg>
      </pc:sldChg>
      <pc:sldChg chg="delSp modSp mod">
        <pc:chgData name="Daniel Salazar" userId="95f79cddb84f3cdb" providerId="LiveId" clId="{0C7216E9-0D7E-464F-BD9A-C547F0F13A16}" dt="2025-10-23T14:59:08.228" v="832" actId="14100"/>
        <pc:sldMkLst>
          <pc:docMk/>
          <pc:sldMk cId="1174156728" sldId="1203"/>
        </pc:sldMkLst>
        <pc:spChg chg="del">
          <ac:chgData name="Daniel Salazar" userId="95f79cddb84f3cdb" providerId="LiveId" clId="{0C7216E9-0D7E-464F-BD9A-C547F0F13A16}" dt="2025-10-23T14:57:45.241" v="823" actId="478"/>
          <ac:spMkLst>
            <pc:docMk/>
            <pc:sldMk cId="1174156728" sldId="1203"/>
            <ac:spMk id="5" creationId="{9112CDDA-E788-7F87-ABF5-33CDB6C45876}"/>
          </ac:spMkLst>
        </pc:spChg>
        <pc:graphicFrameChg chg="mod ord">
          <ac:chgData name="Daniel Salazar" userId="95f79cddb84f3cdb" providerId="LiveId" clId="{0C7216E9-0D7E-464F-BD9A-C547F0F13A16}" dt="2025-10-23T14:59:08.228" v="832" actId="14100"/>
          <ac:graphicFrameMkLst>
            <pc:docMk/>
            <pc:sldMk cId="1174156728" sldId="1203"/>
            <ac:graphicFrameMk id="2" creationId="{66D91112-7CAC-A85A-9305-4698D5844940}"/>
          </ac:graphicFrameMkLst>
        </pc:graphicFrameChg>
        <pc:graphicFrameChg chg="del">
          <ac:chgData name="Daniel Salazar" userId="95f79cddb84f3cdb" providerId="LiveId" clId="{0C7216E9-0D7E-464F-BD9A-C547F0F13A16}" dt="2025-10-23T14:57:52.849" v="824" actId="478"/>
          <ac:graphicFrameMkLst>
            <pc:docMk/>
            <pc:sldMk cId="1174156728" sldId="1203"/>
            <ac:graphicFrameMk id="3" creationId="{45D2B45E-488F-4589-ADD5-8C5C9F449299}"/>
          </ac:graphicFrameMkLst>
        </pc:graphicFrameChg>
        <pc:graphicFrameChg chg="mod">
          <ac:chgData name="Daniel Salazar" userId="95f79cddb84f3cdb" providerId="LiveId" clId="{0C7216E9-0D7E-464F-BD9A-C547F0F13A16}" dt="2025-10-23T14:58:59.469" v="830" actId="14100"/>
          <ac:graphicFrameMkLst>
            <pc:docMk/>
            <pc:sldMk cId="1174156728" sldId="1203"/>
            <ac:graphicFrameMk id="6" creationId="{F1C84C3F-23C0-466D-8786-96ABB413B99A}"/>
          </ac:graphicFrameMkLst>
        </pc:graphicFrameChg>
      </pc:sldChg>
      <pc:sldChg chg="modSp mod">
        <pc:chgData name="Daniel Salazar" userId="95f79cddb84f3cdb" providerId="LiveId" clId="{0C7216E9-0D7E-464F-BD9A-C547F0F13A16}" dt="2025-10-23T11:15:03.791" v="708" actId="20577"/>
        <pc:sldMkLst>
          <pc:docMk/>
          <pc:sldMk cId="3813965614" sldId="3544"/>
        </pc:sldMkLst>
        <pc:spChg chg="mod">
          <ac:chgData name="Daniel Salazar" userId="95f79cddb84f3cdb" providerId="LiveId" clId="{0C7216E9-0D7E-464F-BD9A-C547F0F13A16}" dt="2025-10-23T11:15:03.791" v="708" actId="20577"/>
          <ac:spMkLst>
            <pc:docMk/>
            <pc:sldMk cId="3813965614" sldId="3544"/>
            <ac:spMk id="54" creationId="{5582BC06-8E2E-A0FA-CAB4-76E311D38F20}"/>
          </ac:spMkLst>
        </pc:spChg>
      </pc:sldChg>
      <pc:sldChg chg="modSp mod">
        <pc:chgData name="Daniel Salazar" userId="95f79cddb84f3cdb" providerId="LiveId" clId="{0C7216E9-0D7E-464F-BD9A-C547F0F13A16}" dt="2025-10-23T11:01:42.323" v="361" actId="20577"/>
        <pc:sldMkLst>
          <pc:docMk/>
          <pc:sldMk cId="2682547236" sldId="3557"/>
        </pc:sldMkLst>
        <pc:spChg chg="mod">
          <ac:chgData name="Daniel Salazar" userId="95f79cddb84f3cdb" providerId="LiveId" clId="{0C7216E9-0D7E-464F-BD9A-C547F0F13A16}" dt="2025-10-23T11:01:42.323" v="361" actId="20577"/>
          <ac:spMkLst>
            <pc:docMk/>
            <pc:sldMk cId="2682547236" sldId="3557"/>
            <ac:spMk id="4" creationId="{A8478145-ACE0-AC68-2A32-B277AEA99FF1}"/>
          </ac:spMkLst>
        </pc:spChg>
        <pc:spChg chg="mod">
          <ac:chgData name="Daniel Salazar" userId="95f79cddb84f3cdb" providerId="LiveId" clId="{0C7216E9-0D7E-464F-BD9A-C547F0F13A16}" dt="2025-10-23T10:59:01.937" v="359" actId="20577"/>
          <ac:spMkLst>
            <pc:docMk/>
            <pc:sldMk cId="2682547236" sldId="3557"/>
            <ac:spMk id="5" creationId="{BA54CA01-4E82-6746-71E7-543349245CB7}"/>
          </ac:spMkLst>
        </pc:spChg>
      </pc:sldChg>
      <pc:sldChg chg="addSp modSp mod">
        <pc:chgData name="Daniel Salazar" userId="95f79cddb84f3cdb" providerId="LiveId" clId="{0C7216E9-0D7E-464F-BD9A-C547F0F13A16}" dt="2025-10-23T16:56:06.168" v="932" actId="20577"/>
        <pc:sldMkLst>
          <pc:docMk/>
          <pc:sldMk cId="1208509722" sldId="3559"/>
        </pc:sldMkLst>
        <pc:spChg chg="add mod">
          <ac:chgData name="Daniel Salazar" userId="95f79cddb84f3cdb" providerId="LiveId" clId="{0C7216E9-0D7E-464F-BD9A-C547F0F13A16}" dt="2025-10-23T16:50:23.075" v="859" actId="1076"/>
          <ac:spMkLst>
            <pc:docMk/>
            <pc:sldMk cId="1208509722" sldId="3559"/>
            <ac:spMk id="4" creationId="{1C6A5EAF-5D9D-9D02-BE07-E58E38AD7865}"/>
          </ac:spMkLst>
        </pc:spChg>
        <pc:spChg chg="add mod">
          <ac:chgData name="Daniel Salazar" userId="95f79cddb84f3cdb" providerId="LiveId" clId="{0C7216E9-0D7E-464F-BD9A-C547F0F13A16}" dt="2025-10-23T16:56:06.168" v="932" actId="20577"/>
          <ac:spMkLst>
            <pc:docMk/>
            <pc:sldMk cId="1208509722" sldId="3559"/>
            <ac:spMk id="7" creationId="{C34B9249-A386-05E2-2A33-00C7C4976046}"/>
          </ac:spMkLst>
        </pc:spChg>
        <pc:spChg chg="add mod">
          <ac:chgData name="Daniel Salazar" userId="95f79cddb84f3cdb" providerId="LiveId" clId="{0C7216E9-0D7E-464F-BD9A-C547F0F13A16}" dt="2025-10-23T16:51:37.273" v="904" actId="1076"/>
          <ac:spMkLst>
            <pc:docMk/>
            <pc:sldMk cId="1208509722" sldId="3559"/>
            <ac:spMk id="8" creationId="{3F548D90-F512-D0D4-950C-A4065980E54E}"/>
          </ac:spMkLst>
        </pc:spChg>
        <pc:picChg chg="add mod">
          <ac:chgData name="Daniel Salazar" userId="95f79cddb84f3cdb" providerId="LiveId" clId="{0C7216E9-0D7E-464F-BD9A-C547F0F13A16}" dt="2025-10-23T16:49:59.185" v="855" actId="14100"/>
          <ac:picMkLst>
            <pc:docMk/>
            <pc:sldMk cId="1208509722" sldId="3559"/>
            <ac:picMk id="2" creationId="{DF7BC65A-C4C2-C07D-87B9-5494437C7C88}"/>
          </ac:picMkLst>
        </pc:picChg>
        <pc:picChg chg="mod">
          <ac:chgData name="Daniel Salazar" userId="95f79cddb84f3cdb" providerId="LiveId" clId="{0C7216E9-0D7E-464F-BD9A-C547F0F13A16}" dt="2025-10-23T16:52:09.333" v="928" actId="1035"/>
          <ac:picMkLst>
            <pc:docMk/>
            <pc:sldMk cId="1208509722" sldId="3559"/>
            <ac:picMk id="3" creationId="{B6224AE0-4311-99E1-3D17-82A825414E98}"/>
          </ac:picMkLst>
        </pc:picChg>
      </pc:sldChg>
      <pc:sldChg chg="modSp mod">
        <pc:chgData name="Daniel Salazar" userId="95f79cddb84f3cdb" providerId="LiveId" clId="{0C7216E9-0D7E-464F-BD9A-C547F0F13A16}" dt="2025-10-23T11:37:35.656" v="760" actId="20577"/>
        <pc:sldMkLst>
          <pc:docMk/>
          <pc:sldMk cId="3775739646" sldId="3560"/>
        </pc:sldMkLst>
        <pc:spChg chg="mod">
          <ac:chgData name="Daniel Salazar" userId="95f79cddb84f3cdb" providerId="LiveId" clId="{0C7216E9-0D7E-464F-BD9A-C547F0F13A16}" dt="2025-10-23T11:37:35.656" v="760" actId="20577"/>
          <ac:spMkLst>
            <pc:docMk/>
            <pc:sldMk cId="3775739646" sldId="3560"/>
            <ac:spMk id="10" creationId="{B03F6B1C-B5E8-B011-4224-1F6D00E06965}"/>
          </ac:spMkLst>
        </pc:spChg>
      </pc:sldChg>
      <pc:sldChg chg="addSp delSp modSp mod">
        <pc:chgData name="Daniel Salazar" userId="95f79cddb84f3cdb" providerId="LiveId" clId="{0C7216E9-0D7E-464F-BD9A-C547F0F13A16}" dt="2025-10-23T23:40:11.893" v="957" actId="14100"/>
        <pc:sldMkLst>
          <pc:docMk/>
          <pc:sldMk cId="2864139586" sldId="3561"/>
        </pc:sldMkLst>
        <pc:spChg chg="mod">
          <ac:chgData name="Daniel Salazar" userId="95f79cddb84f3cdb" providerId="LiveId" clId="{0C7216E9-0D7E-464F-BD9A-C547F0F13A16}" dt="2025-10-23T23:39:53.323" v="953" actId="1076"/>
          <ac:spMkLst>
            <pc:docMk/>
            <pc:sldMk cId="2864139586" sldId="3561"/>
            <ac:spMk id="3" creationId="{3C1F2045-4023-8ED8-7F7A-B56DFFC50E66}"/>
          </ac:spMkLst>
        </pc:spChg>
        <pc:spChg chg="del mod">
          <ac:chgData name="Daniel Salazar" userId="95f79cddb84f3cdb" providerId="LiveId" clId="{0C7216E9-0D7E-464F-BD9A-C547F0F13A16}" dt="2025-10-23T23:40:08.105" v="956" actId="478"/>
          <ac:spMkLst>
            <pc:docMk/>
            <pc:sldMk cId="2864139586" sldId="3561"/>
            <ac:spMk id="4" creationId="{71B18B5B-BECF-7F41-C41B-809A90012318}"/>
          </ac:spMkLst>
        </pc:spChg>
        <pc:spChg chg="del">
          <ac:chgData name="Daniel Salazar" userId="95f79cddb84f3cdb" providerId="LiveId" clId="{0C7216E9-0D7E-464F-BD9A-C547F0F13A16}" dt="2025-10-23T11:38:07.974" v="764" actId="478"/>
          <ac:spMkLst>
            <pc:docMk/>
            <pc:sldMk cId="2864139586" sldId="3561"/>
            <ac:spMk id="5" creationId="{DEB0B2E3-4B03-99DE-34B8-2AC9D966CC54}"/>
          </ac:spMkLst>
        </pc:spChg>
        <pc:spChg chg="add mod">
          <ac:chgData name="Daniel Salazar" userId="95f79cddb84f3cdb" providerId="LiveId" clId="{0C7216E9-0D7E-464F-BD9A-C547F0F13A16}" dt="2025-10-23T11:38:08.954" v="765"/>
          <ac:spMkLst>
            <pc:docMk/>
            <pc:sldMk cId="2864139586" sldId="3561"/>
            <ac:spMk id="6" creationId="{7D2AF5DB-0607-D3FB-B98C-C4F9E805E6E0}"/>
          </ac:spMkLst>
        </pc:spChg>
        <pc:picChg chg="mod">
          <ac:chgData name="Daniel Salazar" userId="95f79cddb84f3cdb" providerId="LiveId" clId="{0C7216E9-0D7E-464F-BD9A-C547F0F13A16}" dt="2025-10-23T23:40:11.893" v="957" actId="14100"/>
          <ac:picMkLst>
            <pc:docMk/>
            <pc:sldMk cId="2864139586" sldId="3561"/>
            <ac:picMk id="2" creationId="{8E8F366F-094B-3211-287D-FF47B4B1B923}"/>
          </ac:picMkLst>
        </pc:picChg>
      </pc:sldChg>
      <pc:sldChg chg="addSp delSp modSp mod">
        <pc:chgData name="Daniel Salazar" userId="95f79cddb84f3cdb" providerId="LiveId" clId="{0C7216E9-0D7E-464F-BD9A-C547F0F13A16}" dt="2025-10-23T11:37:53.042" v="763" actId="1076"/>
        <pc:sldMkLst>
          <pc:docMk/>
          <pc:sldMk cId="3742019939" sldId="3563"/>
        </pc:sldMkLst>
        <pc:spChg chg="add mod">
          <ac:chgData name="Daniel Salazar" userId="95f79cddb84f3cdb" providerId="LiveId" clId="{0C7216E9-0D7E-464F-BD9A-C547F0F13A16}" dt="2025-10-23T11:37:46.924" v="762"/>
          <ac:spMkLst>
            <pc:docMk/>
            <pc:sldMk cId="3742019939" sldId="3563"/>
            <ac:spMk id="2" creationId="{4A502957-9F7E-EBB9-0B2E-AADC769F9300}"/>
          </ac:spMkLst>
        </pc:spChg>
        <pc:spChg chg="mod">
          <ac:chgData name="Daniel Salazar" userId="95f79cddb84f3cdb" providerId="LiveId" clId="{0C7216E9-0D7E-464F-BD9A-C547F0F13A16}" dt="2025-10-23T11:37:53.042" v="763" actId="1076"/>
          <ac:spMkLst>
            <pc:docMk/>
            <pc:sldMk cId="3742019939" sldId="3563"/>
            <ac:spMk id="6" creationId="{44BAC3D3-A69D-B120-7014-C202250308D7}"/>
          </ac:spMkLst>
        </pc:spChg>
        <pc:spChg chg="del">
          <ac:chgData name="Daniel Salazar" userId="95f79cddb84f3cdb" providerId="LiveId" clId="{0C7216E9-0D7E-464F-BD9A-C547F0F13A16}" dt="2025-10-23T11:37:45.904" v="761" actId="478"/>
          <ac:spMkLst>
            <pc:docMk/>
            <pc:sldMk cId="3742019939" sldId="3563"/>
            <ac:spMk id="9" creationId="{655DB794-8CB0-373E-DD75-B90DF0D71BE1}"/>
          </ac:spMkLst>
        </pc:spChg>
      </pc:sldChg>
      <pc:sldChg chg="addSp delSp modSp mod">
        <pc:chgData name="Daniel Salazar" userId="95f79cddb84f3cdb" providerId="LiveId" clId="{0C7216E9-0D7E-464F-BD9A-C547F0F13A16}" dt="2025-10-23T11:38:25.610" v="796"/>
        <pc:sldMkLst>
          <pc:docMk/>
          <pc:sldMk cId="391089849" sldId="3564"/>
        </pc:sldMkLst>
        <pc:spChg chg="add mod">
          <ac:chgData name="Daniel Salazar" userId="95f79cddb84f3cdb" providerId="LiveId" clId="{0C7216E9-0D7E-464F-BD9A-C547F0F13A16}" dt="2025-10-23T11:38:25.610" v="796"/>
          <ac:spMkLst>
            <pc:docMk/>
            <pc:sldMk cId="391089849" sldId="3564"/>
            <ac:spMk id="2" creationId="{05F5E4EF-895B-E7C2-7D83-C4E4B56EB26B}"/>
          </ac:spMkLst>
        </pc:spChg>
        <pc:spChg chg="mod">
          <ac:chgData name="Daniel Salazar" userId="95f79cddb84f3cdb" providerId="LiveId" clId="{0C7216E9-0D7E-464F-BD9A-C547F0F13A16}" dt="2025-10-23T11:38:21.310" v="794" actId="1036"/>
          <ac:spMkLst>
            <pc:docMk/>
            <pc:sldMk cId="391089849" sldId="3564"/>
            <ac:spMk id="4" creationId="{0BF008CB-4372-DD86-C21A-BF7D4C693D20}"/>
          </ac:spMkLst>
        </pc:spChg>
        <pc:spChg chg="del">
          <ac:chgData name="Daniel Salazar" userId="95f79cddb84f3cdb" providerId="LiveId" clId="{0C7216E9-0D7E-464F-BD9A-C547F0F13A16}" dt="2025-10-23T11:38:25.035" v="795" actId="478"/>
          <ac:spMkLst>
            <pc:docMk/>
            <pc:sldMk cId="391089849" sldId="3564"/>
            <ac:spMk id="6" creationId="{3C855128-9B38-495A-9227-44EEF754523E}"/>
          </ac:spMkLst>
        </pc:spChg>
        <pc:graphicFrameChg chg="mod">
          <ac:chgData name="Daniel Salazar" userId="95f79cddb84f3cdb" providerId="LiveId" clId="{0C7216E9-0D7E-464F-BD9A-C547F0F13A16}" dt="2025-10-23T11:38:21.310" v="794" actId="1036"/>
          <ac:graphicFrameMkLst>
            <pc:docMk/>
            <pc:sldMk cId="391089849" sldId="3564"/>
            <ac:graphicFrameMk id="5" creationId="{6EE4E16D-2623-C977-B544-45DC5667CF69}"/>
          </ac:graphicFrameMkLst>
        </pc:graphicFrameChg>
        <pc:picChg chg="mod">
          <ac:chgData name="Daniel Salazar" userId="95f79cddb84f3cdb" providerId="LiveId" clId="{0C7216E9-0D7E-464F-BD9A-C547F0F13A16}" dt="2025-10-23T11:38:21.310" v="794" actId="1036"/>
          <ac:picMkLst>
            <pc:docMk/>
            <pc:sldMk cId="391089849" sldId="3564"/>
            <ac:picMk id="3" creationId="{08FB0039-E534-6AA9-6F02-3DFBF1676B76}"/>
          </ac:picMkLst>
        </pc:picChg>
      </pc:sldChg>
      <pc:sldChg chg="del">
        <pc:chgData name="Daniel Salazar" userId="95f79cddb84f3cdb" providerId="LiveId" clId="{0C7216E9-0D7E-464F-BD9A-C547F0F13A16}" dt="2025-10-22T20:15:56.596" v="251" actId="47"/>
        <pc:sldMkLst>
          <pc:docMk/>
          <pc:sldMk cId="1446938622" sldId="3565"/>
        </pc:sldMkLst>
      </pc:sldChg>
      <pc:sldChg chg="delSp modSp mod">
        <pc:chgData name="Daniel Salazar" userId="95f79cddb84f3cdb" providerId="LiveId" clId="{0C7216E9-0D7E-464F-BD9A-C547F0F13A16}" dt="2025-10-23T11:27:33.288" v="726" actId="1076"/>
        <pc:sldMkLst>
          <pc:docMk/>
          <pc:sldMk cId="3693672729" sldId="3567"/>
        </pc:sldMkLst>
        <pc:picChg chg="del mod">
          <ac:chgData name="Daniel Salazar" userId="95f79cddb84f3cdb" providerId="LiveId" clId="{0C7216E9-0D7E-464F-BD9A-C547F0F13A16}" dt="2025-10-23T11:27:13.900" v="723" actId="478"/>
          <ac:picMkLst>
            <pc:docMk/>
            <pc:sldMk cId="3693672729" sldId="3567"/>
            <ac:picMk id="3" creationId="{FFC593A3-E2D5-FDB2-1A10-384156F35D32}"/>
          </ac:picMkLst>
        </pc:picChg>
        <pc:picChg chg="mod">
          <ac:chgData name="Daniel Salazar" userId="95f79cddb84f3cdb" providerId="LiveId" clId="{0C7216E9-0D7E-464F-BD9A-C547F0F13A16}" dt="2025-10-23T11:27:33.288" v="726" actId="1076"/>
          <ac:picMkLst>
            <pc:docMk/>
            <pc:sldMk cId="3693672729" sldId="3567"/>
            <ac:picMk id="4" creationId="{05B0D5BD-14E7-C1BF-F928-CD7D19A056F1}"/>
          </ac:picMkLst>
        </pc:picChg>
        <pc:picChg chg="del mod">
          <ac:chgData name="Daniel Salazar" userId="95f79cddb84f3cdb" providerId="LiveId" clId="{0C7216E9-0D7E-464F-BD9A-C547F0F13A16}" dt="2025-10-23T11:25:35.937" v="718" actId="478"/>
          <ac:picMkLst>
            <pc:docMk/>
            <pc:sldMk cId="3693672729" sldId="3567"/>
            <ac:picMk id="32" creationId="{8600EDD1-F6D2-5246-CA11-5917619B20E2}"/>
          </ac:picMkLst>
        </pc:picChg>
      </pc:sldChg>
      <pc:sldChg chg="addSp delSp modSp mod">
        <pc:chgData name="Daniel Salazar" userId="95f79cddb84f3cdb" providerId="LiveId" clId="{0C7216E9-0D7E-464F-BD9A-C547F0F13A16}" dt="2025-10-23T11:33:12.679" v="740" actId="1076"/>
        <pc:sldMkLst>
          <pc:docMk/>
          <pc:sldMk cId="724467667" sldId="3568"/>
        </pc:sldMkLst>
        <pc:spChg chg="add mod">
          <ac:chgData name="Daniel Salazar" userId="95f79cddb84f3cdb" providerId="LiveId" clId="{0C7216E9-0D7E-464F-BD9A-C547F0F13A16}" dt="2025-10-23T11:29:49.978" v="734" actId="14100"/>
          <ac:spMkLst>
            <pc:docMk/>
            <pc:sldMk cId="724467667" sldId="3568"/>
            <ac:spMk id="4" creationId="{DD469C19-1E8B-29E6-0A5B-9259E0E1B721}"/>
          </ac:spMkLst>
        </pc:spChg>
        <pc:graphicFrameChg chg="del mod">
          <ac:chgData name="Daniel Salazar" userId="95f79cddb84f3cdb" providerId="LiveId" clId="{0C7216E9-0D7E-464F-BD9A-C547F0F13A16}" dt="2025-10-23T11:32:54.965" v="736" actId="478"/>
          <ac:graphicFrameMkLst>
            <pc:docMk/>
            <pc:sldMk cId="724467667" sldId="3568"/>
            <ac:graphicFrameMk id="2" creationId="{794D8407-D96D-5B16-5568-94A2D10B3405}"/>
          </ac:graphicFrameMkLst>
        </pc:graphicFrameChg>
        <pc:picChg chg="mod">
          <ac:chgData name="Daniel Salazar" userId="95f79cddb84f3cdb" providerId="LiveId" clId="{0C7216E9-0D7E-464F-BD9A-C547F0F13A16}" dt="2025-10-23T11:33:12.679" v="740" actId="1076"/>
          <ac:picMkLst>
            <pc:docMk/>
            <pc:sldMk cId="724467667" sldId="3568"/>
            <ac:picMk id="5" creationId="{D8E920A4-CD17-818E-9854-094D60305136}"/>
          </ac:picMkLst>
        </pc:picChg>
      </pc:sldChg>
      <pc:sldChg chg="del">
        <pc:chgData name="Daniel Salazar" userId="95f79cddb84f3cdb" providerId="LiveId" clId="{0C7216E9-0D7E-464F-BD9A-C547F0F13A16}" dt="2025-10-22T14:16:08.511" v="2" actId="47"/>
        <pc:sldMkLst>
          <pc:docMk/>
          <pc:sldMk cId="1012538649" sldId="3570"/>
        </pc:sldMkLst>
      </pc:sldChg>
      <pc:sldChg chg="del">
        <pc:chgData name="Daniel Salazar" userId="95f79cddb84f3cdb" providerId="LiveId" clId="{0C7216E9-0D7E-464F-BD9A-C547F0F13A16}" dt="2025-10-22T14:16:11.410" v="3" actId="47"/>
        <pc:sldMkLst>
          <pc:docMk/>
          <pc:sldMk cId="2743617028" sldId="3571"/>
        </pc:sldMkLst>
      </pc:sldChg>
      <pc:sldChg chg="del">
        <pc:chgData name="Daniel Salazar" userId="95f79cddb84f3cdb" providerId="LiveId" clId="{0C7216E9-0D7E-464F-BD9A-C547F0F13A16}" dt="2025-10-22T14:16:18.059" v="5" actId="47"/>
        <pc:sldMkLst>
          <pc:docMk/>
          <pc:sldMk cId="723211091" sldId="3572"/>
        </pc:sldMkLst>
      </pc:sldChg>
      <pc:sldChg chg="del">
        <pc:chgData name="Daniel Salazar" userId="95f79cddb84f3cdb" providerId="LiveId" clId="{0C7216E9-0D7E-464F-BD9A-C547F0F13A16}" dt="2025-10-22T14:16:16.509" v="4" actId="47"/>
        <pc:sldMkLst>
          <pc:docMk/>
          <pc:sldMk cId="2463693449" sldId="3573"/>
        </pc:sldMkLst>
      </pc:sldChg>
      <pc:sldChg chg="del">
        <pc:chgData name="Daniel Salazar" userId="95f79cddb84f3cdb" providerId="LiveId" clId="{0C7216E9-0D7E-464F-BD9A-C547F0F13A16}" dt="2025-10-23T11:45:56.056" v="803" actId="47"/>
        <pc:sldMkLst>
          <pc:docMk/>
          <pc:sldMk cId="2038829930" sldId="3574"/>
        </pc:sldMkLst>
      </pc:sldChg>
      <pc:sldChg chg="del">
        <pc:chgData name="Daniel Salazar" userId="95f79cddb84f3cdb" providerId="LiveId" clId="{0C7216E9-0D7E-464F-BD9A-C547F0F13A16}" dt="2025-10-22T14:16:16.509" v="4" actId="47"/>
        <pc:sldMkLst>
          <pc:docMk/>
          <pc:sldMk cId="4027319685" sldId="3575"/>
        </pc:sldMkLst>
      </pc:sldChg>
      <pc:sldChg chg="del">
        <pc:chgData name="Daniel Salazar" userId="95f79cddb84f3cdb" providerId="LiveId" clId="{0C7216E9-0D7E-464F-BD9A-C547F0F13A16}" dt="2025-10-23T11:48:58.217" v="807" actId="47"/>
        <pc:sldMkLst>
          <pc:docMk/>
          <pc:sldMk cId="406011750" sldId="3576"/>
        </pc:sldMkLst>
      </pc:sldChg>
      <pc:sldChg chg="delSp modSp mod">
        <pc:chgData name="Daniel Salazar" userId="95f79cddb84f3cdb" providerId="LiveId" clId="{0C7216E9-0D7E-464F-BD9A-C547F0F13A16}" dt="2025-10-23T15:01:08.768" v="841" actId="14100"/>
        <pc:sldMkLst>
          <pc:docMk/>
          <pc:sldMk cId="20468810" sldId="3578"/>
        </pc:sldMkLst>
        <pc:spChg chg="mod">
          <ac:chgData name="Daniel Salazar" userId="95f79cddb84f3cdb" providerId="LiveId" clId="{0C7216E9-0D7E-464F-BD9A-C547F0F13A16}" dt="2025-10-23T15:00:53.156" v="837" actId="14100"/>
          <ac:spMkLst>
            <pc:docMk/>
            <pc:sldMk cId="20468810" sldId="3578"/>
            <ac:spMk id="6" creationId="{40FF8AB4-2E2A-C893-2AB4-81E826007D85}"/>
          </ac:spMkLst>
        </pc:spChg>
        <pc:spChg chg="del">
          <ac:chgData name="Daniel Salazar" userId="95f79cddb84f3cdb" providerId="LiveId" clId="{0C7216E9-0D7E-464F-BD9A-C547F0F13A16}" dt="2025-10-23T15:00:56.234" v="838" actId="478"/>
          <ac:spMkLst>
            <pc:docMk/>
            <pc:sldMk cId="20468810" sldId="3578"/>
            <ac:spMk id="11" creationId="{7C9DEBFE-2F18-CAB1-3A65-926D9DCAA8F2}"/>
          </ac:spMkLst>
        </pc:spChg>
        <pc:graphicFrameChg chg="mod">
          <ac:chgData name="Daniel Salazar" userId="95f79cddb84f3cdb" providerId="LiveId" clId="{0C7216E9-0D7E-464F-BD9A-C547F0F13A16}" dt="2025-10-23T15:01:05.015" v="840" actId="14100"/>
          <ac:graphicFrameMkLst>
            <pc:docMk/>
            <pc:sldMk cId="20468810" sldId="3578"/>
            <ac:graphicFrameMk id="8" creationId="{BC019169-CC6A-D9E9-74EF-EC833A9EA97A}"/>
          </ac:graphicFrameMkLst>
        </pc:graphicFrameChg>
        <pc:graphicFrameChg chg="del">
          <ac:chgData name="Daniel Salazar" userId="95f79cddb84f3cdb" providerId="LiveId" clId="{0C7216E9-0D7E-464F-BD9A-C547F0F13A16}" dt="2025-10-23T15:00:37.623" v="835" actId="478"/>
          <ac:graphicFrameMkLst>
            <pc:docMk/>
            <pc:sldMk cId="20468810" sldId="3578"/>
            <ac:graphicFrameMk id="9" creationId="{29A697AB-7600-A00F-7D29-64F06A7F2C3B}"/>
          </ac:graphicFrameMkLst>
        </pc:graphicFrameChg>
        <pc:graphicFrameChg chg="mod">
          <ac:chgData name="Daniel Salazar" userId="95f79cddb84f3cdb" providerId="LiveId" clId="{0C7216E9-0D7E-464F-BD9A-C547F0F13A16}" dt="2025-10-23T15:01:08.768" v="841" actId="14100"/>
          <ac:graphicFrameMkLst>
            <pc:docMk/>
            <pc:sldMk cId="20468810" sldId="3578"/>
            <ac:graphicFrameMk id="10" creationId="{A12597A9-27EA-3DE0-6C92-4204CC8979D2}"/>
          </ac:graphicFrameMkLst>
        </pc:graphicFrameChg>
      </pc:sldChg>
      <pc:sldChg chg="del">
        <pc:chgData name="Daniel Salazar" userId="95f79cddb84f3cdb" providerId="LiveId" clId="{0C7216E9-0D7E-464F-BD9A-C547F0F13A16}" dt="2025-10-23T11:49:40.158" v="808" actId="47"/>
        <pc:sldMkLst>
          <pc:docMk/>
          <pc:sldMk cId="1594336682" sldId="3579"/>
        </pc:sldMkLst>
      </pc:sldChg>
      <pc:sldChg chg="del">
        <pc:chgData name="Daniel Salazar" userId="95f79cddb84f3cdb" providerId="LiveId" clId="{0C7216E9-0D7E-464F-BD9A-C547F0F13A16}" dt="2025-10-23T15:00:14.813" v="833" actId="2696"/>
        <pc:sldMkLst>
          <pc:docMk/>
          <pc:sldMk cId="2069349829" sldId="3580"/>
        </pc:sldMkLst>
      </pc:sldChg>
      <pc:sldChg chg="add del">
        <pc:chgData name="Daniel Salazar" userId="95f79cddb84f3cdb" providerId="LiveId" clId="{0C7216E9-0D7E-464F-BD9A-C547F0F13A16}" dt="2025-10-23T23:50:00.553" v="958" actId="47"/>
        <pc:sldMkLst>
          <pc:docMk/>
          <pc:sldMk cId="2968957039" sldId="3580"/>
        </pc:sldMkLst>
      </pc:sldChg>
      <pc:sldChg chg="add del">
        <pc:chgData name="Daniel Salazar" userId="95f79cddb84f3cdb" providerId="LiveId" clId="{0C7216E9-0D7E-464F-BD9A-C547F0F13A16}" dt="2025-10-23T23:52:15.800" v="960" actId="2696"/>
        <pc:sldMkLst>
          <pc:docMk/>
          <pc:sldMk cId="704507822" sldId="3581"/>
        </pc:sldMkLst>
      </pc:sldChg>
      <pc:sldChg chg="del">
        <pc:chgData name="Daniel Salazar" userId="95f79cddb84f3cdb" providerId="LiveId" clId="{0C7216E9-0D7E-464F-BD9A-C547F0F13A16}" dt="2025-10-23T15:00:14.813" v="833" actId="2696"/>
        <pc:sldMkLst>
          <pc:docMk/>
          <pc:sldMk cId="871414044" sldId="3581"/>
        </pc:sldMkLst>
      </pc:sldChg>
      <pc:sldChg chg="add">
        <pc:chgData name="Daniel Salazar" userId="95f79cddb84f3cdb" providerId="LiveId" clId="{0C7216E9-0D7E-464F-BD9A-C547F0F13A16}" dt="2025-10-23T23:52:23.110" v="961"/>
        <pc:sldMkLst>
          <pc:docMk/>
          <pc:sldMk cId="2385464426" sldId="3581"/>
        </pc:sldMkLst>
      </pc:sldChg>
      <pc:sldChg chg="del">
        <pc:chgData name="Daniel Salazar" userId="95f79cddb84f3cdb" providerId="LiveId" clId="{0C7216E9-0D7E-464F-BD9A-C547F0F13A16}" dt="2025-10-23T11:50:10.765" v="809" actId="47"/>
        <pc:sldMkLst>
          <pc:docMk/>
          <pc:sldMk cId="2596146890" sldId="3582"/>
        </pc:sldMkLst>
      </pc:sldChg>
      <pc:sldChg chg="del">
        <pc:chgData name="Daniel Salazar" userId="95f79cddb84f3cdb" providerId="LiveId" clId="{0C7216E9-0D7E-464F-BD9A-C547F0F13A16}" dt="2025-10-23T15:00:14.813" v="833" actId="2696"/>
        <pc:sldMkLst>
          <pc:docMk/>
          <pc:sldMk cId="1299954517" sldId="3584"/>
        </pc:sldMkLst>
      </pc:sldChg>
      <pc:sldChg chg="add del">
        <pc:chgData name="Daniel Salazar" userId="95f79cddb84f3cdb" providerId="LiveId" clId="{0C7216E9-0D7E-464F-BD9A-C547F0F13A16}" dt="2025-10-23T23:50:06.447" v="959" actId="47"/>
        <pc:sldMkLst>
          <pc:docMk/>
          <pc:sldMk cId="3351853836" sldId="3584"/>
        </pc:sldMkLst>
      </pc:sldChg>
      <pc:sldChg chg="del">
        <pc:chgData name="Daniel Salazar" userId="95f79cddb84f3cdb" providerId="LiveId" clId="{0C7216E9-0D7E-464F-BD9A-C547F0F13A16}" dt="2025-10-22T14:16:16.509" v="4" actId="47"/>
        <pc:sldMkLst>
          <pc:docMk/>
          <pc:sldMk cId="2311759940" sldId="3585"/>
        </pc:sldMkLst>
      </pc:sldChg>
      <pc:sldChg chg="del">
        <pc:chgData name="Daniel Salazar" userId="95f79cddb84f3cdb" providerId="LiveId" clId="{0C7216E9-0D7E-464F-BD9A-C547F0F13A16}" dt="2025-10-23T23:52:26.070" v="962" actId="47"/>
        <pc:sldMkLst>
          <pc:docMk/>
          <pc:sldMk cId="1918689070" sldId="3586"/>
        </pc:sldMkLst>
      </pc:sldChg>
      <pc:sldChg chg="del">
        <pc:chgData name="Daniel Salazar" userId="95f79cddb84f3cdb" providerId="LiveId" clId="{0C7216E9-0D7E-464F-BD9A-C547F0F13A16}" dt="2025-10-22T14:16:22.154" v="6" actId="47"/>
        <pc:sldMkLst>
          <pc:docMk/>
          <pc:sldMk cId="2484911547" sldId="3587"/>
        </pc:sldMkLst>
      </pc:sldChg>
      <pc:sldChg chg="del">
        <pc:chgData name="Daniel Salazar" userId="95f79cddb84f3cdb" providerId="LiveId" clId="{0C7216E9-0D7E-464F-BD9A-C547F0F13A16}" dt="2025-10-23T11:48:40.529" v="806" actId="47"/>
        <pc:sldMkLst>
          <pc:docMk/>
          <pc:sldMk cId="3053496050" sldId="3588"/>
        </pc:sldMkLst>
      </pc:sldChg>
      <pc:sldChg chg="del">
        <pc:chgData name="Daniel Salazar" userId="95f79cddb84f3cdb" providerId="LiveId" clId="{0C7216E9-0D7E-464F-BD9A-C547F0F13A16}" dt="2025-10-22T14:16:47.255" v="7" actId="47"/>
        <pc:sldMkLst>
          <pc:docMk/>
          <pc:sldMk cId="2674894035" sldId="3589"/>
        </pc:sldMkLst>
      </pc:sldChg>
      <pc:sldChg chg="del">
        <pc:chgData name="Daniel Salazar" userId="95f79cddb84f3cdb" providerId="LiveId" clId="{0C7216E9-0D7E-464F-BD9A-C547F0F13A16}" dt="2025-10-22T14:16:47.255" v="7" actId="47"/>
        <pc:sldMkLst>
          <pc:docMk/>
          <pc:sldMk cId="2347692472" sldId="3590"/>
        </pc:sldMkLst>
      </pc:sldChg>
      <pc:sldChg chg="del">
        <pc:chgData name="Daniel Salazar" userId="95f79cddb84f3cdb" providerId="LiveId" clId="{0C7216E9-0D7E-464F-BD9A-C547F0F13A16}" dt="2025-10-22T14:16:47.255" v="7" actId="47"/>
        <pc:sldMkLst>
          <pc:docMk/>
          <pc:sldMk cId="3701543449" sldId="3591"/>
        </pc:sldMkLst>
      </pc:sldChg>
      <pc:sldChg chg="del">
        <pc:chgData name="Daniel Salazar" userId="95f79cddb84f3cdb" providerId="LiveId" clId="{0C7216E9-0D7E-464F-BD9A-C547F0F13A16}" dt="2025-10-22T14:16:51.888" v="8" actId="47"/>
        <pc:sldMkLst>
          <pc:docMk/>
          <pc:sldMk cId="3095581546" sldId="3592"/>
        </pc:sldMkLst>
      </pc:sldChg>
      <pc:sldChg chg="del">
        <pc:chgData name="Daniel Salazar" userId="95f79cddb84f3cdb" providerId="LiveId" clId="{0C7216E9-0D7E-464F-BD9A-C547F0F13A16}" dt="2025-10-23T11:48:31.486" v="805" actId="47"/>
        <pc:sldMkLst>
          <pc:docMk/>
          <pc:sldMk cId="3104147117" sldId="3593"/>
        </pc:sldMkLst>
      </pc:sldChg>
      <pc:sldChg chg="del">
        <pc:chgData name="Daniel Salazar" userId="95f79cddb84f3cdb" providerId="LiveId" clId="{0C7216E9-0D7E-464F-BD9A-C547F0F13A16}" dt="2025-10-22T14:16:47.255" v="7" actId="47"/>
        <pc:sldMkLst>
          <pc:docMk/>
          <pc:sldMk cId="3250543504" sldId="3595"/>
        </pc:sldMkLst>
      </pc:sldChg>
      <pc:sldChg chg="del ord">
        <pc:chgData name="Daniel Salazar" userId="95f79cddb84f3cdb" providerId="LiveId" clId="{0C7216E9-0D7E-464F-BD9A-C547F0F13A16}" dt="2025-10-23T23:50:00.553" v="958" actId="47"/>
        <pc:sldMkLst>
          <pc:docMk/>
          <pc:sldMk cId="3536908515" sldId="3597"/>
        </pc:sldMkLst>
      </pc:sldChg>
      <pc:sldChg chg="addSp modSp add del mod">
        <pc:chgData name="Daniel Salazar" userId="95f79cddb84f3cdb" providerId="LiveId" clId="{0C7216E9-0D7E-464F-BD9A-C547F0F13A16}" dt="2025-10-23T23:39:13.665" v="950" actId="47"/>
        <pc:sldMkLst>
          <pc:docMk/>
          <pc:sldMk cId="2384044723" sldId="3598"/>
        </pc:sldMkLst>
        <pc:spChg chg="add mod">
          <ac:chgData name="Daniel Salazar" userId="95f79cddb84f3cdb" providerId="LiveId" clId="{0C7216E9-0D7E-464F-BD9A-C547F0F13A16}" dt="2025-10-23T15:54:46.268" v="848" actId="14100"/>
          <ac:spMkLst>
            <pc:docMk/>
            <pc:sldMk cId="2384044723" sldId="3598"/>
            <ac:spMk id="2" creationId="{30737CFE-CD2C-3F35-5A7F-AC12B0394592}"/>
          </ac:spMkLst>
        </pc:spChg>
        <pc:spChg chg="add mod">
          <ac:chgData name="Daniel Salazar" userId="95f79cddb84f3cdb" providerId="LiveId" clId="{0C7216E9-0D7E-464F-BD9A-C547F0F13A16}" dt="2025-10-22T20:03:27.896" v="95" actId="20577"/>
          <ac:spMkLst>
            <pc:docMk/>
            <pc:sldMk cId="2384044723" sldId="3598"/>
            <ac:spMk id="3" creationId="{2E232277-8AB4-AB7C-AF3F-637765BAEACF}"/>
          </ac:spMkLst>
        </pc:spChg>
        <pc:graphicFrameChg chg="add mod">
          <ac:chgData name="Daniel Salazar" userId="95f79cddb84f3cdb" providerId="LiveId" clId="{0C7216E9-0D7E-464F-BD9A-C547F0F13A16}" dt="2025-10-23T23:37:31.993" v="936"/>
          <ac:graphicFrameMkLst>
            <pc:docMk/>
            <pc:sldMk cId="2384044723" sldId="3598"/>
            <ac:graphicFrameMk id="4" creationId="{90818CE1-411C-0B6E-D148-D8A20BF092A3}"/>
          </ac:graphicFrameMkLst>
        </pc:graphicFrameChg>
      </pc:sldChg>
      <pc:sldChg chg="addSp delSp modSp add mod">
        <pc:chgData name="Daniel Salazar" userId="95f79cddb84f3cdb" providerId="LiveId" clId="{0C7216E9-0D7E-464F-BD9A-C547F0F13A16}" dt="2025-10-23T15:54:39.175" v="847" actId="1076"/>
        <pc:sldMkLst>
          <pc:docMk/>
          <pc:sldMk cId="3917857321" sldId="3599"/>
        </pc:sldMkLst>
        <pc:spChg chg="mod">
          <ac:chgData name="Daniel Salazar" userId="95f79cddb84f3cdb" providerId="LiveId" clId="{0C7216E9-0D7E-464F-BD9A-C547F0F13A16}" dt="2025-10-22T20:51:38.239" v="262" actId="113"/>
          <ac:spMkLst>
            <pc:docMk/>
            <pc:sldMk cId="3917857321" sldId="3599"/>
            <ac:spMk id="2" creationId="{0732B5E6-FCC2-8FAA-EBE0-6EDA9C6DAB55}"/>
          </ac:spMkLst>
        </pc:spChg>
        <pc:spChg chg="add mod">
          <ac:chgData name="Daniel Salazar" userId="95f79cddb84f3cdb" providerId="LiveId" clId="{0C7216E9-0D7E-464F-BD9A-C547F0F13A16}" dt="2025-10-22T20:01:33.834" v="49" actId="20577"/>
          <ac:spMkLst>
            <pc:docMk/>
            <pc:sldMk cId="3917857321" sldId="3599"/>
            <ac:spMk id="3" creationId="{DDD497C0-CBD8-D980-1C70-7F9026014AC5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8" creationId="{A3DB554B-5E8A-BC80-85B9-1BB1C8F46A0E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9" creationId="{CED6B9A3-335C-0C3A-89E1-F5753648FD97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11" creationId="{8B30B9AA-2881-CFA8-B5F0-CB63A70411D8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13" creationId="{3F7950B3-305A-9594-9E88-B0F234AAB6CD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21" creationId="{1FB11173-8A0C-BF1B-2611-BEFE631A1CE6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22" creationId="{709F8112-5BF4-CC4B-93B1-3B1F628C3C65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27" creationId="{536EC09C-F231-DCCF-F78F-8DD89AC67C35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28" creationId="{26E66181-C901-70C0-E2D5-8FCCE0E7F2AD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29" creationId="{0EF76A5A-AA30-8774-7F81-30CDBBF9F106}"/>
          </ac:spMkLst>
        </pc:spChg>
        <pc:spChg chg="mod">
          <ac:chgData name="Daniel Salazar" userId="95f79cddb84f3cdb" providerId="LiveId" clId="{0C7216E9-0D7E-464F-BD9A-C547F0F13A16}" dt="2025-10-23T15:54:09.727" v="842"/>
          <ac:spMkLst>
            <pc:docMk/>
            <pc:sldMk cId="3917857321" sldId="3599"/>
            <ac:spMk id="32" creationId="{F65BB20A-71FC-877A-14C3-F9F43B14947B}"/>
          </ac:spMkLst>
        </pc:spChg>
        <pc:grpChg chg="del mod">
          <ac:chgData name="Daniel Salazar" userId="95f79cddb84f3cdb" providerId="LiveId" clId="{0C7216E9-0D7E-464F-BD9A-C547F0F13A16}" dt="2025-10-23T15:54:27.836" v="845" actId="478"/>
          <ac:grpSpMkLst>
            <pc:docMk/>
            <pc:sldMk cId="3917857321" sldId="3599"/>
            <ac:grpSpMk id="4" creationId="{40A9AFB0-A587-3A10-F0C6-5ACA7D46A6DD}"/>
          </ac:grpSpMkLst>
        </pc:grpChg>
        <pc:picChg chg="mod">
          <ac:chgData name="Daniel Salazar" userId="95f79cddb84f3cdb" providerId="LiveId" clId="{0C7216E9-0D7E-464F-BD9A-C547F0F13A16}" dt="2025-10-23T15:54:39.175" v="847" actId="1076"/>
          <ac:picMkLst>
            <pc:docMk/>
            <pc:sldMk cId="3917857321" sldId="3599"/>
            <ac:picMk id="38" creationId="{1D1BF2F9-D9CE-CFCD-2BE2-961E49DB26F4}"/>
          </ac:picMkLst>
        </pc:picChg>
      </pc:sldChg>
      <pc:sldChg chg="del">
        <pc:chgData name="Daniel Salazar" userId="95f79cddb84f3cdb" providerId="LiveId" clId="{0C7216E9-0D7E-464F-BD9A-C547F0F13A16}" dt="2025-10-23T23:50:00.553" v="958" actId="47"/>
        <pc:sldMkLst>
          <pc:docMk/>
          <pc:sldMk cId="4242618494" sldId="3600"/>
        </pc:sldMkLst>
      </pc:sldChg>
      <pc:sldChg chg="addSp delSp modSp add mod">
        <pc:chgData name="Daniel Salazar" userId="95f79cddb84f3cdb" providerId="LiveId" clId="{0C7216E9-0D7E-464F-BD9A-C547F0F13A16}" dt="2025-10-23T23:38:55.975" v="949" actId="14100"/>
        <pc:sldMkLst>
          <pc:docMk/>
          <pc:sldMk cId="300777863" sldId="3602"/>
        </pc:sldMkLst>
        <pc:graphicFrameChg chg="del mod">
          <ac:chgData name="Daniel Salazar" userId="95f79cddb84f3cdb" providerId="LiveId" clId="{0C7216E9-0D7E-464F-BD9A-C547F0F13A16}" dt="2025-10-23T23:38:37.076" v="945" actId="478"/>
          <ac:graphicFrameMkLst>
            <pc:docMk/>
            <pc:sldMk cId="300777863" sldId="3602"/>
            <ac:graphicFrameMk id="4" creationId="{F26168E0-CB0D-AC52-023B-B25F2DA09F30}"/>
          </ac:graphicFrameMkLst>
        </pc:graphicFrameChg>
        <pc:picChg chg="add del mod">
          <ac:chgData name="Daniel Salazar" userId="95f79cddb84f3cdb" providerId="LiveId" clId="{0C7216E9-0D7E-464F-BD9A-C547F0F13A16}" dt="2025-10-23T23:38:55.975" v="949" actId="14100"/>
          <ac:picMkLst>
            <pc:docMk/>
            <pc:sldMk cId="300777863" sldId="3602"/>
            <ac:picMk id="7" creationId="{61DCB211-0E4D-EF22-D752-8A86F6C81A44}"/>
          </ac:picMkLst>
        </pc:picChg>
      </pc:sldChg>
    </pc:docChg>
  </pc:docChgLst>
  <pc:docChgLst>
    <pc:chgData name="Daniel Salazar" userId="95f79cddb84f3cdb" providerId="LiveId" clId="{7C8EB164-14A4-4AF6-A2BC-19FADD4753A7}"/>
    <pc:docChg chg="undo custSel addSld delSld modSld sldOrd">
      <pc:chgData name="Daniel Salazar" userId="95f79cddb84f3cdb" providerId="LiveId" clId="{7C8EB164-14A4-4AF6-A2BC-19FADD4753A7}" dt="2025-10-17T20:01:24.633" v="491"/>
      <pc:docMkLst>
        <pc:docMk/>
      </pc:docMkLst>
      <pc:sldChg chg="addSp delSp modSp mod">
        <pc:chgData name="Daniel Salazar" userId="95f79cddb84f3cdb" providerId="LiveId" clId="{7C8EB164-14A4-4AF6-A2BC-19FADD4753A7}" dt="2025-10-17T20:00:39.517" v="489" actId="20577"/>
        <pc:sldMkLst>
          <pc:docMk/>
          <pc:sldMk cId="1467858165" sldId="3545"/>
        </pc:sldMkLst>
        <pc:spChg chg="add mod">
          <ac:chgData name="Daniel Salazar" userId="95f79cddb84f3cdb" providerId="LiveId" clId="{7C8EB164-14A4-4AF6-A2BC-19FADD4753A7}" dt="2025-10-17T20:00:39.517" v="489" actId="20577"/>
          <ac:spMkLst>
            <pc:docMk/>
            <pc:sldMk cId="1467858165" sldId="3545"/>
            <ac:spMk id="4" creationId="{EDEF452A-EBB4-091B-F860-552F324DC2D4}"/>
          </ac:spMkLst>
        </pc:spChg>
        <pc:picChg chg="mod">
          <ac:chgData name="Daniel Salazar" userId="95f79cddb84f3cdb" providerId="LiveId" clId="{7C8EB164-14A4-4AF6-A2BC-19FADD4753A7}" dt="2025-10-17T20:00:27.690" v="480" actId="2085"/>
          <ac:picMkLst>
            <pc:docMk/>
            <pc:sldMk cId="1467858165" sldId="3545"/>
            <ac:picMk id="5" creationId="{270FF1FE-04EB-27AF-AEC3-C90894B909BF}"/>
          </ac:picMkLst>
        </pc:picChg>
      </pc:sldChg>
      <pc:sldChg chg="del">
        <pc:chgData name="Daniel Salazar" userId="95f79cddb84f3cdb" providerId="LiveId" clId="{7C8EB164-14A4-4AF6-A2BC-19FADD4753A7}" dt="2025-10-17T19:58:31.717" v="469" actId="2696"/>
        <pc:sldMkLst>
          <pc:docMk/>
          <pc:sldMk cId="2029276669" sldId="3548"/>
        </pc:sldMkLst>
      </pc:sldChg>
      <pc:sldChg chg="add">
        <pc:chgData name="Daniel Salazar" userId="95f79cddb84f3cdb" providerId="LiveId" clId="{7C8EB164-14A4-4AF6-A2BC-19FADD4753A7}" dt="2025-10-17T19:58:36.173" v="470"/>
        <pc:sldMkLst>
          <pc:docMk/>
          <pc:sldMk cId="3778581153" sldId="3548"/>
        </pc:sldMkLst>
      </pc:sldChg>
      <pc:sldChg chg="del">
        <pc:chgData name="Daniel Salazar" userId="95f79cddb84f3cdb" providerId="LiveId" clId="{7C8EB164-14A4-4AF6-A2BC-19FADD4753A7}" dt="2025-10-17T20:01:19.731" v="490" actId="2696"/>
        <pc:sldMkLst>
          <pc:docMk/>
          <pc:sldMk cId="2974999482" sldId="3549"/>
        </pc:sldMkLst>
      </pc:sldChg>
      <pc:sldChg chg="add">
        <pc:chgData name="Daniel Salazar" userId="95f79cddb84f3cdb" providerId="LiveId" clId="{7C8EB164-14A4-4AF6-A2BC-19FADD4753A7}" dt="2025-10-17T20:01:24.633" v="491"/>
        <pc:sldMkLst>
          <pc:docMk/>
          <pc:sldMk cId="4124034320" sldId="3549"/>
        </pc:sldMkLst>
      </pc:sldChg>
      <pc:sldChg chg="del">
        <pc:chgData name="Daniel Salazar" userId="95f79cddb84f3cdb" providerId="LiveId" clId="{7C8EB164-14A4-4AF6-A2BC-19FADD4753A7}" dt="2025-10-17T20:01:19.731" v="490" actId="2696"/>
        <pc:sldMkLst>
          <pc:docMk/>
          <pc:sldMk cId="2844493997" sldId="3553"/>
        </pc:sldMkLst>
      </pc:sldChg>
      <pc:sldChg chg="add">
        <pc:chgData name="Daniel Salazar" userId="95f79cddb84f3cdb" providerId="LiveId" clId="{7C8EB164-14A4-4AF6-A2BC-19FADD4753A7}" dt="2025-10-17T20:01:24.633" v="491"/>
        <pc:sldMkLst>
          <pc:docMk/>
          <pc:sldMk cId="3153296321" sldId="3553"/>
        </pc:sldMkLst>
      </pc:sldChg>
      <pc:sldChg chg="add">
        <pc:chgData name="Daniel Salazar" userId="95f79cddb84f3cdb" providerId="LiveId" clId="{7C8EB164-14A4-4AF6-A2BC-19FADD4753A7}" dt="2025-10-17T20:01:24.633" v="491"/>
        <pc:sldMkLst>
          <pc:docMk/>
          <pc:sldMk cId="1131239784" sldId="3554"/>
        </pc:sldMkLst>
      </pc:sldChg>
      <pc:sldChg chg="del">
        <pc:chgData name="Daniel Salazar" userId="95f79cddb84f3cdb" providerId="LiveId" clId="{7C8EB164-14A4-4AF6-A2BC-19FADD4753A7}" dt="2025-10-17T20:01:19.731" v="490" actId="2696"/>
        <pc:sldMkLst>
          <pc:docMk/>
          <pc:sldMk cId="3820470291" sldId="3554"/>
        </pc:sldMkLst>
      </pc:sldChg>
      <pc:sldChg chg="add">
        <pc:chgData name="Daniel Salazar" userId="95f79cddb84f3cdb" providerId="LiveId" clId="{7C8EB164-14A4-4AF6-A2BC-19FADD4753A7}" dt="2025-10-17T20:01:24.633" v="491"/>
        <pc:sldMkLst>
          <pc:docMk/>
          <pc:sldMk cId="2089750130" sldId="3555"/>
        </pc:sldMkLst>
      </pc:sldChg>
      <pc:sldChg chg="del">
        <pc:chgData name="Daniel Salazar" userId="95f79cddb84f3cdb" providerId="LiveId" clId="{7C8EB164-14A4-4AF6-A2BC-19FADD4753A7}" dt="2025-10-17T20:01:19.731" v="490" actId="2696"/>
        <pc:sldMkLst>
          <pc:docMk/>
          <pc:sldMk cId="4079679754" sldId="3555"/>
        </pc:sldMkLst>
      </pc:sldChg>
      <pc:sldChg chg="addSp delSp modSp add mod">
        <pc:chgData name="Daniel Salazar" userId="95f79cddb84f3cdb" providerId="LiveId" clId="{7C8EB164-14A4-4AF6-A2BC-19FADD4753A7}" dt="2025-10-17T19:51:30.148" v="454" actId="6549"/>
        <pc:sldMkLst>
          <pc:docMk/>
          <pc:sldMk cId="3775739646" sldId="3560"/>
        </pc:sldMkLst>
        <pc:spChg chg="add mod">
          <ac:chgData name="Daniel Salazar" userId="95f79cddb84f3cdb" providerId="LiveId" clId="{7C8EB164-14A4-4AF6-A2BC-19FADD4753A7}" dt="2025-10-17T19:51:14.319" v="412" actId="1076"/>
          <ac:spMkLst>
            <pc:docMk/>
            <pc:sldMk cId="3775739646" sldId="3560"/>
            <ac:spMk id="4" creationId="{19A61A4F-790E-B248-5278-6029B43070BE}"/>
          </ac:spMkLst>
        </pc:spChg>
        <pc:spChg chg="add mod">
          <ac:chgData name="Daniel Salazar" userId="95f79cddb84f3cdb" providerId="LiveId" clId="{7C8EB164-14A4-4AF6-A2BC-19FADD4753A7}" dt="2025-10-17T19:51:14.319" v="412" actId="1076"/>
          <ac:spMkLst>
            <pc:docMk/>
            <pc:sldMk cId="3775739646" sldId="3560"/>
            <ac:spMk id="9" creationId="{60314A3F-16DC-44A5-A57E-75E11E13A553}"/>
          </ac:spMkLst>
        </pc:spChg>
        <pc:spChg chg="add mod">
          <ac:chgData name="Daniel Salazar" userId="95f79cddb84f3cdb" providerId="LiveId" clId="{7C8EB164-14A4-4AF6-A2BC-19FADD4753A7}" dt="2025-10-17T19:51:30.148" v="454" actId="6549"/>
          <ac:spMkLst>
            <pc:docMk/>
            <pc:sldMk cId="3775739646" sldId="3560"/>
            <ac:spMk id="10" creationId="{B03F6B1C-B5E8-B011-4224-1F6D00E06965}"/>
          </ac:spMkLst>
        </pc:spChg>
        <pc:picChg chg="add mod">
          <ac:chgData name="Daniel Salazar" userId="95f79cddb84f3cdb" providerId="LiveId" clId="{7C8EB164-14A4-4AF6-A2BC-19FADD4753A7}" dt="2025-10-17T19:51:14.319" v="412" actId="1076"/>
          <ac:picMkLst>
            <pc:docMk/>
            <pc:sldMk cId="3775739646" sldId="3560"/>
            <ac:picMk id="2" creationId="{9AFF4CB2-0EBE-6FA5-C055-44362EAA2B82}"/>
          </ac:picMkLst>
        </pc:picChg>
        <pc:picChg chg="add mod">
          <ac:chgData name="Daniel Salazar" userId="95f79cddb84f3cdb" providerId="LiveId" clId="{7C8EB164-14A4-4AF6-A2BC-19FADD4753A7}" dt="2025-10-17T19:51:14.319" v="412" actId="1076"/>
          <ac:picMkLst>
            <pc:docMk/>
            <pc:sldMk cId="3775739646" sldId="3560"/>
            <ac:picMk id="6" creationId="{AF4F9D22-3118-FCB3-073E-129AC42DAA0F}"/>
          </ac:picMkLst>
        </pc:picChg>
      </pc:sldChg>
      <pc:sldChg chg="addSp modSp add mod">
        <pc:chgData name="Daniel Salazar" userId="95f79cddb84f3cdb" providerId="LiveId" clId="{7C8EB164-14A4-4AF6-A2BC-19FADD4753A7}" dt="2025-10-17T19:51:58.616" v="458" actId="1076"/>
        <pc:sldMkLst>
          <pc:docMk/>
          <pc:sldMk cId="2864139586" sldId="3561"/>
        </pc:sldMkLst>
        <pc:spChg chg="add mod">
          <ac:chgData name="Daniel Salazar" userId="95f79cddb84f3cdb" providerId="LiveId" clId="{7C8EB164-14A4-4AF6-A2BC-19FADD4753A7}" dt="2025-10-17T19:24:52.459" v="193" actId="1076"/>
          <ac:spMkLst>
            <pc:docMk/>
            <pc:sldMk cId="2864139586" sldId="3561"/>
            <ac:spMk id="3" creationId="{3C1F2045-4023-8ED8-7F7A-B56DFFC50E66}"/>
          </ac:spMkLst>
        </pc:spChg>
        <pc:picChg chg="add mod">
          <ac:chgData name="Daniel Salazar" userId="95f79cddb84f3cdb" providerId="LiveId" clId="{7C8EB164-14A4-4AF6-A2BC-19FADD4753A7}" dt="2025-10-17T19:51:58.616" v="458" actId="1076"/>
          <ac:picMkLst>
            <pc:docMk/>
            <pc:sldMk cId="2864139586" sldId="3561"/>
            <ac:picMk id="2" creationId="{8E8F366F-094B-3211-287D-FF47B4B1B923}"/>
          </ac:picMkLst>
        </pc:picChg>
      </pc:sldChg>
      <pc:sldChg chg="add ord">
        <pc:chgData name="Daniel Salazar" userId="95f79cddb84f3cdb" providerId="LiveId" clId="{7C8EB164-14A4-4AF6-A2BC-19FADD4753A7}" dt="2025-10-17T19:52:25.751" v="468"/>
        <pc:sldMkLst>
          <pc:docMk/>
          <pc:sldMk cId="2029623043" sldId="3562"/>
        </pc:sldMkLst>
      </pc:sldChg>
      <pc:sldChg chg="addSp modSp add mod ord">
        <pc:chgData name="Daniel Salazar" userId="95f79cddb84f3cdb" providerId="LiveId" clId="{7C8EB164-14A4-4AF6-A2BC-19FADD4753A7}" dt="2025-10-17T19:51:42.172" v="455"/>
        <pc:sldMkLst>
          <pc:docMk/>
          <pc:sldMk cId="3742019939" sldId="3563"/>
        </pc:sldMkLst>
        <pc:spChg chg="add mod">
          <ac:chgData name="Daniel Salazar" userId="95f79cddb84f3cdb" providerId="LiveId" clId="{7C8EB164-14A4-4AF6-A2BC-19FADD4753A7}" dt="2025-10-17T19:19:51.195" v="144" actId="255"/>
          <ac:spMkLst>
            <pc:docMk/>
            <pc:sldMk cId="3742019939" sldId="3563"/>
            <ac:spMk id="5" creationId="{5651D600-37D4-C30C-F01C-727D2BC21050}"/>
          </ac:spMkLst>
        </pc:spChg>
        <pc:spChg chg="add mod">
          <ac:chgData name="Daniel Salazar" userId="95f79cddb84f3cdb" providerId="LiveId" clId="{7C8EB164-14A4-4AF6-A2BC-19FADD4753A7}" dt="2025-10-17T19:19:10.195" v="139" actId="255"/>
          <ac:spMkLst>
            <pc:docMk/>
            <pc:sldMk cId="3742019939" sldId="3563"/>
            <ac:spMk id="6" creationId="{44BAC3D3-A69D-B120-7014-C202250308D7}"/>
          </ac:spMkLst>
        </pc:spChg>
        <pc:spChg chg="add mod">
          <ac:chgData name="Daniel Salazar" userId="95f79cddb84f3cdb" providerId="LiveId" clId="{7C8EB164-14A4-4AF6-A2BC-19FADD4753A7}" dt="2025-10-17T19:19:20.761" v="140" actId="108"/>
          <ac:spMkLst>
            <pc:docMk/>
            <pc:sldMk cId="3742019939" sldId="3563"/>
            <ac:spMk id="7" creationId="{08FCD321-FFBF-C3D8-9965-2AA2AA09E01E}"/>
          </ac:spMkLst>
        </pc:spChg>
        <pc:graphicFrameChg chg="add mod modGraphic">
          <ac:chgData name="Daniel Salazar" userId="95f79cddb84f3cdb" providerId="LiveId" clId="{7C8EB164-14A4-4AF6-A2BC-19FADD4753A7}" dt="2025-10-17T19:19:39.751" v="143" actId="255"/>
          <ac:graphicFrameMkLst>
            <pc:docMk/>
            <pc:sldMk cId="3742019939" sldId="3563"/>
            <ac:graphicFrameMk id="4" creationId="{0B877A02-2696-2C6A-52D3-7E1E643338D8}"/>
          </ac:graphicFrameMkLst>
        </pc:graphicFrameChg>
        <pc:graphicFrameChg chg="add mod modGraphic">
          <ac:chgData name="Daniel Salazar" userId="95f79cddb84f3cdb" providerId="LiveId" clId="{7C8EB164-14A4-4AF6-A2BC-19FADD4753A7}" dt="2025-10-17T19:19:35.266" v="142" actId="255"/>
          <ac:graphicFrameMkLst>
            <pc:docMk/>
            <pc:sldMk cId="3742019939" sldId="3563"/>
            <ac:graphicFrameMk id="8" creationId="{413B464E-7AEC-1279-7AB8-81E96109288C}"/>
          </ac:graphicFrameMkLst>
        </pc:graphicFrameChg>
      </pc:sldChg>
      <pc:sldChg chg="addSp delSp modSp add mod">
        <pc:chgData name="Daniel Salazar" userId="95f79cddb84f3cdb" providerId="LiveId" clId="{7C8EB164-14A4-4AF6-A2BC-19FADD4753A7}" dt="2025-10-17T19:52:13.385" v="466"/>
        <pc:sldMkLst>
          <pc:docMk/>
          <pc:sldMk cId="391089849" sldId="3564"/>
        </pc:sldMkLst>
        <pc:spChg chg="add mod">
          <ac:chgData name="Daniel Salazar" userId="95f79cddb84f3cdb" providerId="LiveId" clId="{7C8EB164-14A4-4AF6-A2BC-19FADD4753A7}" dt="2025-10-17T19:52:07.304" v="465" actId="1036"/>
          <ac:spMkLst>
            <pc:docMk/>
            <pc:sldMk cId="391089849" sldId="3564"/>
            <ac:spMk id="4" creationId="{0BF008CB-4372-DD86-C21A-BF7D4C693D20}"/>
          </ac:spMkLst>
        </pc:spChg>
        <pc:graphicFrameChg chg="add mod modGraphic">
          <ac:chgData name="Daniel Salazar" userId="95f79cddb84f3cdb" providerId="LiveId" clId="{7C8EB164-14A4-4AF6-A2BC-19FADD4753A7}" dt="2025-10-17T19:52:07.304" v="465" actId="1036"/>
          <ac:graphicFrameMkLst>
            <pc:docMk/>
            <pc:sldMk cId="391089849" sldId="3564"/>
            <ac:graphicFrameMk id="5" creationId="{6EE4E16D-2623-C977-B544-45DC5667CF69}"/>
          </ac:graphicFrameMkLst>
        </pc:graphicFrameChg>
        <pc:picChg chg="add mod">
          <ac:chgData name="Daniel Salazar" userId="95f79cddb84f3cdb" providerId="LiveId" clId="{7C8EB164-14A4-4AF6-A2BC-19FADD4753A7}" dt="2025-10-17T19:52:07.304" v="465" actId="1036"/>
          <ac:picMkLst>
            <pc:docMk/>
            <pc:sldMk cId="391089849" sldId="3564"/>
            <ac:picMk id="3" creationId="{08FB0039-E534-6AA9-6F02-3DFBF1676B76}"/>
          </ac:picMkLst>
        </pc:picChg>
      </pc:sldChg>
      <pc:sldChg chg="add">
        <pc:chgData name="Daniel Salazar" userId="95f79cddb84f3cdb" providerId="LiveId" clId="{7C8EB164-14A4-4AF6-A2BC-19FADD4753A7}" dt="2025-10-17T19:30:24.182" v="220"/>
        <pc:sldMkLst>
          <pc:docMk/>
          <pc:sldMk cId="1446938622" sldId="3565"/>
        </pc:sldMkLst>
      </pc:sldChg>
      <pc:sldChg chg="addSp delSp modSp add mod">
        <pc:chgData name="Daniel Salazar" userId="95f79cddb84f3cdb" providerId="LiveId" clId="{7C8EB164-14A4-4AF6-A2BC-19FADD4753A7}" dt="2025-10-17T19:50:54.457" v="411" actId="1076"/>
        <pc:sldMkLst>
          <pc:docMk/>
          <pc:sldMk cId="48760281" sldId="3566"/>
        </pc:sldMkLst>
        <pc:spChg chg="add mod">
          <ac:chgData name="Daniel Salazar" userId="95f79cddb84f3cdb" providerId="LiveId" clId="{7C8EB164-14A4-4AF6-A2BC-19FADD4753A7}" dt="2025-10-17T19:50:52.940" v="410"/>
          <ac:spMkLst>
            <pc:docMk/>
            <pc:sldMk cId="48760281" sldId="3566"/>
            <ac:spMk id="2" creationId="{72C2BBCF-573A-A264-C84D-FBB9B5E30497}"/>
          </ac:spMkLst>
        </pc:spChg>
        <pc:picChg chg="mod">
          <ac:chgData name="Daniel Salazar" userId="95f79cddb84f3cdb" providerId="LiveId" clId="{7C8EB164-14A4-4AF6-A2BC-19FADD4753A7}" dt="2025-10-17T19:50:54.457" v="411" actId="1076"/>
          <ac:picMkLst>
            <pc:docMk/>
            <pc:sldMk cId="48760281" sldId="3566"/>
            <ac:picMk id="3" creationId="{1FB6E17D-F2B5-B68B-9351-0445D560C6C1}"/>
          </ac:picMkLst>
        </pc:picChg>
        <pc:picChg chg="mod">
          <ac:chgData name="Daniel Salazar" userId="95f79cddb84f3cdb" providerId="LiveId" clId="{7C8EB164-14A4-4AF6-A2BC-19FADD4753A7}" dt="2025-10-17T19:50:50.649" v="408" actId="1076"/>
          <ac:picMkLst>
            <pc:docMk/>
            <pc:sldMk cId="48760281" sldId="3566"/>
            <ac:picMk id="5" creationId="{5FD7F986-CB87-40E4-869F-9EBEDDC983BC}"/>
          </ac:picMkLst>
        </pc:picChg>
        <pc:picChg chg="mod">
          <ac:chgData name="Daniel Salazar" userId="95f79cddb84f3cdb" providerId="LiveId" clId="{7C8EB164-14A4-4AF6-A2BC-19FADD4753A7}" dt="2025-10-17T19:32:01.450" v="231" actId="2085"/>
          <ac:picMkLst>
            <pc:docMk/>
            <pc:sldMk cId="48760281" sldId="3566"/>
            <ac:picMk id="7" creationId="{2F5092C3-7D64-7521-7447-B86450DA7D96}"/>
          </ac:picMkLst>
        </pc:picChg>
      </pc:sldChg>
      <pc:sldChg chg="addSp delSp modSp add mod">
        <pc:chgData name="Daniel Salazar" userId="95f79cddb84f3cdb" providerId="LiveId" clId="{7C8EB164-14A4-4AF6-A2BC-19FADD4753A7}" dt="2025-10-17T19:50:36.406" v="406" actId="6549"/>
        <pc:sldMkLst>
          <pc:docMk/>
          <pc:sldMk cId="3693672729" sldId="3567"/>
        </pc:sldMkLst>
        <pc:spChg chg="add mod">
          <ac:chgData name="Daniel Salazar" userId="95f79cddb84f3cdb" providerId="LiveId" clId="{7C8EB164-14A4-4AF6-A2BC-19FADD4753A7}" dt="2025-10-17T19:50:33.604" v="405" actId="6549"/>
          <ac:spMkLst>
            <pc:docMk/>
            <pc:sldMk cId="3693672729" sldId="3567"/>
            <ac:spMk id="57" creationId="{46FB82E0-6F45-A343-0B53-593B6AA36F90}"/>
          </ac:spMkLst>
        </pc:spChg>
        <pc:spChg chg="add mod">
          <ac:chgData name="Daniel Salazar" userId="95f79cddb84f3cdb" providerId="LiveId" clId="{7C8EB164-14A4-4AF6-A2BC-19FADD4753A7}" dt="2025-10-17T19:50:36.406" v="406" actId="6549"/>
          <ac:spMkLst>
            <pc:docMk/>
            <pc:sldMk cId="3693672729" sldId="3567"/>
            <ac:spMk id="58" creationId="{357669DA-C76C-38A1-D503-544AE4DB1FB9}"/>
          </ac:spMkLst>
        </pc:spChg>
        <pc:spChg chg="add mod">
          <ac:chgData name="Daniel Salazar" userId="95f79cddb84f3cdb" providerId="LiveId" clId="{7C8EB164-14A4-4AF6-A2BC-19FADD4753A7}" dt="2025-10-17T19:50:25.690" v="404" actId="20577"/>
          <ac:spMkLst>
            <pc:docMk/>
            <pc:sldMk cId="3693672729" sldId="3567"/>
            <ac:spMk id="59" creationId="{B2FBB3F9-D1B1-3B5D-77C9-0337AC7C57AA}"/>
          </ac:spMkLst>
        </pc:spChg>
        <pc:picChg chg="mod">
          <ac:chgData name="Daniel Salazar" userId="95f79cddb84f3cdb" providerId="LiveId" clId="{7C8EB164-14A4-4AF6-A2BC-19FADD4753A7}" dt="2025-10-17T19:45:39.172" v="288" actId="1076"/>
          <ac:picMkLst>
            <pc:docMk/>
            <pc:sldMk cId="3693672729" sldId="3567"/>
            <ac:picMk id="56" creationId="{9759D43C-9DE6-2B4D-D511-875B691B5402}"/>
          </ac:picMkLst>
        </pc:picChg>
      </pc:sldChg>
      <pc:sldChg chg="addSp delSp modSp add mod">
        <pc:chgData name="Daniel Salazar" userId="95f79cddb84f3cdb" providerId="LiveId" clId="{7C8EB164-14A4-4AF6-A2BC-19FADD4753A7}" dt="2025-10-17T19:50:46.420" v="407"/>
        <pc:sldMkLst>
          <pc:docMk/>
          <pc:sldMk cId="724467667" sldId="3568"/>
        </pc:sldMkLst>
        <pc:spChg chg="add mod">
          <ac:chgData name="Daniel Salazar" userId="95f79cddb84f3cdb" providerId="LiveId" clId="{7C8EB164-14A4-4AF6-A2BC-19FADD4753A7}" dt="2025-10-17T19:50:46.420" v="407"/>
          <ac:spMkLst>
            <pc:docMk/>
            <pc:sldMk cId="724467667" sldId="3568"/>
            <ac:spMk id="3" creationId="{2CFD62C5-5D81-E6E1-E4CA-3D7E2D06C09D}"/>
          </ac:spMkLst>
        </pc:spChg>
      </pc:sldChg>
    </pc:docChg>
  </pc:docChgLst>
  <pc:docChgLst>
    <pc:chgData name="Juan Andrés Vergara" userId="fd9ea15b8edd7938" providerId="Windows Live" clId="Web-{0D11B08F-0BCA-EED1-286D-E43B3CA3AB6D}"/>
    <pc:docChg chg="modSld">
      <pc:chgData name="Juan Andrés Vergara" userId="fd9ea15b8edd7938" providerId="Windows Live" clId="Web-{0D11B08F-0BCA-EED1-286D-E43B3CA3AB6D}" dt="2025-10-23T16:33:51.842" v="5" actId="1076"/>
      <pc:docMkLst>
        <pc:docMk/>
      </pc:docMkLst>
      <pc:sldChg chg="addSp delSp modSp">
        <pc:chgData name="Juan Andrés Vergara" userId="fd9ea15b8edd7938" providerId="Windows Live" clId="Web-{0D11B08F-0BCA-EED1-286D-E43B3CA3AB6D}" dt="2025-10-23T16:33:51.842" v="5" actId="1076"/>
        <pc:sldMkLst>
          <pc:docMk/>
          <pc:sldMk cId="2635797087" sldId="3601"/>
        </pc:sldMkLst>
        <pc:graphicFrameChg chg="del">
          <ac:chgData name="Juan Andrés Vergara" userId="fd9ea15b8edd7938" providerId="Windows Live" clId="Web-{0D11B08F-0BCA-EED1-286D-E43B3CA3AB6D}" dt="2025-10-23T16:33:39.435" v="0"/>
          <ac:graphicFrameMkLst>
            <pc:docMk/>
            <pc:sldMk cId="2635797087" sldId="3601"/>
            <ac:graphicFrameMk id="4" creationId="{D2EA4541-A52C-20BD-B19F-1D4F46DF2D69}"/>
          </ac:graphicFrameMkLst>
        </pc:graphicFrameChg>
        <pc:picChg chg="add mod">
          <ac:chgData name="Juan Andrés Vergara" userId="fd9ea15b8edd7938" providerId="Windows Live" clId="Web-{0D11B08F-0BCA-EED1-286D-E43B3CA3AB6D}" dt="2025-10-23T16:33:51.842" v="5" actId="1076"/>
          <ac:picMkLst>
            <pc:docMk/>
            <pc:sldMk cId="2635797087" sldId="3601"/>
            <ac:picMk id="5" creationId="{F1798A8B-BD2C-934F-FA47-EFC99FC75879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Vertimientos%202020-20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Vertimientos%202020-2025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Vertimientos%202020-2025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Vertimientos%202020-20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69%20GNLQ%20-%20Costos%20Sist&#233;micos/Proyecciones%20Costos%20Sist&#233;micos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Enviado/GNLQ_Estad&#237;sticas_Sector_El&#233;ctrico_2025.03.19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Vertimientos%202020-20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Vertimientos%202020-20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87%20GNLQ%20-%20PPT%20Estad&#237;sticas%20Mercado%20El&#233;ctrico/Vertimientos%202020-2025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Vertimientos%202020-202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d9ea15b8edd7938/Mercado%20Energie/87%20GNLQ%20-%20PPT%20Estad&#237;sticas%20Mercado%20El&#233;ctrico/Vertimientos%202020-2025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d9ea15b8edd7938/Mercado%20Energie/87%20GNLQ%20-%20PPT%20Estad&#237;sticas%20Mercado%20El&#233;ctrico/Vertimientos%202020-202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[Vertimientos 2020-2024.xlsx]Demanda!TablaDinámica24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Arial" panose="020B0604020202020204" pitchFamily="34" charset="0"/>
              </a:defRPr>
            </a:pPr>
            <a:r>
              <a:rPr lang="en-US" b="1"/>
              <a:t>Demanda máxima mensual del SEN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Arial" panose="020B0604020202020204" pitchFamily="34" charset="0"/>
            </a:defRPr>
          </a:pPr>
          <a:endParaRPr lang="es-CL"/>
        </a:p>
      </c:tx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lineChart>
        <c:grouping val="standard"/>
        <c:varyColors val="0"/>
        <c:ser>
          <c:idx val="0"/>
          <c:order val="0"/>
          <c:tx>
            <c:strRef>
              <c:f>Demanda!$G$2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multiLvlStrRef>
              <c:f>Demanda!$E$3:$F$86</c:f>
              <c:multiLvlStrCache>
                <c:ptCount val="84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  <c:pt idx="60">
                    <c:v>ene</c:v>
                  </c:pt>
                  <c:pt idx="61">
                    <c:v>feb</c:v>
                  </c:pt>
                  <c:pt idx="62">
                    <c:v>mar</c:v>
                  </c:pt>
                  <c:pt idx="63">
                    <c:v>abr</c:v>
                  </c:pt>
                  <c:pt idx="64">
                    <c:v>may</c:v>
                  </c:pt>
                  <c:pt idx="65">
                    <c:v>jun</c:v>
                  </c:pt>
                  <c:pt idx="66">
                    <c:v>jul</c:v>
                  </c:pt>
                  <c:pt idx="67">
                    <c:v>ago</c:v>
                  </c:pt>
                  <c:pt idx="68">
                    <c:v>sept</c:v>
                  </c:pt>
                  <c:pt idx="69">
                    <c:v>oct</c:v>
                  </c:pt>
                  <c:pt idx="70">
                    <c:v>nov</c:v>
                  </c:pt>
                  <c:pt idx="71">
                    <c:v>dic</c:v>
                  </c:pt>
                  <c:pt idx="72">
                    <c:v>ene</c:v>
                  </c:pt>
                  <c:pt idx="73">
                    <c:v>feb</c:v>
                  </c:pt>
                  <c:pt idx="74">
                    <c:v>mar</c:v>
                  </c:pt>
                  <c:pt idx="75">
                    <c:v>abr</c:v>
                  </c:pt>
                  <c:pt idx="76">
                    <c:v>may</c:v>
                  </c:pt>
                  <c:pt idx="77">
                    <c:v>jun</c:v>
                  </c:pt>
                  <c:pt idx="78">
                    <c:v>jul</c:v>
                  </c:pt>
                  <c:pt idx="79">
                    <c:v>ago</c:v>
                  </c:pt>
                  <c:pt idx="80">
                    <c:v>sept</c:v>
                  </c:pt>
                  <c:pt idx="81">
                    <c:v>oct</c:v>
                  </c:pt>
                  <c:pt idx="82">
                    <c:v>nov</c:v>
                  </c:pt>
                  <c:pt idx="83">
                    <c:v>dic</c:v>
                  </c:pt>
                </c:lvl>
                <c:lvl>
                  <c:pt idx="0">
                    <c:v>2018</c:v>
                  </c:pt>
                  <c:pt idx="12">
                    <c:v>2019</c:v>
                  </c:pt>
                  <c:pt idx="24">
                    <c:v>2020</c:v>
                  </c:pt>
                  <c:pt idx="36">
                    <c:v>2021</c:v>
                  </c:pt>
                  <c:pt idx="48">
                    <c:v>2022</c:v>
                  </c:pt>
                  <c:pt idx="60">
                    <c:v>2023</c:v>
                  </c:pt>
                  <c:pt idx="72">
                    <c:v>2024</c:v>
                  </c:pt>
                </c:lvl>
              </c:multiLvlStrCache>
            </c:multiLvlStrRef>
          </c:cat>
          <c:val>
            <c:numRef>
              <c:f>Demanda!$G$3:$G$86</c:f>
              <c:numCache>
                <c:formatCode>#,##0</c:formatCode>
                <c:ptCount val="84"/>
                <c:pt idx="0">
                  <c:v>10139</c:v>
                </c:pt>
                <c:pt idx="1">
                  <c:v>10264</c:v>
                </c:pt>
                <c:pt idx="2">
                  <c:v>10170</c:v>
                </c:pt>
                <c:pt idx="3">
                  <c:v>9631</c:v>
                </c:pt>
                <c:pt idx="4">
                  <c:v>10047</c:v>
                </c:pt>
                <c:pt idx="5">
                  <c:v>10416</c:v>
                </c:pt>
                <c:pt idx="6">
                  <c:v>10569</c:v>
                </c:pt>
                <c:pt idx="7">
                  <c:v>10220</c:v>
                </c:pt>
                <c:pt idx="8">
                  <c:v>9672</c:v>
                </c:pt>
                <c:pt idx="9">
                  <c:v>9916</c:v>
                </c:pt>
                <c:pt idx="10">
                  <c:v>10113</c:v>
                </c:pt>
                <c:pt idx="11">
                  <c:v>9890</c:v>
                </c:pt>
                <c:pt idx="12">
                  <c:v>10515</c:v>
                </c:pt>
                <c:pt idx="13">
                  <c:v>10364</c:v>
                </c:pt>
                <c:pt idx="14">
                  <c:v>10359</c:v>
                </c:pt>
                <c:pt idx="15">
                  <c:v>9941</c:v>
                </c:pt>
                <c:pt idx="16">
                  <c:v>10266</c:v>
                </c:pt>
                <c:pt idx="17">
                  <c:v>10544</c:v>
                </c:pt>
                <c:pt idx="18">
                  <c:v>10596</c:v>
                </c:pt>
                <c:pt idx="19">
                  <c:v>10328</c:v>
                </c:pt>
                <c:pt idx="20">
                  <c:v>10007</c:v>
                </c:pt>
                <c:pt idx="21">
                  <c:v>10275</c:v>
                </c:pt>
                <c:pt idx="22">
                  <c:v>10446</c:v>
                </c:pt>
                <c:pt idx="23">
                  <c:v>10788</c:v>
                </c:pt>
                <c:pt idx="24">
                  <c:v>10892</c:v>
                </c:pt>
                <c:pt idx="25">
                  <c:v>10648</c:v>
                </c:pt>
                <c:pt idx="26">
                  <c:v>10781</c:v>
                </c:pt>
                <c:pt idx="27">
                  <c:v>9972</c:v>
                </c:pt>
                <c:pt idx="28">
                  <c:v>10283</c:v>
                </c:pt>
                <c:pt idx="29">
                  <c:v>10335</c:v>
                </c:pt>
                <c:pt idx="30">
                  <c:v>9934</c:v>
                </c:pt>
                <c:pt idx="31">
                  <c:v>10380</c:v>
                </c:pt>
                <c:pt idx="32">
                  <c:v>10299</c:v>
                </c:pt>
                <c:pt idx="33">
                  <c:v>9930</c:v>
                </c:pt>
                <c:pt idx="34">
                  <c:v>10372</c:v>
                </c:pt>
                <c:pt idx="35">
                  <c:v>10896</c:v>
                </c:pt>
                <c:pt idx="36">
                  <c:v>10858</c:v>
                </c:pt>
                <c:pt idx="37">
                  <c:v>10901</c:v>
                </c:pt>
                <c:pt idx="38">
                  <c:v>11103</c:v>
                </c:pt>
                <c:pt idx="39">
                  <c:v>10408</c:v>
                </c:pt>
                <c:pt idx="40">
                  <c:v>10824</c:v>
                </c:pt>
                <c:pt idx="41">
                  <c:v>11227</c:v>
                </c:pt>
                <c:pt idx="42">
                  <c:v>11235</c:v>
                </c:pt>
                <c:pt idx="43">
                  <c:v>11095</c:v>
                </c:pt>
                <c:pt idx="44">
                  <c:v>10954</c:v>
                </c:pt>
                <c:pt idx="45">
                  <c:v>10571</c:v>
                </c:pt>
                <c:pt idx="46">
                  <c:v>10965</c:v>
                </c:pt>
                <c:pt idx="47">
                  <c:v>11323</c:v>
                </c:pt>
                <c:pt idx="48">
                  <c:v>11362</c:v>
                </c:pt>
                <c:pt idx="49">
                  <c:v>11917</c:v>
                </c:pt>
                <c:pt idx="50">
                  <c:v>11013</c:v>
                </c:pt>
                <c:pt idx="51">
                  <c:v>10581</c:v>
                </c:pt>
                <c:pt idx="52">
                  <c:v>11476</c:v>
                </c:pt>
                <c:pt idx="53">
                  <c:v>11556</c:v>
                </c:pt>
                <c:pt idx="54">
                  <c:v>11520</c:v>
                </c:pt>
                <c:pt idx="55">
                  <c:v>11186</c:v>
                </c:pt>
                <c:pt idx="56">
                  <c:v>10872</c:v>
                </c:pt>
                <c:pt idx="57">
                  <c:v>10567</c:v>
                </c:pt>
                <c:pt idx="58">
                  <c:v>10928</c:v>
                </c:pt>
                <c:pt idx="59">
                  <c:v>11511</c:v>
                </c:pt>
                <c:pt idx="60">
                  <c:v>11180</c:v>
                </c:pt>
                <c:pt idx="61">
                  <c:v>11475</c:v>
                </c:pt>
                <c:pt idx="62">
                  <c:v>11205</c:v>
                </c:pt>
                <c:pt idx="63">
                  <c:v>10820</c:v>
                </c:pt>
                <c:pt idx="64">
                  <c:v>10920</c:v>
                </c:pt>
                <c:pt idx="65">
                  <c:v>11493</c:v>
                </c:pt>
                <c:pt idx="66">
                  <c:v>11330</c:v>
                </c:pt>
                <c:pt idx="67">
                  <c:v>10865</c:v>
                </c:pt>
                <c:pt idx="68">
                  <c:v>11031</c:v>
                </c:pt>
                <c:pt idx="69">
                  <c:v>10922</c:v>
                </c:pt>
                <c:pt idx="70">
                  <c:v>10631</c:v>
                </c:pt>
                <c:pt idx="71">
                  <c:v>11536</c:v>
                </c:pt>
                <c:pt idx="72">
                  <c:v>12000</c:v>
                </c:pt>
                <c:pt idx="73">
                  <c:v>11788</c:v>
                </c:pt>
                <c:pt idx="74">
                  <c:v>11591</c:v>
                </c:pt>
                <c:pt idx="75">
                  <c:v>10847</c:v>
                </c:pt>
                <c:pt idx="76">
                  <c:v>11861</c:v>
                </c:pt>
                <c:pt idx="77">
                  <c:v>11824</c:v>
                </c:pt>
                <c:pt idx="78">
                  <c:v>11553</c:v>
                </c:pt>
                <c:pt idx="79">
                  <c:v>11350</c:v>
                </c:pt>
                <c:pt idx="80">
                  <c:v>10806</c:v>
                </c:pt>
                <c:pt idx="81">
                  <c:v>10773</c:v>
                </c:pt>
                <c:pt idx="82">
                  <c:v>11233</c:v>
                </c:pt>
                <c:pt idx="83">
                  <c:v>11543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0C4-41D2-9CD6-84420F9A87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1567568"/>
        <c:axId val="171568048"/>
      </c:lineChart>
      <c:catAx>
        <c:axId val="171567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171568048"/>
        <c:crosses val="autoZero"/>
        <c:auto val="1"/>
        <c:lblAlgn val="ctr"/>
        <c:lblOffset val="100"/>
        <c:noMultiLvlLbl val="0"/>
      </c:catAx>
      <c:valAx>
        <c:axId val="17156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at" panose="00000500000000000000" pitchFamily="2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  <a:ea typeface="+mn-ea"/>
                  <a:cs typeface="Arial" panose="020B0604020202020204" pitchFamily="34" charset="0"/>
                </a:defRPr>
              </a:pPr>
              <a:endParaRPr lang="es-CL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Arial" panose="020B0604020202020204" pitchFamily="34" charset="0"/>
              </a:defRPr>
            </a:pPr>
            <a:endParaRPr lang="es-CL"/>
          </a:p>
        </c:txPr>
        <c:crossAx val="171567568"/>
        <c:crosses val="autoZero"/>
        <c:crossBetween val="between"/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50">
          <a:latin typeface="Montserrat" panose="00000500000000000000" pitchFamily="2" charset="0"/>
          <a:cs typeface="Arial" panose="020B0604020202020204" pitchFamily="34" charset="0"/>
        </a:defRPr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Sistémicos.xlsx]SCMT!TablaDinámica35</c:name>
    <c:fmtId val="-1"/>
  </c:pivotSource>
  <c:chart>
    <c:title>
      <c:tx>
        <c:rich>
          <a:bodyPr rot="0" vert="horz"/>
          <a:lstStyle/>
          <a:p>
            <a:pPr>
              <a:defRPr/>
            </a:pPr>
            <a:r>
              <a:rPr lang="en-US"/>
              <a:t>Costo marginal promedio anual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lineChart>
        <c:grouping val="standard"/>
        <c:varyColors val="0"/>
        <c:ser>
          <c:idx val="0"/>
          <c:order val="0"/>
          <c:tx>
            <c:strRef>
              <c:f>SCMT!$HI$41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multiLvlStrRef>
              <c:f>SCMT!$HG$42:$HH$55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SCMT!$HI$42:$HI$55</c:f>
              <c:numCache>
                <c:formatCode>0.0</c:formatCode>
                <c:ptCount val="14"/>
                <c:pt idx="0">
                  <c:v>70.303081427647342</c:v>
                </c:pt>
                <c:pt idx="1">
                  <c:v>92.133667521926313</c:v>
                </c:pt>
                <c:pt idx="2">
                  <c:v>67.659133919455229</c:v>
                </c:pt>
                <c:pt idx="3">
                  <c:v>39.67200407127752</c:v>
                </c:pt>
                <c:pt idx="4">
                  <c:v>32.061485208333337</c:v>
                </c:pt>
                <c:pt idx="5">
                  <c:v>31.544341597222235</c:v>
                </c:pt>
                <c:pt idx="6">
                  <c:v>30.451382708333337</c:v>
                </c:pt>
                <c:pt idx="7">
                  <c:v>32.674312638888892</c:v>
                </c:pt>
                <c:pt idx="8">
                  <c:v>29.493537638888881</c:v>
                </c:pt>
                <c:pt idx="9">
                  <c:v>33.969321944444431</c:v>
                </c:pt>
                <c:pt idx="10">
                  <c:v>33.593404236111105</c:v>
                </c:pt>
                <c:pt idx="11">
                  <c:v>36.413763680555576</c:v>
                </c:pt>
                <c:pt idx="12">
                  <c:v>33.806564722222234</c:v>
                </c:pt>
                <c:pt idx="13">
                  <c:v>33.322305555555566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C26-424F-9086-78F0E4C6D1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22670272"/>
        <c:axId val="1422667872"/>
      </c:lineChart>
      <c:catAx>
        <c:axId val="1422670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1422667872"/>
        <c:crosses val="autoZero"/>
        <c:auto val="1"/>
        <c:lblAlgn val="ctr"/>
        <c:lblOffset val="100"/>
        <c:noMultiLvlLbl val="0"/>
      </c:catAx>
      <c:valAx>
        <c:axId val="142266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USD/MWh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1422670272"/>
        <c:crosses val="autoZero"/>
        <c:crossBetween val="between"/>
      </c:valAx>
      <c:spPr>
        <a:ln>
          <a:solidFill>
            <a:schemeClr val="bg2"/>
          </a:solidFill>
        </a:ln>
      </c:spPr>
    </c:plotArea>
    <c:plotVisOnly val="1"/>
    <c:dispBlanksAs val="gap"/>
    <c:showDLblsOverMax val="0"/>
    <c:extLst/>
  </c:chart>
  <c:spPr>
    <a:ln>
      <a:noFill/>
    </a:ln>
  </c:spPr>
  <c:txPr>
    <a:bodyPr/>
    <a:lstStyle/>
    <a:p>
      <a:pPr>
        <a:defRPr lang="es-CL" sz="1000" noProof="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Sistémicos.xlsx]SCMT!TablaDinámica10</c:name>
    <c:fmtId val="-1"/>
  </c:pivotSource>
  <c:chart>
    <c:title>
      <c:tx>
        <c:rich>
          <a:bodyPr rot="0" vert="horz"/>
          <a:lstStyle/>
          <a:p>
            <a:pPr>
              <a:defRPr/>
            </a:pPr>
            <a:r>
              <a:rPr lang="en-US"/>
              <a:t>Costo marginal promedio anual por bloques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ln w="28575" cap="rnd">
            <a:solidFill>
              <a:schemeClr val="accent5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ln w="28575" cap="rnd">
            <a:solidFill>
              <a:schemeClr val="tx2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SCMT!$JN$2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invertIfNegative val="0"/>
          <c:cat>
            <c:multiLvlStrRef>
              <c:f>SCMT!$JK$3:$JM$30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2021</c:v>
                  </c:pt>
                  <c:pt idx="5">
                    <c:v>2022</c:v>
                  </c:pt>
                  <c:pt idx="6">
                    <c:v>2023</c:v>
                  </c:pt>
                  <c:pt idx="7">
                    <c:v>2024</c:v>
                  </c:pt>
                  <c:pt idx="8">
                    <c:v>2025</c:v>
                  </c:pt>
                  <c:pt idx="9">
                    <c:v>2026</c:v>
                  </c:pt>
                  <c:pt idx="10">
                    <c:v>2027</c:v>
                  </c:pt>
                  <c:pt idx="11">
                    <c:v>2028</c:v>
                  </c:pt>
                  <c:pt idx="12">
                    <c:v>2029</c:v>
                  </c:pt>
                  <c:pt idx="13">
                    <c:v>2030</c:v>
                  </c:pt>
                  <c:pt idx="14">
                    <c:v>2031</c:v>
                  </c:pt>
                  <c:pt idx="15">
                    <c:v>2032</c:v>
                  </c:pt>
                  <c:pt idx="16">
                    <c:v>2033</c:v>
                  </c:pt>
                  <c:pt idx="17">
                    <c:v>2034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Día</c:v>
                  </c:pt>
                  <c:pt idx="4">
                    <c:v>Noche</c:v>
                  </c:pt>
                  <c:pt idx="8">
                    <c:v>Día</c:v>
                  </c:pt>
                  <c:pt idx="18">
                    <c:v>Noche</c:v>
                  </c:pt>
                </c:lvl>
                <c:lvl>
                  <c:pt idx="0">
                    <c:v>Histórico</c:v>
                  </c:pt>
                  <c:pt idx="8">
                    <c:v>Proyectado</c:v>
                  </c:pt>
                </c:lvl>
              </c:multiLvlStrCache>
            </c:multiLvlStrRef>
          </c:cat>
          <c:val>
            <c:numRef>
              <c:f>SCMT!$JN$3:$JN$30</c:f>
              <c:numCache>
                <c:formatCode>0</c:formatCode>
                <c:ptCount val="28"/>
                <c:pt idx="0">
                  <c:v>57.794701895113882</c:v>
                </c:pt>
                <c:pt idx="1">
                  <c:v>55.667858104788998</c:v>
                </c:pt>
                <c:pt idx="2">
                  <c:v>30.245267009890654</c:v>
                </c:pt>
                <c:pt idx="3">
                  <c:v>14.656641682951026</c:v>
                </c:pt>
                <c:pt idx="4">
                  <c:v>82.811460960180867</c:v>
                </c:pt>
                <c:pt idx="5">
                  <c:v>128.59947693906366</c:v>
                </c:pt>
                <c:pt idx="6">
                  <c:v>105.07300082901982</c:v>
                </c:pt>
                <c:pt idx="7">
                  <c:v>64.687366459603993</c:v>
                </c:pt>
                <c:pt idx="8">
                  <c:v>9.9949627777777739</c:v>
                </c:pt>
                <c:pt idx="9">
                  <c:v>9.1891051388888894</c:v>
                </c:pt>
                <c:pt idx="10">
                  <c:v>8.7155144444444534</c:v>
                </c:pt>
                <c:pt idx="11">
                  <c:v>9.9923636111111076</c:v>
                </c:pt>
                <c:pt idx="12">
                  <c:v>9.0093201388888886</c:v>
                </c:pt>
                <c:pt idx="13">
                  <c:v>10.923722638888893</c:v>
                </c:pt>
                <c:pt idx="14">
                  <c:v>11.442165972222224</c:v>
                </c:pt>
                <c:pt idx="15">
                  <c:v>13.182750833333337</c:v>
                </c:pt>
                <c:pt idx="16">
                  <c:v>12.367133749999997</c:v>
                </c:pt>
                <c:pt idx="17">
                  <c:v>12.620938055555557</c:v>
                </c:pt>
                <c:pt idx="18">
                  <c:v>54.128007638888874</c:v>
                </c:pt>
                <c:pt idx="19">
                  <c:v>53.899578055555565</c:v>
                </c:pt>
                <c:pt idx="20">
                  <c:v>52.187250972222209</c:v>
                </c:pt>
                <c:pt idx="21">
                  <c:v>55.356261666666668</c:v>
                </c:pt>
                <c:pt idx="22">
                  <c:v>49.977755138888888</c:v>
                </c:pt>
                <c:pt idx="23">
                  <c:v>57.014921249999979</c:v>
                </c:pt>
                <c:pt idx="24">
                  <c:v>55.744642499999998</c:v>
                </c:pt>
                <c:pt idx="25">
                  <c:v>59.644776527777793</c:v>
                </c:pt>
                <c:pt idx="26">
                  <c:v>55.245995694444467</c:v>
                </c:pt>
                <c:pt idx="27">
                  <c:v>54.023673055555541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81-439B-A630-0D17FB6A7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22670272"/>
        <c:axId val="1422667872"/>
      </c:barChart>
      <c:catAx>
        <c:axId val="1422670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800"/>
            </a:pPr>
            <a:endParaRPr lang="es-CL"/>
          </a:p>
        </c:txPr>
        <c:crossAx val="1422667872"/>
        <c:crosses val="autoZero"/>
        <c:auto val="1"/>
        <c:lblAlgn val="ctr"/>
        <c:lblOffset val="100"/>
        <c:noMultiLvlLbl val="0"/>
      </c:catAx>
      <c:valAx>
        <c:axId val="142266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USD/MWh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1422670272"/>
        <c:crosses val="autoZero"/>
        <c:crossBetween val="between"/>
      </c:valAx>
      <c:spPr>
        <a:ln>
          <a:solidFill>
            <a:schemeClr val="bg2"/>
          </a:solidFill>
        </a:ln>
      </c:spPr>
    </c:plotArea>
    <c:plotVisOnly val="1"/>
    <c:dispBlanksAs val="gap"/>
    <c:showDLblsOverMax val="0"/>
    <c:extLst/>
  </c:chart>
  <c:spPr>
    <a:ln>
      <a:noFill/>
    </a:ln>
  </c:spPr>
  <c:txPr>
    <a:bodyPr/>
    <a:lstStyle/>
    <a:p>
      <a:pPr>
        <a:defRPr lang="es-CL" sz="1000" noProof="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Sistémicos.xlsx]SCMT!TablaDinámica33</c:name>
    <c:fmtId val="8"/>
  </c:pivotSource>
  <c:chart>
    <c:title>
      <c:tx>
        <c:rich>
          <a:bodyPr rot="0" vert="horz"/>
          <a:lstStyle/>
          <a:p>
            <a:pPr>
              <a:defRPr/>
            </a:pPr>
            <a:r>
              <a:rPr lang="en-US"/>
              <a:t>Generación MT </a:t>
            </a:r>
            <a:r>
              <a:rPr lang="en-US" err="1"/>
              <a:t>anual</a:t>
            </a:r>
            <a:endParaRPr lang="en-US"/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SCMT!$HI$2:$HI$3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multiLvlStrRef>
              <c:f>SCMT!$HG$4:$HH$17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SCMT!$HI$4:$HI$17</c:f>
              <c:numCache>
                <c:formatCode>#,##0</c:formatCode>
                <c:ptCount val="14"/>
                <c:pt idx="0">
                  <c:v>1336660.2054000003</c:v>
                </c:pt>
                <c:pt idx="1">
                  <c:v>3072869.5579396132</c:v>
                </c:pt>
                <c:pt idx="2">
                  <c:v>2768829.1338863131</c:v>
                </c:pt>
                <c:pt idx="3">
                  <c:v>2673048.7949557006</c:v>
                </c:pt>
                <c:pt idx="4">
                  <c:v>3217711.3848230666</c:v>
                </c:pt>
                <c:pt idx="5">
                  <c:v>2761713.6166438665</c:v>
                </c:pt>
                <c:pt idx="6">
                  <c:v>2216899.71349415</c:v>
                </c:pt>
                <c:pt idx="7">
                  <c:v>2396891.7603614745</c:v>
                </c:pt>
                <c:pt idx="8">
                  <c:v>1187312.371972719</c:v>
                </c:pt>
                <c:pt idx="9">
                  <c:v>1190737.80725514</c:v>
                </c:pt>
                <c:pt idx="10">
                  <c:v>1263052.0044628833</c:v>
                </c:pt>
                <c:pt idx="11">
                  <c:v>1386646.0954216339</c:v>
                </c:pt>
                <c:pt idx="12">
                  <c:v>1352738.3136701959</c:v>
                </c:pt>
                <c:pt idx="13">
                  <c:v>1357061.0534898413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CE-4297-AB1E-BB67CBE43103}"/>
            </c:ext>
          </c:extLst>
        </c:ser>
        <c:ser>
          <c:idx val="1"/>
          <c:order val="1"/>
          <c:tx>
            <c:strRef>
              <c:f>SCMT!$HJ$2:$HJ$3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multiLvlStrRef>
              <c:f>SCMT!$HG$4:$HH$17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SCMT!$HJ$4:$HJ$17</c:f>
              <c:numCache>
                <c:formatCode>#,##0</c:formatCode>
                <c:ptCount val="14"/>
                <c:pt idx="0">
                  <c:v>1236734.1956999998</c:v>
                </c:pt>
                <c:pt idx="1">
                  <c:v>1761649.7703618815</c:v>
                </c:pt>
                <c:pt idx="2">
                  <c:v>1569678.6965446726</c:v>
                </c:pt>
                <c:pt idx="3">
                  <c:v>1912674.2383314869</c:v>
                </c:pt>
                <c:pt idx="4">
                  <c:v>1368011.6484641205</c:v>
                </c:pt>
                <c:pt idx="5">
                  <c:v>1479079.7424478729</c:v>
                </c:pt>
                <c:pt idx="6">
                  <c:v>2038123.0165431781</c:v>
                </c:pt>
                <c:pt idx="7">
                  <c:v>2465772.8235647446</c:v>
                </c:pt>
                <c:pt idx="8">
                  <c:v>3888956.8512828941</c:v>
                </c:pt>
                <c:pt idx="9">
                  <c:v>5365233.8853805149</c:v>
                </c:pt>
                <c:pt idx="10">
                  <c:v>5050119.0008241106</c:v>
                </c:pt>
                <c:pt idx="11">
                  <c:v>5331276.5494780429</c:v>
                </c:pt>
                <c:pt idx="12">
                  <c:v>4157605.0172587237</c:v>
                </c:pt>
                <c:pt idx="13">
                  <c:v>3630910.5043949476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CE-4297-AB1E-BB67CBE43103}"/>
            </c:ext>
          </c:extLst>
        </c:ser>
        <c:ser>
          <c:idx val="2"/>
          <c:order val="2"/>
          <c:tx>
            <c:strRef>
              <c:f>SCMT!$HK$2:$HK$3</c:f>
              <c:strCache>
                <c:ptCount val="1"/>
                <c:pt idx="0">
                  <c:v>Otros</c:v>
                </c:pt>
              </c:strCache>
            </c:strRef>
          </c:tx>
          <c:invertIfNegative val="0"/>
          <c:cat>
            <c:multiLvlStrRef>
              <c:f>SCMT!$HG$4:$HH$17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SCMT!$HK$4:$HK$17</c:f>
              <c:numCache>
                <c:formatCode>#,##0</c:formatCode>
                <c:ptCount val="14"/>
                <c:pt idx="0">
                  <c:v>883823.08169331378</c:v>
                </c:pt>
                <c:pt idx="1">
                  <c:v>989357.08427494648</c:v>
                </c:pt>
                <c:pt idx="2">
                  <c:v>785415.26629842864</c:v>
                </c:pt>
                <c:pt idx="3">
                  <c:v>785454.61966127285</c:v>
                </c:pt>
                <c:pt idx="4">
                  <c:v>216829.70846766946</c:v>
                </c:pt>
                <c:pt idx="5">
                  <c:v>227178.52818016463</c:v>
                </c:pt>
                <c:pt idx="6">
                  <c:v>266501.28910409898</c:v>
                </c:pt>
                <c:pt idx="7">
                  <c:v>286808.09379945678</c:v>
                </c:pt>
                <c:pt idx="8">
                  <c:v>365684.8610205169</c:v>
                </c:pt>
                <c:pt idx="9">
                  <c:v>402488.35073157627</c:v>
                </c:pt>
                <c:pt idx="10">
                  <c:v>399885.80420449225</c:v>
                </c:pt>
                <c:pt idx="11">
                  <c:v>401262.29934615153</c:v>
                </c:pt>
                <c:pt idx="12">
                  <c:v>370619.96247216739</c:v>
                </c:pt>
                <c:pt idx="13">
                  <c:v>356303.67645826668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CE-4297-AB1E-BB67CBE431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47833024"/>
        <c:axId val="647833504"/>
      </c:barChart>
      <c:catAx>
        <c:axId val="64783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504"/>
        <c:crosses val="autoZero"/>
        <c:auto val="1"/>
        <c:lblAlgn val="ctr"/>
        <c:lblOffset val="100"/>
        <c:noMultiLvlLbl val="0"/>
      </c:catAx>
      <c:valAx>
        <c:axId val="647833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b="1"/>
                </a:pPr>
                <a:r>
                  <a:rPr lang="en-US" b="1"/>
                  <a:t>TWh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024"/>
        <c:crosses val="autoZero"/>
        <c:crossBetween val="between"/>
        <c:dispUnits>
          <c:builtInUnit val="millions"/>
        </c:dispUnits>
      </c:valAx>
      <c:spPr>
        <a:ln>
          <a:solidFill>
            <a:schemeClr val="bg2"/>
          </a:solidFill>
        </a:ln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Sistémicos.xlsx]SCMT!TablaDinámica5</c:name>
    <c:fmtId val="-1"/>
  </c:pivotSource>
  <c:chart>
    <c:title>
      <c:tx>
        <c:rich>
          <a:bodyPr rot="0" vert="horz"/>
          <a:lstStyle/>
          <a:p>
            <a:pPr>
              <a:defRPr/>
            </a:pPr>
            <a:r>
              <a:rPr lang="en-US"/>
              <a:t>Generación MT mensual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areaChart>
        <c:grouping val="stacked"/>
        <c:varyColors val="0"/>
        <c:ser>
          <c:idx val="0"/>
          <c:order val="0"/>
          <c:tx>
            <c:strRef>
              <c:f>SCMT!$HW$2:$HW$3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cat>
            <c:multiLvlStrRef>
              <c:f>SCMT!$HT$4:$HV$171</c:f>
              <c:multiLvlStrCache>
                <c:ptCount val="168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</c:v>
                  </c:pt>
                  <c:pt idx="13">
                    <c:v>2</c:v>
                  </c:pt>
                  <c:pt idx="14">
                    <c:v>3</c:v>
                  </c:pt>
                  <c:pt idx="15">
                    <c:v>4</c:v>
                  </c:pt>
                  <c:pt idx="16">
                    <c:v>5</c:v>
                  </c:pt>
                  <c:pt idx="17">
                    <c:v>6</c:v>
                  </c:pt>
                  <c:pt idx="18">
                    <c:v>7</c:v>
                  </c:pt>
                  <c:pt idx="19">
                    <c:v>8</c:v>
                  </c:pt>
                  <c:pt idx="20">
                    <c:v>9</c:v>
                  </c:pt>
                  <c:pt idx="21">
                    <c:v>10</c:v>
                  </c:pt>
                  <c:pt idx="22">
                    <c:v>11</c:v>
                  </c:pt>
                  <c:pt idx="23">
                    <c:v>12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</c:v>
                  </c:pt>
                  <c:pt idx="37">
                    <c:v>2</c:v>
                  </c:pt>
                  <c:pt idx="38">
                    <c:v>3</c:v>
                  </c:pt>
                  <c:pt idx="39">
                    <c:v>4</c:v>
                  </c:pt>
                  <c:pt idx="40">
                    <c:v>5</c:v>
                  </c:pt>
                  <c:pt idx="41">
                    <c:v>6</c:v>
                  </c:pt>
                  <c:pt idx="42">
                    <c:v>7</c:v>
                  </c:pt>
                  <c:pt idx="43">
                    <c:v>8</c:v>
                  </c:pt>
                  <c:pt idx="44">
                    <c:v>9</c:v>
                  </c:pt>
                  <c:pt idx="45">
                    <c:v>10</c:v>
                  </c:pt>
                  <c:pt idx="46">
                    <c:v>11</c:v>
                  </c:pt>
                  <c:pt idx="47">
                    <c:v>12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5</c:v>
                  </c:pt>
                  <c:pt idx="53">
                    <c:v>6</c:v>
                  </c:pt>
                  <c:pt idx="54">
                    <c:v>7</c:v>
                  </c:pt>
                  <c:pt idx="55">
                    <c:v>8</c:v>
                  </c:pt>
                  <c:pt idx="56">
                    <c:v>9</c:v>
                  </c:pt>
                  <c:pt idx="57">
                    <c:v>10</c:v>
                  </c:pt>
                  <c:pt idx="58">
                    <c:v>11</c:v>
                  </c:pt>
                  <c:pt idx="59">
                    <c:v>12</c:v>
                  </c:pt>
                  <c:pt idx="60">
                    <c:v>1</c:v>
                  </c:pt>
                  <c:pt idx="61">
                    <c:v>2</c:v>
                  </c:pt>
                  <c:pt idx="62">
                    <c:v>3</c:v>
                  </c:pt>
                  <c:pt idx="63">
                    <c:v>4</c:v>
                  </c:pt>
                  <c:pt idx="64">
                    <c:v>5</c:v>
                  </c:pt>
                  <c:pt idx="65">
                    <c:v>6</c:v>
                  </c:pt>
                  <c:pt idx="66">
                    <c:v>7</c:v>
                  </c:pt>
                  <c:pt idx="67">
                    <c:v>8</c:v>
                  </c:pt>
                  <c:pt idx="68">
                    <c:v>9</c:v>
                  </c:pt>
                  <c:pt idx="69">
                    <c:v>10</c:v>
                  </c:pt>
                  <c:pt idx="70">
                    <c:v>11</c:v>
                  </c:pt>
                  <c:pt idx="71">
                    <c:v>12</c:v>
                  </c:pt>
                  <c:pt idx="72">
                    <c:v>1</c:v>
                  </c:pt>
                  <c:pt idx="73">
                    <c:v>2</c:v>
                  </c:pt>
                  <c:pt idx="74">
                    <c:v>3</c:v>
                  </c:pt>
                  <c:pt idx="75">
                    <c:v>4</c:v>
                  </c:pt>
                  <c:pt idx="76">
                    <c:v>5</c:v>
                  </c:pt>
                  <c:pt idx="77">
                    <c:v>6</c:v>
                  </c:pt>
                  <c:pt idx="78">
                    <c:v>7</c:v>
                  </c:pt>
                  <c:pt idx="79">
                    <c:v>8</c:v>
                  </c:pt>
                  <c:pt idx="80">
                    <c:v>9</c:v>
                  </c:pt>
                  <c:pt idx="81">
                    <c:v>10</c:v>
                  </c:pt>
                  <c:pt idx="82">
                    <c:v>11</c:v>
                  </c:pt>
                  <c:pt idx="83">
                    <c:v>12</c:v>
                  </c:pt>
                  <c:pt idx="84">
                    <c:v>1</c:v>
                  </c:pt>
                  <c:pt idx="85">
                    <c:v>2</c:v>
                  </c:pt>
                  <c:pt idx="86">
                    <c:v>3</c:v>
                  </c:pt>
                  <c:pt idx="87">
                    <c:v>4</c:v>
                  </c:pt>
                  <c:pt idx="88">
                    <c:v>5</c:v>
                  </c:pt>
                  <c:pt idx="89">
                    <c:v>6</c:v>
                  </c:pt>
                  <c:pt idx="90">
                    <c:v>7</c:v>
                  </c:pt>
                  <c:pt idx="91">
                    <c:v>8</c:v>
                  </c:pt>
                  <c:pt idx="92">
                    <c:v>9</c:v>
                  </c:pt>
                  <c:pt idx="93">
                    <c:v>10</c:v>
                  </c:pt>
                  <c:pt idx="94">
                    <c:v>11</c:v>
                  </c:pt>
                  <c:pt idx="95">
                    <c:v>12</c:v>
                  </c:pt>
                  <c:pt idx="96">
                    <c:v>1</c:v>
                  </c:pt>
                  <c:pt idx="97">
                    <c:v>2</c:v>
                  </c:pt>
                  <c:pt idx="98">
                    <c:v>3</c:v>
                  </c:pt>
                  <c:pt idx="99">
                    <c:v>4</c:v>
                  </c:pt>
                  <c:pt idx="100">
                    <c:v>5</c:v>
                  </c:pt>
                  <c:pt idx="101">
                    <c:v>6</c:v>
                  </c:pt>
                  <c:pt idx="102">
                    <c:v>7</c:v>
                  </c:pt>
                  <c:pt idx="103">
                    <c:v>8</c:v>
                  </c:pt>
                  <c:pt idx="104">
                    <c:v>9</c:v>
                  </c:pt>
                  <c:pt idx="105">
                    <c:v>10</c:v>
                  </c:pt>
                  <c:pt idx="106">
                    <c:v>11</c:v>
                  </c:pt>
                  <c:pt idx="107">
                    <c:v>12</c:v>
                  </c:pt>
                  <c:pt idx="108">
                    <c:v>1</c:v>
                  </c:pt>
                  <c:pt idx="109">
                    <c:v>2</c:v>
                  </c:pt>
                  <c:pt idx="110">
                    <c:v>3</c:v>
                  </c:pt>
                  <c:pt idx="111">
                    <c:v>4</c:v>
                  </c:pt>
                  <c:pt idx="112">
                    <c:v>5</c:v>
                  </c:pt>
                  <c:pt idx="113">
                    <c:v>6</c:v>
                  </c:pt>
                  <c:pt idx="114">
                    <c:v>7</c:v>
                  </c:pt>
                  <c:pt idx="115">
                    <c:v>8</c:v>
                  </c:pt>
                  <c:pt idx="116">
                    <c:v>9</c:v>
                  </c:pt>
                  <c:pt idx="117">
                    <c:v>10</c:v>
                  </c:pt>
                  <c:pt idx="118">
                    <c:v>11</c:v>
                  </c:pt>
                  <c:pt idx="119">
                    <c:v>12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</c:v>
                  </c:pt>
                  <c:pt idx="133">
                    <c:v>2</c:v>
                  </c:pt>
                  <c:pt idx="134">
                    <c:v>3</c:v>
                  </c:pt>
                  <c:pt idx="135">
                    <c:v>4</c:v>
                  </c:pt>
                  <c:pt idx="136">
                    <c:v>5</c:v>
                  </c:pt>
                  <c:pt idx="137">
                    <c:v>6</c:v>
                  </c:pt>
                  <c:pt idx="138">
                    <c:v>7</c:v>
                  </c:pt>
                  <c:pt idx="139">
                    <c:v>8</c:v>
                  </c:pt>
                  <c:pt idx="140">
                    <c:v>9</c:v>
                  </c:pt>
                  <c:pt idx="141">
                    <c:v>10</c:v>
                  </c:pt>
                  <c:pt idx="142">
                    <c:v>11</c:v>
                  </c:pt>
                  <c:pt idx="143">
                    <c:v>12</c:v>
                  </c:pt>
                  <c:pt idx="144">
                    <c:v>1</c:v>
                  </c:pt>
                  <c:pt idx="145">
                    <c:v>2</c:v>
                  </c:pt>
                  <c:pt idx="146">
                    <c:v>3</c:v>
                  </c:pt>
                  <c:pt idx="147">
                    <c:v>4</c:v>
                  </c:pt>
                  <c:pt idx="148">
                    <c:v>5</c:v>
                  </c:pt>
                  <c:pt idx="149">
                    <c:v>6</c:v>
                  </c:pt>
                  <c:pt idx="150">
                    <c:v>7</c:v>
                  </c:pt>
                  <c:pt idx="151">
                    <c:v>8</c:v>
                  </c:pt>
                  <c:pt idx="152">
                    <c:v>9</c:v>
                  </c:pt>
                  <c:pt idx="153">
                    <c:v>10</c:v>
                  </c:pt>
                  <c:pt idx="154">
                    <c:v>11</c:v>
                  </c:pt>
                  <c:pt idx="155">
                    <c:v>12</c:v>
                  </c:pt>
                  <c:pt idx="156">
                    <c:v>1</c:v>
                  </c:pt>
                  <c:pt idx="157">
                    <c:v>2</c:v>
                  </c:pt>
                  <c:pt idx="158">
                    <c:v>3</c:v>
                  </c:pt>
                  <c:pt idx="159">
                    <c:v>4</c:v>
                  </c:pt>
                  <c:pt idx="160">
                    <c:v>5</c:v>
                  </c:pt>
                  <c:pt idx="161">
                    <c:v>6</c:v>
                  </c:pt>
                  <c:pt idx="162">
                    <c:v>7</c:v>
                  </c:pt>
                  <c:pt idx="163">
                    <c:v>8</c:v>
                  </c:pt>
                  <c:pt idx="164">
                    <c:v>9</c:v>
                  </c:pt>
                  <c:pt idx="165">
                    <c:v>10</c:v>
                  </c:pt>
                  <c:pt idx="166">
                    <c:v>11</c:v>
                  </c:pt>
                  <c:pt idx="167">
                    <c:v>12</c:v>
                  </c:pt>
                </c:lvl>
                <c:lvl>
                  <c:pt idx="0">
                    <c:v>2021</c:v>
                  </c:pt>
                  <c:pt idx="12">
                    <c:v>2022</c:v>
                  </c:pt>
                  <c:pt idx="24">
                    <c:v>2023</c:v>
                  </c:pt>
                  <c:pt idx="36">
                    <c:v>2024</c:v>
                  </c:pt>
                  <c:pt idx="48">
                    <c:v>2025</c:v>
                  </c:pt>
                  <c:pt idx="60">
                    <c:v>2026</c:v>
                  </c:pt>
                  <c:pt idx="72">
                    <c:v>2027</c:v>
                  </c:pt>
                  <c:pt idx="84">
                    <c:v>2028</c:v>
                  </c:pt>
                  <c:pt idx="96">
                    <c:v>2029</c:v>
                  </c:pt>
                  <c:pt idx="108">
                    <c:v>2030</c:v>
                  </c:pt>
                  <c:pt idx="120">
                    <c:v>2031</c:v>
                  </c:pt>
                  <c:pt idx="132">
                    <c:v>2032</c:v>
                  </c:pt>
                  <c:pt idx="144">
                    <c:v>2033</c:v>
                  </c:pt>
                  <c:pt idx="156">
                    <c:v>2034</c:v>
                  </c:pt>
                </c:lvl>
                <c:lvl>
                  <c:pt idx="0">
                    <c:v>Histórico</c:v>
                  </c:pt>
                  <c:pt idx="48">
                    <c:v>Proyectado</c:v>
                  </c:pt>
                </c:lvl>
              </c:multiLvlStrCache>
            </c:multiLvlStrRef>
          </c:cat>
          <c:val>
            <c:numRef>
              <c:f>SCMT!$HW$4:$HW$171</c:f>
              <c:numCache>
                <c:formatCode>#,##0</c:formatCode>
                <c:ptCount val="168"/>
                <c:pt idx="0">
                  <c:v>140292.09180000002</c:v>
                </c:pt>
                <c:pt idx="1">
                  <c:v>65764.2215</c:v>
                </c:pt>
                <c:pt idx="2">
                  <c:v>48446.89179999999</c:v>
                </c:pt>
                <c:pt idx="3">
                  <c:v>52096.648700000005</c:v>
                </c:pt>
                <c:pt idx="4">
                  <c:v>31631.836899999998</c:v>
                </c:pt>
                <c:pt idx="5">
                  <c:v>51388.936300000016</c:v>
                </c:pt>
                <c:pt idx="6">
                  <c:v>30455.410000000018</c:v>
                </c:pt>
                <c:pt idx="7">
                  <c:v>81130.207699999955</c:v>
                </c:pt>
                <c:pt idx="8">
                  <c:v>205424.78410000008</c:v>
                </c:pt>
                <c:pt idx="9">
                  <c:v>229990.89040000009</c:v>
                </c:pt>
                <c:pt idx="10">
                  <c:v>211172.56350000002</c:v>
                </c:pt>
                <c:pt idx="11">
                  <c:v>188865.72270000022</c:v>
                </c:pt>
                <c:pt idx="12">
                  <c:v>268126.18800000002</c:v>
                </c:pt>
                <c:pt idx="13">
                  <c:v>272163.15559999994</c:v>
                </c:pt>
                <c:pt idx="14">
                  <c:v>261524.00000000093</c:v>
                </c:pt>
                <c:pt idx="15">
                  <c:v>158885.37000000011</c:v>
                </c:pt>
                <c:pt idx="16">
                  <c:v>355437.15999999957</c:v>
                </c:pt>
                <c:pt idx="17">
                  <c:v>194456.53000000003</c:v>
                </c:pt>
                <c:pt idx="18">
                  <c:v>329180.43823759939</c:v>
                </c:pt>
                <c:pt idx="19">
                  <c:v>323992.15102628188</c:v>
                </c:pt>
                <c:pt idx="20">
                  <c:v>232114.26275406749</c:v>
                </c:pt>
                <c:pt idx="21">
                  <c:v>231286.24705826843</c:v>
                </c:pt>
                <c:pt idx="22">
                  <c:v>228913.21348649598</c:v>
                </c:pt>
                <c:pt idx="23">
                  <c:v>216790.8417768995</c:v>
                </c:pt>
                <c:pt idx="24">
                  <c:v>235061.12715355953</c:v>
                </c:pt>
                <c:pt idx="25">
                  <c:v>245296.81332385796</c:v>
                </c:pt>
                <c:pt idx="26">
                  <c:v>217094.60856727316</c:v>
                </c:pt>
                <c:pt idx="27">
                  <c:v>208010.79865311983</c:v>
                </c:pt>
                <c:pt idx="28">
                  <c:v>192378.69188723818</c:v>
                </c:pt>
                <c:pt idx="29">
                  <c:v>244363.82014248049</c:v>
                </c:pt>
                <c:pt idx="30">
                  <c:v>292421.40492531011</c:v>
                </c:pt>
                <c:pt idx="31">
                  <c:v>312395.81837834162</c:v>
                </c:pt>
                <c:pt idx="32">
                  <c:v>174246.32067053905</c:v>
                </c:pt>
                <c:pt idx="33">
                  <c:v>179238.72367870176</c:v>
                </c:pt>
                <c:pt idx="34">
                  <c:v>205425.2179220921</c:v>
                </c:pt>
                <c:pt idx="35">
                  <c:v>262895.78858379927</c:v>
                </c:pt>
                <c:pt idx="36">
                  <c:v>255943.82180628271</c:v>
                </c:pt>
                <c:pt idx="37">
                  <c:v>224101.31476302422</c:v>
                </c:pt>
                <c:pt idx="38">
                  <c:v>246920.15237127358</c:v>
                </c:pt>
                <c:pt idx="39">
                  <c:v>262607.03416244144</c:v>
                </c:pt>
                <c:pt idx="40">
                  <c:v>192741.32878851736</c:v>
                </c:pt>
                <c:pt idx="41">
                  <c:v>228312.56225554706</c:v>
                </c:pt>
                <c:pt idx="42">
                  <c:v>254565.22433298617</c:v>
                </c:pt>
                <c:pt idx="43">
                  <c:v>210395.32583082601</c:v>
                </c:pt>
                <c:pt idx="44">
                  <c:v>185508.52518749269</c:v>
                </c:pt>
                <c:pt idx="45">
                  <c:v>165242.17337846797</c:v>
                </c:pt>
                <c:pt idx="46">
                  <c:v>221656.42555704314</c:v>
                </c:pt>
                <c:pt idx="47">
                  <c:v>225054.9065217973</c:v>
                </c:pt>
                <c:pt idx="48">
                  <c:v>299871.79722861713</c:v>
                </c:pt>
                <c:pt idx="49">
                  <c:v>255327.62267253245</c:v>
                </c:pt>
                <c:pt idx="50">
                  <c:v>268398.75835304178</c:v>
                </c:pt>
                <c:pt idx="51">
                  <c:v>285228.43391873647</c:v>
                </c:pt>
                <c:pt idx="52">
                  <c:v>190905.94634172303</c:v>
                </c:pt>
                <c:pt idx="53">
                  <c:v>241235.32460306535</c:v>
                </c:pt>
                <c:pt idx="54">
                  <c:v>312355.5731636514</c:v>
                </c:pt>
                <c:pt idx="55">
                  <c:v>313326.97397879238</c:v>
                </c:pt>
                <c:pt idx="56">
                  <c:v>239259.17171299856</c:v>
                </c:pt>
                <c:pt idx="57">
                  <c:v>234282.65498490509</c:v>
                </c:pt>
                <c:pt idx="58">
                  <c:v>262327.84077750589</c:v>
                </c:pt>
                <c:pt idx="59">
                  <c:v>315191.28708749742</c:v>
                </c:pt>
                <c:pt idx="60">
                  <c:v>290814.91323938454</c:v>
                </c:pt>
                <c:pt idx="61">
                  <c:v>251653.6305146208</c:v>
                </c:pt>
                <c:pt idx="62">
                  <c:v>234892.60802626674</c:v>
                </c:pt>
                <c:pt idx="63">
                  <c:v>238991.43325021269</c:v>
                </c:pt>
                <c:pt idx="64">
                  <c:v>167115.91738540999</c:v>
                </c:pt>
                <c:pt idx="65">
                  <c:v>198333.35629153578</c:v>
                </c:pt>
                <c:pt idx="66">
                  <c:v>237365.07320290495</c:v>
                </c:pt>
                <c:pt idx="67">
                  <c:v>251537.94575617483</c:v>
                </c:pt>
                <c:pt idx="68">
                  <c:v>207451.73244310956</c:v>
                </c:pt>
                <c:pt idx="69">
                  <c:v>196366.4169529262</c:v>
                </c:pt>
                <c:pt idx="70">
                  <c:v>219060.8137124019</c:v>
                </c:pt>
                <c:pt idx="71">
                  <c:v>268129.77586891886</c:v>
                </c:pt>
                <c:pt idx="72">
                  <c:v>239603.30167865311</c:v>
                </c:pt>
                <c:pt idx="73">
                  <c:v>198162.81058214122</c:v>
                </c:pt>
                <c:pt idx="74">
                  <c:v>190519.98149790912</c:v>
                </c:pt>
                <c:pt idx="75">
                  <c:v>184035.28425261317</c:v>
                </c:pt>
                <c:pt idx="76">
                  <c:v>121266.34220449187</c:v>
                </c:pt>
                <c:pt idx="77">
                  <c:v>147900.35936948168</c:v>
                </c:pt>
                <c:pt idx="78">
                  <c:v>186447.08671361624</c:v>
                </c:pt>
                <c:pt idx="79">
                  <c:v>205152.34563666419</c:v>
                </c:pt>
                <c:pt idx="80">
                  <c:v>174100.32545730617</c:v>
                </c:pt>
                <c:pt idx="81">
                  <c:v>165325.04247987806</c:v>
                </c:pt>
                <c:pt idx="82">
                  <c:v>181398.45898950731</c:v>
                </c:pt>
                <c:pt idx="83">
                  <c:v>222988.37463188745</c:v>
                </c:pt>
                <c:pt idx="84">
                  <c:v>246020.50292750064</c:v>
                </c:pt>
                <c:pt idx="85">
                  <c:v>204891.59214378192</c:v>
                </c:pt>
                <c:pt idx="86">
                  <c:v>211309.09789999019</c:v>
                </c:pt>
                <c:pt idx="87">
                  <c:v>206240.81615707255</c:v>
                </c:pt>
                <c:pt idx="88">
                  <c:v>136665.30265543668</c:v>
                </c:pt>
                <c:pt idx="89">
                  <c:v>159581.53066059461</c:v>
                </c:pt>
                <c:pt idx="90">
                  <c:v>197104.94438410844</c:v>
                </c:pt>
                <c:pt idx="91">
                  <c:v>218057.47465628604</c:v>
                </c:pt>
                <c:pt idx="92">
                  <c:v>194504.33568870049</c:v>
                </c:pt>
                <c:pt idx="93">
                  <c:v>184029.07473717257</c:v>
                </c:pt>
                <c:pt idx="94">
                  <c:v>195229.50207744894</c:v>
                </c:pt>
                <c:pt idx="95">
                  <c:v>243257.58637338059</c:v>
                </c:pt>
                <c:pt idx="96">
                  <c:v>136216.9549278164</c:v>
                </c:pt>
                <c:pt idx="97">
                  <c:v>88623.219063401179</c:v>
                </c:pt>
                <c:pt idx="98">
                  <c:v>77787.242972915861</c:v>
                </c:pt>
                <c:pt idx="99">
                  <c:v>83257.350739897898</c:v>
                </c:pt>
                <c:pt idx="100">
                  <c:v>61262.232124877133</c:v>
                </c:pt>
                <c:pt idx="101">
                  <c:v>72903.828529161008</c:v>
                </c:pt>
                <c:pt idx="102">
                  <c:v>98930.280941066958</c:v>
                </c:pt>
                <c:pt idx="103">
                  <c:v>104080.87119371137</c:v>
                </c:pt>
                <c:pt idx="104">
                  <c:v>112043.41239303075</c:v>
                </c:pt>
                <c:pt idx="105">
                  <c:v>106155.80210638963</c:v>
                </c:pt>
                <c:pt idx="106">
                  <c:v>109134.96802641128</c:v>
                </c:pt>
                <c:pt idx="107">
                  <c:v>136916.20895403973</c:v>
                </c:pt>
                <c:pt idx="108">
                  <c:v>119424.67961852944</c:v>
                </c:pt>
                <c:pt idx="109">
                  <c:v>81809.00321572891</c:v>
                </c:pt>
                <c:pt idx="110">
                  <c:v>72072.809726046107</c:v>
                </c:pt>
                <c:pt idx="111">
                  <c:v>80118.898525279641</c:v>
                </c:pt>
                <c:pt idx="112">
                  <c:v>60636.903263549946</c:v>
                </c:pt>
                <c:pt idx="113">
                  <c:v>76832.628652196319</c:v>
                </c:pt>
                <c:pt idx="114">
                  <c:v>102632.06604219455</c:v>
                </c:pt>
                <c:pt idx="115">
                  <c:v>102867.84468777078</c:v>
                </c:pt>
                <c:pt idx="116">
                  <c:v>109058.18636452312</c:v>
                </c:pt>
                <c:pt idx="117">
                  <c:v>116541.50623459421</c:v>
                </c:pt>
                <c:pt idx="118">
                  <c:v>119752.01461502681</c:v>
                </c:pt>
                <c:pt idx="119">
                  <c:v>148991.26630970021</c:v>
                </c:pt>
                <c:pt idx="120">
                  <c:v>115078.93432285768</c:v>
                </c:pt>
                <c:pt idx="121">
                  <c:v>86256.48607729272</c:v>
                </c:pt>
                <c:pt idx="122">
                  <c:v>76448.982673452279</c:v>
                </c:pt>
                <c:pt idx="123">
                  <c:v>84176.777727602414</c:v>
                </c:pt>
                <c:pt idx="124">
                  <c:v>64128.566005516601</c:v>
                </c:pt>
                <c:pt idx="125">
                  <c:v>78900.740152268962</c:v>
                </c:pt>
                <c:pt idx="126">
                  <c:v>114402.03691702057</c:v>
                </c:pt>
                <c:pt idx="127">
                  <c:v>131914.52914247153</c:v>
                </c:pt>
                <c:pt idx="128">
                  <c:v>112185.54912348547</c:v>
                </c:pt>
                <c:pt idx="129">
                  <c:v>121296.31976353146</c:v>
                </c:pt>
                <c:pt idx="130">
                  <c:v>126391.97803852563</c:v>
                </c:pt>
                <c:pt idx="131">
                  <c:v>151871.10451885784</c:v>
                </c:pt>
                <c:pt idx="132">
                  <c:v>122959.75828671655</c:v>
                </c:pt>
                <c:pt idx="133">
                  <c:v>100556.15669662705</c:v>
                </c:pt>
                <c:pt idx="134">
                  <c:v>85904.285145080881</c:v>
                </c:pt>
                <c:pt idx="135">
                  <c:v>95294.64508278828</c:v>
                </c:pt>
                <c:pt idx="136">
                  <c:v>71079.01894133717</c:v>
                </c:pt>
                <c:pt idx="137">
                  <c:v>91719.650429971749</c:v>
                </c:pt>
                <c:pt idx="138">
                  <c:v>117971.62016351057</c:v>
                </c:pt>
                <c:pt idx="139">
                  <c:v>140310.74542911089</c:v>
                </c:pt>
                <c:pt idx="140">
                  <c:v>122772.85372188303</c:v>
                </c:pt>
                <c:pt idx="141">
                  <c:v>133153.96423959473</c:v>
                </c:pt>
                <c:pt idx="142">
                  <c:v>138586.28489903011</c:v>
                </c:pt>
                <c:pt idx="143">
                  <c:v>166337.11238598262</c:v>
                </c:pt>
                <c:pt idx="144">
                  <c:v>123569.0575026255</c:v>
                </c:pt>
                <c:pt idx="145">
                  <c:v>102854.98104466202</c:v>
                </c:pt>
                <c:pt idx="146">
                  <c:v>80053.138340792473</c:v>
                </c:pt>
                <c:pt idx="147">
                  <c:v>88612.334195977717</c:v>
                </c:pt>
                <c:pt idx="148">
                  <c:v>65407.114611681201</c:v>
                </c:pt>
                <c:pt idx="149">
                  <c:v>86896.294442233295</c:v>
                </c:pt>
                <c:pt idx="150">
                  <c:v>117877.85465261919</c:v>
                </c:pt>
                <c:pt idx="151">
                  <c:v>150094.54558601009</c:v>
                </c:pt>
                <c:pt idx="152">
                  <c:v>129121.58325814788</c:v>
                </c:pt>
                <c:pt idx="153">
                  <c:v>124702.80956550709</c:v>
                </c:pt>
                <c:pt idx="154">
                  <c:v>127551.30847984474</c:v>
                </c:pt>
                <c:pt idx="155">
                  <c:v>155997.29199009456</c:v>
                </c:pt>
                <c:pt idx="156">
                  <c:v>133574.89969195524</c:v>
                </c:pt>
                <c:pt idx="157">
                  <c:v>115149.93205631239</c:v>
                </c:pt>
                <c:pt idx="158">
                  <c:v>79238.710436943555</c:v>
                </c:pt>
                <c:pt idx="159">
                  <c:v>88967.225651254368</c:v>
                </c:pt>
                <c:pt idx="160">
                  <c:v>70940.458332945142</c:v>
                </c:pt>
                <c:pt idx="161">
                  <c:v>88180.97201965061</c:v>
                </c:pt>
                <c:pt idx="162">
                  <c:v>113650.69589144901</c:v>
                </c:pt>
                <c:pt idx="163">
                  <c:v>151549.0820981841</c:v>
                </c:pt>
                <c:pt idx="164">
                  <c:v>124926.36705812624</c:v>
                </c:pt>
                <c:pt idx="165">
                  <c:v>121093.02788321023</c:v>
                </c:pt>
                <c:pt idx="166">
                  <c:v>124653.68579820443</c:v>
                </c:pt>
                <c:pt idx="167">
                  <c:v>145135.99657160597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13-4850-85BC-2A9E00B0A90F}"/>
            </c:ext>
          </c:extLst>
        </c:ser>
        <c:ser>
          <c:idx val="1"/>
          <c:order val="1"/>
          <c:tx>
            <c:strRef>
              <c:f>SCMT!$HX$2:$HX$3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chemeClr val="accent5"/>
            </a:solidFill>
          </c:spPr>
          <c:cat>
            <c:multiLvlStrRef>
              <c:f>SCMT!$HT$4:$HV$171</c:f>
              <c:multiLvlStrCache>
                <c:ptCount val="168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</c:v>
                  </c:pt>
                  <c:pt idx="13">
                    <c:v>2</c:v>
                  </c:pt>
                  <c:pt idx="14">
                    <c:v>3</c:v>
                  </c:pt>
                  <c:pt idx="15">
                    <c:v>4</c:v>
                  </c:pt>
                  <c:pt idx="16">
                    <c:v>5</c:v>
                  </c:pt>
                  <c:pt idx="17">
                    <c:v>6</c:v>
                  </c:pt>
                  <c:pt idx="18">
                    <c:v>7</c:v>
                  </c:pt>
                  <c:pt idx="19">
                    <c:v>8</c:v>
                  </c:pt>
                  <c:pt idx="20">
                    <c:v>9</c:v>
                  </c:pt>
                  <c:pt idx="21">
                    <c:v>10</c:v>
                  </c:pt>
                  <c:pt idx="22">
                    <c:v>11</c:v>
                  </c:pt>
                  <c:pt idx="23">
                    <c:v>12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</c:v>
                  </c:pt>
                  <c:pt idx="37">
                    <c:v>2</c:v>
                  </c:pt>
                  <c:pt idx="38">
                    <c:v>3</c:v>
                  </c:pt>
                  <c:pt idx="39">
                    <c:v>4</c:v>
                  </c:pt>
                  <c:pt idx="40">
                    <c:v>5</c:v>
                  </c:pt>
                  <c:pt idx="41">
                    <c:v>6</c:v>
                  </c:pt>
                  <c:pt idx="42">
                    <c:v>7</c:v>
                  </c:pt>
                  <c:pt idx="43">
                    <c:v>8</c:v>
                  </c:pt>
                  <c:pt idx="44">
                    <c:v>9</c:v>
                  </c:pt>
                  <c:pt idx="45">
                    <c:v>10</c:v>
                  </c:pt>
                  <c:pt idx="46">
                    <c:v>11</c:v>
                  </c:pt>
                  <c:pt idx="47">
                    <c:v>12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5</c:v>
                  </c:pt>
                  <c:pt idx="53">
                    <c:v>6</c:v>
                  </c:pt>
                  <c:pt idx="54">
                    <c:v>7</c:v>
                  </c:pt>
                  <c:pt idx="55">
                    <c:v>8</c:v>
                  </c:pt>
                  <c:pt idx="56">
                    <c:v>9</c:v>
                  </c:pt>
                  <c:pt idx="57">
                    <c:v>10</c:v>
                  </c:pt>
                  <c:pt idx="58">
                    <c:v>11</c:v>
                  </c:pt>
                  <c:pt idx="59">
                    <c:v>12</c:v>
                  </c:pt>
                  <c:pt idx="60">
                    <c:v>1</c:v>
                  </c:pt>
                  <c:pt idx="61">
                    <c:v>2</c:v>
                  </c:pt>
                  <c:pt idx="62">
                    <c:v>3</c:v>
                  </c:pt>
                  <c:pt idx="63">
                    <c:v>4</c:v>
                  </c:pt>
                  <c:pt idx="64">
                    <c:v>5</c:v>
                  </c:pt>
                  <c:pt idx="65">
                    <c:v>6</c:v>
                  </c:pt>
                  <c:pt idx="66">
                    <c:v>7</c:v>
                  </c:pt>
                  <c:pt idx="67">
                    <c:v>8</c:v>
                  </c:pt>
                  <c:pt idx="68">
                    <c:v>9</c:v>
                  </c:pt>
                  <c:pt idx="69">
                    <c:v>10</c:v>
                  </c:pt>
                  <c:pt idx="70">
                    <c:v>11</c:v>
                  </c:pt>
                  <c:pt idx="71">
                    <c:v>12</c:v>
                  </c:pt>
                  <c:pt idx="72">
                    <c:v>1</c:v>
                  </c:pt>
                  <c:pt idx="73">
                    <c:v>2</c:v>
                  </c:pt>
                  <c:pt idx="74">
                    <c:v>3</c:v>
                  </c:pt>
                  <c:pt idx="75">
                    <c:v>4</c:v>
                  </c:pt>
                  <c:pt idx="76">
                    <c:v>5</c:v>
                  </c:pt>
                  <c:pt idx="77">
                    <c:v>6</c:v>
                  </c:pt>
                  <c:pt idx="78">
                    <c:v>7</c:v>
                  </c:pt>
                  <c:pt idx="79">
                    <c:v>8</c:v>
                  </c:pt>
                  <c:pt idx="80">
                    <c:v>9</c:v>
                  </c:pt>
                  <c:pt idx="81">
                    <c:v>10</c:v>
                  </c:pt>
                  <c:pt idx="82">
                    <c:v>11</c:v>
                  </c:pt>
                  <c:pt idx="83">
                    <c:v>12</c:v>
                  </c:pt>
                  <c:pt idx="84">
                    <c:v>1</c:v>
                  </c:pt>
                  <c:pt idx="85">
                    <c:v>2</c:v>
                  </c:pt>
                  <c:pt idx="86">
                    <c:v>3</c:v>
                  </c:pt>
                  <c:pt idx="87">
                    <c:v>4</c:v>
                  </c:pt>
                  <c:pt idx="88">
                    <c:v>5</c:v>
                  </c:pt>
                  <c:pt idx="89">
                    <c:v>6</c:v>
                  </c:pt>
                  <c:pt idx="90">
                    <c:v>7</c:v>
                  </c:pt>
                  <c:pt idx="91">
                    <c:v>8</c:v>
                  </c:pt>
                  <c:pt idx="92">
                    <c:v>9</c:v>
                  </c:pt>
                  <c:pt idx="93">
                    <c:v>10</c:v>
                  </c:pt>
                  <c:pt idx="94">
                    <c:v>11</c:v>
                  </c:pt>
                  <c:pt idx="95">
                    <c:v>12</c:v>
                  </c:pt>
                  <c:pt idx="96">
                    <c:v>1</c:v>
                  </c:pt>
                  <c:pt idx="97">
                    <c:v>2</c:v>
                  </c:pt>
                  <c:pt idx="98">
                    <c:v>3</c:v>
                  </c:pt>
                  <c:pt idx="99">
                    <c:v>4</c:v>
                  </c:pt>
                  <c:pt idx="100">
                    <c:v>5</c:v>
                  </c:pt>
                  <c:pt idx="101">
                    <c:v>6</c:v>
                  </c:pt>
                  <c:pt idx="102">
                    <c:v>7</c:v>
                  </c:pt>
                  <c:pt idx="103">
                    <c:v>8</c:v>
                  </c:pt>
                  <c:pt idx="104">
                    <c:v>9</c:v>
                  </c:pt>
                  <c:pt idx="105">
                    <c:v>10</c:v>
                  </c:pt>
                  <c:pt idx="106">
                    <c:v>11</c:v>
                  </c:pt>
                  <c:pt idx="107">
                    <c:v>12</c:v>
                  </c:pt>
                  <c:pt idx="108">
                    <c:v>1</c:v>
                  </c:pt>
                  <c:pt idx="109">
                    <c:v>2</c:v>
                  </c:pt>
                  <c:pt idx="110">
                    <c:v>3</c:v>
                  </c:pt>
                  <c:pt idx="111">
                    <c:v>4</c:v>
                  </c:pt>
                  <c:pt idx="112">
                    <c:v>5</c:v>
                  </c:pt>
                  <c:pt idx="113">
                    <c:v>6</c:v>
                  </c:pt>
                  <c:pt idx="114">
                    <c:v>7</c:v>
                  </c:pt>
                  <c:pt idx="115">
                    <c:v>8</c:v>
                  </c:pt>
                  <c:pt idx="116">
                    <c:v>9</c:v>
                  </c:pt>
                  <c:pt idx="117">
                    <c:v>10</c:v>
                  </c:pt>
                  <c:pt idx="118">
                    <c:v>11</c:v>
                  </c:pt>
                  <c:pt idx="119">
                    <c:v>12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</c:v>
                  </c:pt>
                  <c:pt idx="133">
                    <c:v>2</c:v>
                  </c:pt>
                  <c:pt idx="134">
                    <c:v>3</c:v>
                  </c:pt>
                  <c:pt idx="135">
                    <c:v>4</c:v>
                  </c:pt>
                  <c:pt idx="136">
                    <c:v>5</c:v>
                  </c:pt>
                  <c:pt idx="137">
                    <c:v>6</c:v>
                  </c:pt>
                  <c:pt idx="138">
                    <c:v>7</c:v>
                  </c:pt>
                  <c:pt idx="139">
                    <c:v>8</c:v>
                  </c:pt>
                  <c:pt idx="140">
                    <c:v>9</c:v>
                  </c:pt>
                  <c:pt idx="141">
                    <c:v>10</c:v>
                  </c:pt>
                  <c:pt idx="142">
                    <c:v>11</c:v>
                  </c:pt>
                  <c:pt idx="143">
                    <c:v>12</c:v>
                  </c:pt>
                  <c:pt idx="144">
                    <c:v>1</c:v>
                  </c:pt>
                  <c:pt idx="145">
                    <c:v>2</c:v>
                  </c:pt>
                  <c:pt idx="146">
                    <c:v>3</c:v>
                  </c:pt>
                  <c:pt idx="147">
                    <c:v>4</c:v>
                  </c:pt>
                  <c:pt idx="148">
                    <c:v>5</c:v>
                  </c:pt>
                  <c:pt idx="149">
                    <c:v>6</c:v>
                  </c:pt>
                  <c:pt idx="150">
                    <c:v>7</c:v>
                  </c:pt>
                  <c:pt idx="151">
                    <c:v>8</c:v>
                  </c:pt>
                  <c:pt idx="152">
                    <c:v>9</c:v>
                  </c:pt>
                  <c:pt idx="153">
                    <c:v>10</c:v>
                  </c:pt>
                  <c:pt idx="154">
                    <c:v>11</c:v>
                  </c:pt>
                  <c:pt idx="155">
                    <c:v>12</c:v>
                  </c:pt>
                  <c:pt idx="156">
                    <c:v>1</c:v>
                  </c:pt>
                  <c:pt idx="157">
                    <c:v>2</c:v>
                  </c:pt>
                  <c:pt idx="158">
                    <c:v>3</c:v>
                  </c:pt>
                  <c:pt idx="159">
                    <c:v>4</c:v>
                  </c:pt>
                  <c:pt idx="160">
                    <c:v>5</c:v>
                  </c:pt>
                  <c:pt idx="161">
                    <c:v>6</c:v>
                  </c:pt>
                  <c:pt idx="162">
                    <c:v>7</c:v>
                  </c:pt>
                  <c:pt idx="163">
                    <c:v>8</c:v>
                  </c:pt>
                  <c:pt idx="164">
                    <c:v>9</c:v>
                  </c:pt>
                  <c:pt idx="165">
                    <c:v>10</c:v>
                  </c:pt>
                  <c:pt idx="166">
                    <c:v>11</c:v>
                  </c:pt>
                  <c:pt idx="167">
                    <c:v>12</c:v>
                  </c:pt>
                </c:lvl>
                <c:lvl>
                  <c:pt idx="0">
                    <c:v>2021</c:v>
                  </c:pt>
                  <c:pt idx="12">
                    <c:v>2022</c:v>
                  </c:pt>
                  <c:pt idx="24">
                    <c:v>2023</c:v>
                  </c:pt>
                  <c:pt idx="36">
                    <c:v>2024</c:v>
                  </c:pt>
                  <c:pt idx="48">
                    <c:v>2025</c:v>
                  </c:pt>
                  <c:pt idx="60">
                    <c:v>2026</c:v>
                  </c:pt>
                  <c:pt idx="72">
                    <c:v>2027</c:v>
                  </c:pt>
                  <c:pt idx="84">
                    <c:v>2028</c:v>
                  </c:pt>
                  <c:pt idx="96">
                    <c:v>2029</c:v>
                  </c:pt>
                  <c:pt idx="108">
                    <c:v>2030</c:v>
                  </c:pt>
                  <c:pt idx="120">
                    <c:v>2031</c:v>
                  </c:pt>
                  <c:pt idx="132">
                    <c:v>2032</c:v>
                  </c:pt>
                  <c:pt idx="144">
                    <c:v>2033</c:v>
                  </c:pt>
                  <c:pt idx="156">
                    <c:v>2034</c:v>
                  </c:pt>
                </c:lvl>
                <c:lvl>
                  <c:pt idx="0">
                    <c:v>Histórico</c:v>
                  </c:pt>
                  <c:pt idx="48">
                    <c:v>Proyectado</c:v>
                  </c:pt>
                </c:lvl>
              </c:multiLvlStrCache>
            </c:multiLvlStrRef>
          </c:cat>
          <c:val>
            <c:numRef>
              <c:f>SCMT!$HX$4:$HX$171</c:f>
              <c:numCache>
                <c:formatCode>#,##0</c:formatCode>
                <c:ptCount val="168"/>
                <c:pt idx="0">
                  <c:v>66780.484899999996</c:v>
                </c:pt>
                <c:pt idx="1">
                  <c:v>86311.862600000051</c:v>
                </c:pt>
                <c:pt idx="2">
                  <c:v>118394.02049999996</c:v>
                </c:pt>
                <c:pt idx="3">
                  <c:v>125285.78949999998</c:v>
                </c:pt>
                <c:pt idx="4">
                  <c:v>144448.08590000003</c:v>
                </c:pt>
                <c:pt idx="5">
                  <c:v>196497.20329999994</c:v>
                </c:pt>
                <c:pt idx="6">
                  <c:v>102495.32329999999</c:v>
                </c:pt>
                <c:pt idx="7">
                  <c:v>164162.79889999997</c:v>
                </c:pt>
                <c:pt idx="8">
                  <c:v>48283.820000000007</c:v>
                </c:pt>
                <c:pt idx="9">
                  <c:v>67318.195500000016</c:v>
                </c:pt>
                <c:pt idx="10">
                  <c:v>66630.107300000003</c:v>
                </c:pt>
                <c:pt idx="11">
                  <c:v>50126.504000000001</c:v>
                </c:pt>
                <c:pt idx="12">
                  <c:v>131300.09899999996</c:v>
                </c:pt>
                <c:pt idx="13">
                  <c:v>161513.55999999991</c:v>
                </c:pt>
                <c:pt idx="14">
                  <c:v>185520.88999999975</c:v>
                </c:pt>
                <c:pt idx="15">
                  <c:v>76936.739999999991</c:v>
                </c:pt>
                <c:pt idx="16">
                  <c:v>206958.35</c:v>
                </c:pt>
                <c:pt idx="17">
                  <c:v>106302.99000000002</c:v>
                </c:pt>
                <c:pt idx="18">
                  <c:v>107737.79473390091</c:v>
                </c:pt>
                <c:pt idx="19">
                  <c:v>135831.28156960331</c:v>
                </c:pt>
                <c:pt idx="20">
                  <c:v>183934.35151010629</c:v>
                </c:pt>
                <c:pt idx="21">
                  <c:v>210421.66191561765</c:v>
                </c:pt>
                <c:pt idx="22">
                  <c:v>150757.79453893864</c:v>
                </c:pt>
                <c:pt idx="23">
                  <c:v>104434.25709371528</c:v>
                </c:pt>
                <c:pt idx="24">
                  <c:v>94082.699531703503</c:v>
                </c:pt>
                <c:pt idx="25">
                  <c:v>87236.65495941753</c:v>
                </c:pt>
                <c:pt idx="26">
                  <c:v>74796.768447436843</c:v>
                </c:pt>
                <c:pt idx="27">
                  <c:v>80876.521138237731</c:v>
                </c:pt>
                <c:pt idx="28">
                  <c:v>91005.632894566952</c:v>
                </c:pt>
                <c:pt idx="29">
                  <c:v>138756.7571011057</c:v>
                </c:pt>
                <c:pt idx="30">
                  <c:v>256629.20735246647</c:v>
                </c:pt>
                <c:pt idx="31">
                  <c:v>233057.95373532799</c:v>
                </c:pt>
                <c:pt idx="32">
                  <c:v>137177.00022763544</c:v>
                </c:pt>
                <c:pt idx="33">
                  <c:v>151458.4982677185</c:v>
                </c:pt>
                <c:pt idx="34">
                  <c:v>118104.66016137207</c:v>
                </c:pt>
                <c:pt idx="35">
                  <c:v>106496.34272768372</c:v>
                </c:pt>
                <c:pt idx="36">
                  <c:v>139046.77218343323</c:v>
                </c:pt>
                <c:pt idx="37">
                  <c:v>176935.6389753487</c:v>
                </c:pt>
                <c:pt idx="38">
                  <c:v>164609.82708567043</c:v>
                </c:pt>
                <c:pt idx="39">
                  <c:v>186626.8497137907</c:v>
                </c:pt>
                <c:pt idx="40">
                  <c:v>174516.19141363626</c:v>
                </c:pt>
                <c:pt idx="41">
                  <c:v>242758.03577623493</c:v>
                </c:pt>
                <c:pt idx="42">
                  <c:v>229980.5389537827</c:v>
                </c:pt>
                <c:pt idx="43">
                  <c:v>216208.64444291068</c:v>
                </c:pt>
                <c:pt idx="44">
                  <c:v>98274.894195233705</c:v>
                </c:pt>
                <c:pt idx="45">
                  <c:v>90597.910291639972</c:v>
                </c:pt>
                <c:pt idx="46">
                  <c:v>65307.410296233837</c:v>
                </c:pt>
                <c:pt idx="47">
                  <c:v>127811.52500357165</c:v>
                </c:pt>
                <c:pt idx="48">
                  <c:v>95118.796761099205</c:v>
                </c:pt>
                <c:pt idx="49">
                  <c:v>145709.3310658409</c:v>
                </c:pt>
                <c:pt idx="50">
                  <c:v>143131.22110390186</c:v>
                </c:pt>
                <c:pt idx="51">
                  <c:v>164005.44995749509</c:v>
                </c:pt>
                <c:pt idx="52">
                  <c:v>176351.57386043086</c:v>
                </c:pt>
                <c:pt idx="53">
                  <c:v>229835.27342871623</c:v>
                </c:pt>
                <c:pt idx="54">
                  <c:v>172190.19012311776</c:v>
                </c:pt>
                <c:pt idx="55">
                  <c:v>113276.99629494424</c:v>
                </c:pt>
                <c:pt idx="56">
                  <c:v>44524.247669728386</c:v>
                </c:pt>
                <c:pt idx="57">
                  <c:v>21557.428685202682</c:v>
                </c:pt>
                <c:pt idx="58">
                  <c:v>24635.99507577152</c:v>
                </c:pt>
                <c:pt idx="59">
                  <c:v>37675.144437871422</c:v>
                </c:pt>
                <c:pt idx="60">
                  <c:v>64155.020898079005</c:v>
                </c:pt>
                <c:pt idx="61">
                  <c:v>117244.55690693186</c:v>
                </c:pt>
                <c:pt idx="62">
                  <c:v>148204.70985033823</c:v>
                </c:pt>
                <c:pt idx="63">
                  <c:v>182598.06548023174</c:v>
                </c:pt>
                <c:pt idx="64">
                  <c:v>183046.81857612645</c:v>
                </c:pt>
                <c:pt idx="65">
                  <c:v>253930.75031719758</c:v>
                </c:pt>
                <c:pt idx="66">
                  <c:v>221339.01991809701</c:v>
                </c:pt>
                <c:pt idx="67">
                  <c:v>144025.66781936033</c:v>
                </c:pt>
                <c:pt idx="68">
                  <c:v>47868.032401524259</c:v>
                </c:pt>
                <c:pt idx="69">
                  <c:v>31993.228671326899</c:v>
                </c:pt>
                <c:pt idx="70">
                  <c:v>37312.096357332943</c:v>
                </c:pt>
                <c:pt idx="71">
                  <c:v>47361.775251326282</c:v>
                </c:pt>
                <c:pt idx="72">
                  <c:v>95784.893428445561</c:v>
                </c:pt>
                <c:pt idx="73">
                  <c:v>171210.99587912281</c:v>
                </c:pt>
                <c:pt idx="74">
                  <c:v>196723.10452827963</c:v>
                </c:pt>
                <c:pt idx="75">
                  <c:v>253998.7476756679</c:v>
                </c:pt>
                <c:pt idx="76">
                  <c:v>255502.77054423321</c:v>
                </c:pt>
                <c:pt idx="77">
                  <c:v>340259.95226441114</c:v>
                </c:pt>
                <c:pt idx="78">
                  <c:v>293728.45318047784</c:v>
                </c:pt>
                <c:pt idx="79">
                  <c:v>191379.69920538762</c:v>
                </c:pt>
                <c:pt idx="80">
                  <c:v>65610.398609939468</c:v>
                </c:pt>
                <c:pt idx="81">
                  <c:v>45429.892544761897</c:v>
                </c:pt>
                <c:pt idx="82">
                  <c:v>57578.790393473966</c:v>
                </c:pt>
                <c:pt idx="83">
                  <c:v>70915.3182889772</c:v>
                </c:pt>
                <c:pt idx="84">
                  <c:v>146810.72583710181</c:v>
                </c:pt>
                <c:pt idx="85">
                  <c:v>223471.30950291408</c:v>
                </c:pt>
                <c:pt idx="86">
                  <c:v>227567.11050844323</c:v>
                </c:pt>
                <c:pt idx="87">
                  <c:v>288906.24027839006</c:v>
                </c:pt>
                <c:pt idx="88">
                  <c:v>289128.07277794211</c:v>
                </c:pt>
                <c:pt idx="89">
                  <c:v>396903.98486006667</c:v>
                </c:pt>
                <c:pt idx="90">
                  <c:v>353628.85715406178</c:v>
                </c:pt>
                <c:pt idx="91">
                  <c:v>237546.43214402665</c:v>
                </c:pt>
                <c:pt idx="92">
                  <c:v>76057.458385790233</c:v>
                </c:pt>
                <c:pt idx="93">
                  <c:v>54186.142919001933</c:v>
                </c:pt>
                <c:pt idx="94">
                  <c:v>79320.983611354561</c:v>
                </c:pt>
                <c:pt idx="95">
                  <c:v>92245.50558565135</c:v>
                </c:pt>
                <c:pt idx="96">
                  <c:v>218297.84059741395</c:v>
                </c:pt>
                <c:pt idx="97">
                  <c:v>392382.45534819912</c:v>
                </c:pt>
                <c:pt idx="98">
                  <c:v>447861.12702422211</c:v>
                </c:pt>
                <c:pt idx="99">
                  <c:v>494587.51308110671</c:v>
                </c:pt>
                <c:pt idx="100">
                  <c:v>427714.00328254758</c:v>
                </c:pt>
                <c:pt idx="101">
                  <c:v>568122.56904756301</c:v>
                </c:pt>
                <c:pt idx="102">
                  <c:v>502090.31266585295</c:v>
                </c:pt>
                <c:pt idx="103">
                  <c:v>383689.25362682412</c:v>
                </c:pt>
                <c:pt idx="104">
                  <c:v>108110.29969400013</c:v>
                </c:pt>
                <c:pt idx="105">
                  <c:v>79782.034798180757</c:v>
                </c:pt>
                <c:pt idx="106">
                  <c:v>123633.77059772886</c:v>
                </c:pt>
                <c:pt idx="107">
                  <c:v>142685.67151925538</c:v>
                </c:pt>
                <c:pt idx="108">
                  <c:v>395726.49605380162</c:v>
                </c:pt>
                <c:pt idx="109">
                  <c:v>557136.92769624351</c:v>
                </c:pt>
                <c:pt idx="110">
                  <c:v>618491.71331411495</c:v>
                </c:pt>
                <c:pt idx="111">
                  <c:v>669474.38047921599</c:v>
                </c:pt>
                <c:pt idx="112">
                  <c:v>566457.35044208867</c:v>
                </c:pt>
                <c:pt idx="113">
                  <c:v>730298.74301038147</c:v>
                </c:pt>
                <c:pt idx="114">
                  <c:v>658232.22068212647</c:v>
                </c:pt>
                <c:pt idx="115">
                  <c:v>530255.3158485184</c:v>
                </c:pt>
                <c:pt idx="116">
                  <c:v>192713.21304048577</c:v>
                </c:pt>
                <c:pt idx="117">
                  <c:v>101968.48441206498</c:v>
                </c:pt>
                <c:pt idx="118">
                  <c:v>157568.29022744042</c:v>
                </c:pt>
                <c:pt idx="119">
                  <c:v>186910.75017403168</c:v>
                </c:pt>
                <c:pt idx="120">
                  <c:v>412467.17026732751</c:v>
                </c:pt>
                <c:pt idx="121">
                  <c:v>528367.98842560884</c:v>
                </c:pt>
                <c:pt idx="122">
                  <c:v>585420.99215068459</c:v>
                </c:pt>
                <c:pt idx="123">
                  <c:v>636463.73310753843</c:v>
                </c:pt>
                <c:pt idx="124">
                  <c:v>537117.94451406668</c:v>
                </c:pt>
                <c:pt idx="125">
                  <c:v>700967.51070997724</c:v>
                </c:pt>
                <c:pt idx="126">
                  <c:v>601899.88154488709</c:v>
                </c:pt>
                <c:pt idx="127">
                  <c:v>418157.25149991189</c:v>
                </c:pt>
                <c:pt idx="128">
                  <c:v>190614.01027870903</c:v>
                </c:pt>
                <c:pt idx="129">
                  <c:v>99618.115090784355</c:v>
                </c:pt>
                <c:pt idx="130">
                  <c:v>146351.63586408249</c:v>
                </c:pt>
                <c:pt idx="131">
                  <c:v>192672.76737053366</c:v>
                </c:pt>
                <c:pt idx="132">
                  <c:v>447200.07219080091</c:v>
                </c:pt>
                <c:pt idx="133">
                  <c:v>536869.85229371511</c:v>
                </c:pt>
                <c:pt idx="134">
                  <c:v>609858.39753188333</c:v>
                </c:pt>
                <c:pt idx="135">
                  <c:v>660549.43912087765</c:v>
                </c:pt>
                <c:pt idx="136">
                  <c:v>563292.2503682283</c:v>
                </c:pt>
                <c:pt idx="137">
                  <c:v>720647.56729833852</c:v>
                </c:pt>
                <c:pt idx="138">
                  <c:v>660680.19729543803</c:v>
                </c:pt>
                <c:pt idx="139">
                  <c:v>457380.66924130399</c:v>
                </c:pt>
                <c:pt idx="140">
                  <c:v>203868.11325826365</c:v>
                </c:pt>
                <c:pt idx="141">
                  <c:v>107161.57291091784</c:v>
                </c:pt>
                <c:pt idx="142">
                  <c:v>156915.36789178924</c:v>
                </c:pt>
                <c:pt idx="143">
                  <c:v>206853.05007648669</c:v>
                </c:pt>
                <c:pt idx="144">
                  <c:v>335765.24982441368</c:v>
                </c:pt>
                <c:pt idx="145">
                  <c:v>412556.35528058361</c:v>
                </c:pt>
                <c:pt idx="146">
                  <c:v>504154.0806888041</c:v>
                </c:pt>
                <c:pt idx="147">
                  <c:v>546461.88158544933</c:v>
                </c:pt>
                <c:pt idx="148">
                  <c:v>469042.28870990674</c:v>
                </c:pt>
                <c:pt idx="149">
                  <c:v>592116.57891321636</c:v>
                </c:pt>
                <c:pt idx="150">
                  <c:v>518733.13808709441</c:v>
                </c:pt>
                <c:pt idx="151">
                  <c:v>309910.04795915203</c:v>
                </c:pt>
                <c:pt idx="152">
                  <c:v>113361.58916419401</c:v>
                </c:pt>
                <c:pt idx="153">
                  <c:v>75905.71454529262</c:v>
                </c:pt>
                <c:pt idx="154">
                  <c:v>124195.97209588723</c:v>
                </c:pt>
                <c:pt idx="155">
                  <c:v>155402.12040472979</c:v>
                </c:pt>
                <c:pt idx="156">
                  <c:v>262988.55743148038</c:v>
                </c:pt>
                <c:pt idx="157">
                  <c:v>328061.97840453393</c:v>
                </c:pt>
                <c:pt idx="158">
                  <c:v>452730.79138315888</c:v>
                </c:pt>
                <c:pt idx="159">
                  <c:v>486846.78020771511</c:v>
                </c:pt>
                <c:pt idx="160">
                  <c:v>403351.15434328926</c:v>
                </c:pt>
                <c:pt idx="161">
                  <c:v>525754.11990989768</c:v>
                </c:pt>
                <c:pt idx="162">
                  <c:v>472356.7927933773</c:v>
                </c:pt>
                <c:pt idx="163">
                  <c:v>262315.38242469542</c:v>
                </c:pt>
                <c:pt idx="164">
                  <c:v>102580.96031213005</c:v>
                </c:pt>
                <c:pt idx="165">
                  <c:v>67226.1860863076</c:v>
                </c:pt>
                <c:pt idx="166">
                  <c:v>108719.34358868524</c:v>
                </c:pt>
                <c:pt idx="167">
                  <c:v>157978.45750967629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13-4850-85BC-2A9E00B0A90F}"/>
            </c:ext>
          </c:extLst>
        </c:ser>
        <c:ser>
          <c:idx val="2"/>
          <c:order val="2"/>
          <c:tx>
            <c:strRef>
              <c:f>SCMT!$HY$2:$HY$3</c:f>
              <c:strCache>
                <c:ptCount val="1"/>
                <c:pt idx="0">
                  <c:v>Otros</c:v>
                </c:pt>
              </c:strCache>
            </c:strRef>
          </c:tx>
          <c:cat>
            <c:multiLvlStrRef>
              <c:f>SCMT!$HT$4:$HV$171</c:f>
              <c:multiLvlStrCache>
                <c:ptCount val="168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</c:v>
                  </c:pt>
                  <c:pt idx="13">
                    <c:v>2</c:v>
                  </c:pt>
                  <c:pt idx="14">
                    <c:v>3</c:v>
                  </c:pt>
                  <c:pt idx="15">
                    <c:v>4</c:v>
                  </c:pt>
                  <c:pt idx="16">
                    <c:v>5</c:v>
                  </c:pt>
                  <c:pt idx="17">
                    <c:v>6</c:v>
                  </c:pt>
                  <c:pt idx="18">
                    <c:v>7</c:v>
                  </c:pt>
                  <c:pt idx="19">
                    <c:v>8</c:v>
                  </c:pt>
                  <c:pt idx="20">
                    <c:v>9</c:v>
                  </c:pt>
                  <c:pt idx="21">
                    <c:v>10</c:v>
                  </c:pt>
                  <c:pt idx="22">
                    <c:v>11</c:v>
                  </c:pt>
                  <c:pt idx="23">
                    <c:v>12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</c:v>
                  </c:pt>
                  <c:pt idx="37">
                    <c:v>2</c:v>
                  </c:pt>
                  <c:pt idx="38">
                    <c:v>3</c:v>
                  </c:pt>
                  <c:pt idx="39">
                    <c:v>4</c:v>
                  </c:pt>
                  <c:pt idx="40">
                    <c:v>5</c:v>
                  </c:pt>
                  <c:pt idx="41">
                    <c:v>6</c:v>
                  </c:pt>
                  <c:pt idx="42">
                    <c:v>7</c:v>
                  </c:pt>
                  <c:pt idx="43">
                    <c:v>8</c:v>
                  </c:pt>
                  <c:pt idx="44">
                    <c:v>9</c:v>
                  </c:pt>
                  <c:pt idx="45">
                    <c:v>10</c:v>
                  </c:pt>
                  <c:pt idx="46">
                    <c:v>11</c:v>
                  </c:pt>
                  <c:pt idx="47">
                    <c:v>12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5</c:v>
                  </c:pt>
                  <c:pt idx="53">
                    <c:v>6</c:v>
                  </c:pt>
                  <c:pt idx="54">
                    <c:v>7</c:v>
                  </c:pt>
                  <c:pt idx="55">
                    <c:v>8</c:v>
                  </c:pt>
                  <c:pt idx="56">
                    <c:v>9</c:v>
                  </c:pt>
                  <c:pt idx="57">
                    <c:v>10</c:v>
                  </c:pt>
                  <c:pt idx="58">
                    <c:v>11</c:v>
                  </c:pt>
                  <c:pt idx="59">
                    <c:v>12</c:v>
                  </c:pt>
                  <c:pt idx="60">
                    <c:v>1</c:v>
                  </c:pt>
                  <c:pt idx="61">
                    <c:v>2</c:v>
                  </c:pt>
                  <c:pt idx="62">
                    <c:v>3</c:v>
                  </c:pt>
                  <c:pt idx="63">
                    <c:v>4</c:v>
                  </c:pt>
                  <c:pt idx="64">
                    <c:v>5</c:v>
                  </c:pt>
                  <c:pt idx="65">
                    <c:v>6</c:v>
                  </c:pt>
                  <c:pt idx="66">
                    <c:v>7</c:v>
                  </c:pt>
                  <c:pt idx="67">
                    <c:v>8</c:v>
                  </c:pt>
                  <c:pt idx="68">
                    <c:v>9</c:v>
                  </c:pt>
                  <c:pt idx="69">
                    <c:v>10</c:v>
                  </c:pt>
                  <c:pt idx="70">
                    <c:v>11</c:v>
                  </c:pt>
                  <c:pt idx="71">
                    <c:v>12</c:v>
                  </c:pt>
                  <c:pt idx="72">
                    <c:v>1</c:v>
                  </c:pt>
                  <c:pt idx="73">
                    <c:v>2</c:v>
                  </c:pt>
                  <c:pt idx="74">
                    <c:v>3</c:v>
                  </c:pt>
                  <c:pt idx="75">
                    <c:v>4</c:v>
                  </c:pt>
                  <c:pt idx="76">
                    <c:v>5</c:v>
                  </c:pt>
                  <c:pt idx="77">
                    <c:v>6</c:v>
                  </c:pt>
                  <c:pt idx="78">
                    <c:v>7</c:v>
                  </c:pt>
                  <c:pt idx="79">
                    <c:v>8</c:v>
                  </c:pt>
                  <c:pt idx="80">
                    <c:v>9</c:v>
                  </c:pt>
                  <c:pt idx="81">
                    <c:v>10</c:v>
                  </c:pt>
                  <c:pt idx="82">
                    <c:v>11</c:v>
                  </c:pt>
                  <c:pt idx="83">
                    <c:v>12</c:v>
                  </c:pt>
                  <c:pt idx="84">
                    <c:v>1</c:v>
                  </c:pt>
                  <c:pt idx="85">
                    <c:v>2</c:v>
                  </c:pt>
                  <c:pt idx="86">
                    <c:v>3</c:v>
                  </c:pt>
                  <c:pt idx="87">
                    <c:v>4</c:v>
                  </c:pt>
                  <c:pt idx="88">
                    <c:v>5</c:v>
                  </c:pt>
                  <c:pt idx="89">
                    <c:v>6</c:v>
                  </c:pt>
                  <c:pt idx="90">
                    <c:v>7</c:v>
                  </c:pt>
                  <c:pt idx="91">
                    <c:v>8</c:v>
                  </c:pt>
                  <c:pt idx="92">
                    <c:v>9</c:v>
                  </c:pt>
                  <c:pt idx="93">
                    <c:v>10</c:v>
                  </c:pt>
                  <c:pt idx="94">
                    <c:v>11</c:v>
                  </c:pt>
                  <c:pt idx="95">
                    <c:v>12</c:v>
                  </c:pt>
                  <c:pt idx="96">
                    <c:v>1</c:v>
                  </c:pt>
                  <c:pt idx="97">
                    <c:v>2</c:v>
                  </c:pt>
                  <c:pt idx="98">
                    <c:v>3</c:v>
                  </c:pt>
                  <c:pt idx="99">
                    <c:v>4</c:v>
                  </c:pt>
                  <c:pt idx="100">
                    <c:v>5</c:v>
                  </c:pt>
                  <c:pt idx="101">
                    <c:v>6</c:v>
                  </c:pt>
                  <c:pt idx="102">
                    <c:v>7</c:v>
                  </c:pt>
                  <c:pt idx="103">
                    <c:v>8</c:v>
                  </c:pt>
                  <c:pt idx="104">
                    <c:v>9</c:v>
                  </c:pt>
                  <c:pt idx="105">
                    <c:v>10</c:v>
                  </c:pt>
                  <c:pt idx="106">
                    <c:v>11</c:v>
                  </c:pt>
                  <c:pt idx="107">
                    <c:v>12</c:v>
                  </c:pt>
                  <c:pt idx="108">
                    <c:v>1</c:v>
                  </c:pt>
                  <c:pt idx="109">
                    <c:v>2</c:v>
                  </c:pt>
                  <c:pt idx="110">
                    <c:v>3</c:v>
                  </c:pt>
                  <c:pt idx="111">
                    <c:v>4</c:v>
                  </c:pt>
                  <c:pt idx="112">
                    <c:v>5</c:v>
                  </c:pt>
                  <c:pt idx="113">
                    <c:v>6</c:v>
                  </c:pt>
                  <c:pt idx="114">
                    <c:v>7</c:v>
                  </c:pt>
                  <c:pt idx="115">
                    <c:v>8</c:v>
                  </c:pt>
                  <c:pt idx="116">
                    <c:v>9</c:v>
                  </c:pt>
                  <c:pt idx="117">
                    <c:v>10</c:v>
                  </c:pt>
                  <c:pt idx="118">
                    <c:v>11</c:v>
                  </c:pt>
                  <c:pt idx="119">
                    <c:v>12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</c:v>
                  </c:pt>
                  <c:pt idx="133">
                    <c:v>2</c:v>
                  </c:pt>
                  <c:pt idx="134">
                    <c:v>3</c:v>
                  </c:pt>
                  <c:pt idx="135">
                    <c:v>4</c:v>
                  </c:pt>
                  <c:pt idx="136">
                    <c:v>5</c:v>
                  </c:pt>
                  <c:pt idx="137">
                    <c:v>6</c:v>
                  </c:pt>
                  <c:pt idx="138">
                    <c:v>7</c:v>
                  </c:pt>
                  <c:pt idx="139">
                    <c:v>8</c:v>
                  </c:pt>
                  <c:pt idx="140">
                    <c:v>9</c:v>
                  </c:pt>
                  <c:pt idx="141">
                    <c:v>10</c:v>
                  </c:pt>
                  <c:pt idx="142">
                    <c:v>11</c:v>
                  </c:pt>
                  <c:pt idx="143">
                    <c:v>12</c:v>
                  </c:pt>
                  <c:pt idx="144">
                    <c:v>1</c:v>
                  </c:pt>
                  <c:pt idx="145">
                    <c:v>2</c:v>
                  </c:pt>
                  <c:pt idx="146">
                    <c:v>3</c:v>
                  </c:pt>
                  <c:pt idx="147">
                    <c:v>4</c:v>
                  </c:pt>
                  <c:pt idx="148">
                    <c:v>5</c:v>
                  </c:pt>
                  <c:pt idx="149">
                    <c:v>6</c:v>
                  </c:pt>
                  <c:pt idx="150">
                    <c:v>7</c:v>
                  </c:pt>
                  <c:pt idx="151">
                    <c:v>8</c:v>
                  </c:pt>
                  <c:pt idx="152">
                    <c:v>9</c:v>
                  </c:pt>
                  <c:pt idx="153">
                    <c:v>10</c:v>
                  </c:pt>
                  <c:pt idx="154">
                    <c:v>11</c:v>
                  </c:pt>
                  <c:pt idx="155">
                    <c:v>12</c:v>
                  </c:pt>
                  <c:pt idx="156">
                    <c:v>1</c:v>
                  </c:pt>
                  <c:pt idx="157">
                    <c:v>2</c:v>
                  </c:pt>
                  <c:pt idx="158">
                    <c:v>3</c:v>
                  </c:pt>
                  <c:pt idx="159">
                    <c:v>4</c:v>
                  </c:pt>
                  <c:pt idx="160">
                    <c:v>5</c:v>
                  </c:pt>
                  <c:pt idx="161">
                    <c:v>6</c:v>
                  </c:pt>
                  <c:pt idx="162">
                    <c:v>7</c:v>
                  </c:pt>
                  <c:pt idx="163">
                    <c:v>8</c:v>
                  </c:pt>
                  <c:pt idx="164">
                    <c:v>9</c:v>
                  </c:pt>
                  <c:pt idx="165">
                    <c:v>10</c:v>
                  </c:pt>
                  <c:pt idx="166">
                    <c:v>11</c:v>
                  </c:pt>
                  <c:pt idx="167">
                    <c:v>12</c:v>
                  </c:pt>
                </c:lvl>
                <c:lvl>
                  <c:pt idx="0">
                    <c:v>2021</c:v>
                  </c:pt>
                  <c:pt idx="12">
                    <c:v>2022</c:v>
                  </c:pt>
                  <c:pt idx="24">
                    <c:v>2023</c:v>
                  </c:pt>
                  <c:pt idx="36">
                    <c:v>2024</c:v>
                  </c:pt>
                  <c:pt idx="48">
                    <c:v>2025</c:v>
                  </c:pt>
                  <c:pt idx="60">
                    <c:v>2026</c:v>
                  </c:pt>
                  <c:pt idx="72">
                    <c:v>2027</c:v>
                  </c:pt>
                  <c:pt idx="84">
                    <c:v>2028</c:v>
                  </c:pt>
                  <c:pt idx="96">
                    <c:v>2029</c:v>
                  </c:pt>
                  <c:pt idx="108">
                    <c:v>2030</c:v>
                  </c:pt>
                  <c:pt idx="120">
                    <c:v>2031</c:v>
                  </c:pt>
                  <c:pt idx="132">
                    <c:v>2032</c:v>
                  </c:pt>
                  <c:pt idx="144">
                    <c:v>2033</c:v>
                  </c:pt>
                  <c:pt idx="156">
                    <c:v>2034</c:v>
                  </c:pt>
                </c:lvl>
                <c:lvl>
                  <c:pt idx="0">
                    <c:v>Histórico</c:v>
                  </c:pt>
                  <c:pt idx="48">
                    <c:v>Proyectado</c:v>
                  </c:pt>
                </c:lvl>
              </c:multiLvlStrCache>
            </c:multiLvlStrRef>
          </c:cat>
          <c:val>
            <c:numRef>
              <c:f>SCMT!$HY$4:$HY$171</c:f>
              <c:numCache>
                <c:formatCode>#,##0</c:formatCode>
                <c:ptCount val="168"/>
                <c:pt idx="0">
                  <c:v>68555.428504096926</c:v>
                </c:pt>
                <c:pt idx="1">
                  <c:v>120211.97969281134</c:v>
                </c:pt>
                <c:pt idx="2">
                  <c:v>103662.73940659947</c:v>
                </c:pt>
                <c:pt idx="3">
                  <c:v>42610.386317626777</c:v>
                </c:pt>
                <c:pt idx="4">
                  <c:v>49738.910958706401</c:v>
                </c:pt>
                <c:pt idx="5">
                  <c:v>35960.098688807506</c:v>
                </c:pt>
                <c:pt idx="6">
                  <c:v>87949.305605708796</c:v>
                </c:pt>
                <c:pt idx="7">
                  <c:v>94792.343126758293</c:v>
                </c:pt>
                <c:pt idx="8">
                  <c:v>55238.605136803708</c:v>
                </c:pt>
                <c:pt idx="9">
                  <c:v>60032.699587611416</c:v>
                </c:pt>
                <c:pt idx="10">
                  <c:v>78466.163264622097</c:v>
                </c:pt>
                <c:pt idx="11">
                  <c:v>86604.421403160988</c:v>
                </c:pt>
                <c:pt idx="12">
                  <c:v>91660.916816613346</c:v>
                </c:pt>
                <c:pt idx="13">
                  <c:v>83220.410299118579</c:v>
                </c:pt>
                <c:pt idx="14">
                  <c:v>93033.575575409603</c:v>
                </c:pt>
                <c:pt idx="15">
                  <c:v>74366.937622930622</c:v>
                </c:pt>
                <c:pt idx="16">
                  <c:v>71676.290731461806</c:v>
                </c:pt>
                <c:pt idx="17">
                  <c:v>74677.675827100073</c:v>
                </c:pt>
                <c:pt idx="18">
                  <c:v>77011.984991865291</c:v>
                </c:pt>
                <c:pt idx="19">
                  <c:v>45515.169733251001</c:v>
                </c:pt>
                <c:pt idx="20">
                  <c:v>82640.518378802997</c:v>
                </c:pt>
                <c:pt idx="21">
                  <c:v>59254.143810791604</c:v>
                </c:pt>
                <c:pt idx="22">
                  <c:v>90719.434035340266</c:v>
                </c:pt>
                <c:pt idx="23">
                  <c:v>145580.02645226117</c:v>
                </c:pt>
                <c:pt idx="24">
                  <c:v>117164.44121873954</c:v>
                </c:pt>
                <c:pt idx="25">
                  <c:v>94216.087432582077</c:v>
                </c:pt>
                <c:pt idx="26">
                  <c:v>72003.042384969318</c:v>
                </c:pt>
                <c:pt idx="27">
                  <c:v>65946.473456273758</c:v>
                </c:pt>
                <c:pt idx="28">
                  <c:v>74873.100318117446</c:v>
                </c:pt>
                <c:pt idx="29">
                  <c:v>58363.737341716769</c:v>
                </c:pt>
                <c:pt idx="30">
                  <c:v>42646.207444965505</c:v>
                </c:pt>
                <c:pt idx="31">
                  <c:v>51215.719960392176</c:v>
                </c:pt>
                <c:pt idx="32">
                  <c:v>40394.141378630637</c:v>
                </c:pt>
                <c:pt idx="33">
                  <c:v>51207.757558704056</c:v>
                </c:pt>
                <c:pt idx="34">
                  <c:v>55456.923891931263</c:v>
                </c:pt>
                <c:pt idx="35">
                  <c:v>61927.633911406061</c:v>
                </c:pt>
                <c:pt idx="36">
                  <c:v>97976.755567963482</c:v>
                </c:pt>
                <c:pt idx="37">
                  <c:v>67878.287332702675</c:v>
                </c:pt>
                <c:pt idx="38">
                  <c:v>63953.768051637788</c:v>
                </c:pt>
                <c:pt idx="39">
                  <c:v>47905.642303708162</c:v>
                </c:pt>
                <c:pt idx="40">
                  <c:v>42182.507499248823</c:v>
                </c:pt>
                <c:pt idx="41">
                  <c:v>50990.656263049372</c:v>
                </c:pt>
                <c:pt idx="42">
                  <c:v>52953.399856717486</c:v>
                </c:pt>
                <c:pt idx="43">
                  <c:v>60042.061524372162</c:v>
                </c:pt>
                <c:pt idx="44">
                  <c:v>79543.112998688681</c:v>
                </c:pt>
                <c:pt idx="45">
                  <c:v>77667.765489143465</c:v>
                </c:pt>
                <c:pt idx="46">
                  <c:v>45633.340803117193</c:v>
                </c:pt>
                <c:pt idx="47">
                  <c:v>98727.321970923338</c:v>
                </c:pt>
                <c:pt idx="48">
                  <c:v>23435.926665661911</c:v>
                </c:pt>
                <c:pt idx="49">
                  <c:v>25084.005167432973</c:v>
                </c:pt>
                <c:pt idx="50">
                  <c:v>22174.841141325709</c:v>
                </c:pt>
                <c:pt idx="51">
                  <c:v>17750.051579077968</c:v>
                </c:pt>
                <c:pt idx="52">
                  <c:v>20335.858592510409</c:v>
                </c:pt>
                <c:pt idx="53">
                  <c:v>24758.707275499444</c:v>
                </c:pt>
                <c:pt idx="54">
                  <c:v>18846.64245244347</c:v>
                </c:pt>
                <c:pt idx="55">
                  <c:v>16743.569619266997</c:v>
                </c:pt>
                <c:pt idx="56">
                  <c:v>18443.006795338795</c:v>
                </c:pt>
                <c:pt idx="57">
                  <c:v>12672.179368099321</c:v>
                </c:pt>
                <c:pt idx="58">
                  <c:v>4135.8527873269522</c:v>
                </c:pt>
                <c:pt idx="59">
                  <c:v>12449.067023685509</c:v>
                </c:pt>
                <c:pt idx="60">
                  <c:v>15095.0929278724</c:v>
                </c:pt>
                <c:pt idx="61">
                  <c:v>19915.801100244018</c:v>
                </c:pt>
                <c:pt idx="62">
                  <c:v>21951.45797084942</c:v>
                </c:pt>
                <c:pt idx="63">
                  <c:v>19107.144381007376</c:v>
                </c:pt>
                <c:pt idx="64">
                  <c:v>20632.215170782969</c:v>
                </c:pt>
                <c:pt idx="65">
                  <c:v>26235.558277251672</c:v>
                </c:pt>
                <c:pt idx="66">
                  <c:v>23242.787029162122</c:v>
                </c:pt>
                <c:pt idx="67">
                  <c:v>20321.354459916634</c:v>
                </c:pt>
                <c:pt idx="68">
                  <c:v>21595.13090283854</c:v>
                </c:pt>
                <c:pt idx="69">
                  <c:v>18047.251722480476</c:v>
                </c:pt>
                <c:pt idx="70">
                  <c:v>6010.9520834354998</c:v>
                </c:pt>
                <c:pt idx="71">
                  <c:v>15023.782154323537</c:v>
                </c:pt>
                <c:pt idx="72">
                  <c:v>18965.720168651478</c:v>
                </c:pt>
                <c:pt idx="73">
                  <c:v>24616.784619917489</c:v>
                </c:pt>
                <c:pt idx="74">
                  <c:v>24552.258541412393</c:v>
                </c:pt>
                <c:pt idx="75">
                  <c:v>22378.840685509356</c:v>
                </c:pt>
                <c:pt idx="76">
                  <c:v>24054.705196535524</c:v>
                </c:pt>
                <c:pt idx="77">
                  <c:v>29597.951229588627</c:v>
                </c:pt>
                <c:pt idx="78">
                  <c:v>25983.279328549826</c:v>
                </c:pt>
                <c:pt idx="79">
                  <c:v>22800.424761082337</c:v>
                </c:pt>
                <c:pt idx="80">
                  <c:v>25344.871058111949</c:v>
                </c:pt>
                <c:pt idx="81">
                  <c:v>21443.62841553846</c:v>
                </c:pt>
                <c:pt idx="82">
                  <c:v>7813.6646019808004</c:v>
                </c:pt>
                <c:pt idx="83">
                  <c:v>18949.160497220713</c:v>
                </c:pt>
                <c:pt idx="84">
                  <c:v>25767.103869414816</c:v>
                </c:pt>
                <c:pt idx="85">
                  <c:v>27493.692203404738</c:v>
                </c:pt>
                <c:pt idx="86">
                  <c:v>25068.653709573293</c:v>
                </c:pt>
                <c:pt idx="87">
                  <c:v>22226.738875052659</c:v>
                </c:pt>
                <c:pt idx="88">
                  <c:v>23818.199349064398</c:v>
                </c:pt>
                <c:pt idx="89">
                  <c:v>30538.642755108754</c:v>
                </c:pt>
                <c:pt idx="90">
                  <c:v>27554.264624652737</c:v>
                </c:pt>
                <c:pt idx="91">
                  <c:v>24683.6565277929</c:v>
                </c:pt>
                <c:pt idx="92">
                  <c:v>25769.358213179414</c:v>
                </c:pt>
                <c:pt idx="93">
                  <c:v>22685.985455806407</c:v>
                </c:pt>
                <c:pt idx="94">
                  <c:v>9484.1434046473914</c:v>
                </c:pt>
                <c:pt idx="95">
                  <c:v>21717.654811759287</c:v>
                </c:pt>
                <c:pt idx="96">
                  <c:v>30875.778133833133</c:v>
                </c:pt>
                <c:pt idx="97">
                  <c:v>39166.819810762754</c:v>
                </c:pt>
                <c:pt idx="98">
                  <c:v>39802.908261716992</c:v>
                </c:pt>
                <c:pt idx="99">
                  <c:v>30930.394811632133</c:v>
                </c:pt>
                <c:pt idx="100">
                  <c:v>29128.046086232171</c:v>
                </c:pt>
                <c:pt idx="101">
                  <c:v>35180.8465724821</c:v>
                </c:pt>
                <c:pt idx="102">
                  <c:v>31607.863902424702</c:v>
                </c:pt>
                <c:pt idx="103">
                  <c:v>32279.651873738509</c:v>
                </c:pt>
                <c:pt idx="104">
                  <c:v>30645.231005097536</c:v>
                </c:pt>
                <c:pt idx="105">
                  <c:v>26985.283026144945</c:v>
                </c:pt>
                <c:pt idx="106">
                  <c:v>11942.61943796653</c:v>
                </c:pt>
                <c:pt idx="107">
                  <c:v>27139.418098485312</c:v>
                </c:pt>
                <c:pt idx="108">
                  <c:v>44507.250917524696</c:v>
                </c:pt>
                <c:pt idx="109">
                  <c:v>44140.293779222629</c:v>
                </c:pt>
                <c:pt idx="110">
                  <c:v>43616.197202118201</c:v>
                </c:pt>
                <c:pt idx="111">
                  <c:v>32964.807857863809</c:v>
                </c:pt>
                <c:pt idx="112">
                  <c:v>30086.120950319426</c:v>
                </c:pt>
                <c:pt idx="113">
                  <c:v>35960.179554920076</c:v>
                </c:pt>
                <c:pt idx="114">
                  <c:v>32837.045991223349</c:v>
                </c:pt>
                <c:pt idx="115">
                  <c:v>34997.799141026589</c:v>
                </c:pt>
                <c:pt idx="116">
                  <c:v>36148.626584869198</c:v>
                </c:pt>
                <c:pt idx="117">
                  <c:v>27336.536722524612</c:v>
                </c:pt>
                <c:pt idx="118">
                  <c:v>12061.366728919065</c:v>
                </c:pt>
                <c:pt idx="119">
                  <c:v>27832.125301044634</c:v>
                </c:pt>
                <c:pt idx="120">
                  <c:v>48787.430697473392</c:v>
                </c:pt>
                <c:pt idx="121">
                  <c:v>43833.45401634452</c:v>
                </c:pt>
                <c:pt idx="122">
                  <c:v>43411.097004349052</c:v>
                </c:pt>
                <c:pt idx="123">
                  <c:v>32846.472178652497</c:v>
                </c:pt>
                <c:pt idx="124">
                  <c:v>29917.8571106624</c:v>
                </c:pt>
                <c:pt idx="125">
                  <c:v>36306.418023774451</c:v>
                </c:pt>
                <c:pt idx="126">
                  <c:v>31529.607589079533</c:v>
                </c:pt>
                <c:pt idx="127">
                  <c:v>29500.151699628113</c:v>
                </c:pt>
                <c:pt idx="128">
                  <c:v>36092.122395746497</c:v>
                </c:pt>
                <c:pt idx="129">
                  <c:v>26433.922667078194</c:v>
                </c:pt>
                <c:pt idx="130">
                  <c:v>11765.886736278766</c:v>
                </c:pt>
                <c:pt idx="131">
                  <c:v>29461.38408542479</c:v>
                </c:pt>
                <c:pt idx="132">
                  <c:v>50379.963659669505</c:v>
                </c:pt>
                <c:pt idx="133">
                  <c:v>42553.395078668764</c:v>
                </c:pt>
                <c:pt idx="134">
                  <c:v>43072.679857627816</c:v>
                </c:pt>
                <c:pt idx="135">
                  <c:v>32333.201877362495</c:v>
                </c:pt>
                <c:pt idx="136">
                  <c:v>29762.241963087374</c:v>
                </c:pt>
                <c:pt idx="137">
                  <c:v>35516.923516198054</c:v>
                </c:pt>
                <c:pt idx="138">
                  <c:v>32936.450434942104</c:v>
                </c:pt>
                <c:pt idx="139">
                  <c:v>30577.019686182881</c:v>
                </c:pt>
                <c:pt idx="140">
                  <c:v>36038.472071081836</c:v>
                </c:pt>
                <c:pt idx="141">
                  <c:v>26229.040623150264</c:v>
                </c:pt>
                <c:pt idx="142">
                  <c:v>11980.969728984865</c:v>
                </c:pt>
                <c:pt idx="143">
                  <c:v>29881.940849195595</c:v>
                </c:pt>
                <c:pt idx="144">
                  <c:v>45004.436392395743</c:v>
                </c:pt>
                <c:pt idx="145">
                  <c:v>39443.580574511987</c:v>
                </c:pt>
                <c:pt idx="146">
                  <c:v>42394.046266383448</c:v>
                </c:pt>
                <c:pt idx="147">
                  <c:v>31873.907635630785</c:v>
                </c:pt>
                <c:pt idx="148">
                  <c:v>29536.339000121334</c:v>
                </c:pt>
                <c:pt idx="149">
                  <c:v>34735.411689428918</c:v>
                </c:pt>
                <c:pt idx="150">
                  <c:v>30813.106611653737</c:v>
                </c:pt>
                <c:pt idx="151">
                  <c:v>25280.093766575388</c:v>
                </c:pt>
                <c:pt idx="152">
                  <c:v>28740.543177369575</c:v>
                </c:pt>
                <c:pt idx="153">
                  <c:v>24228.286260655561</c:v>
                </c:pt>
                <c:pt idx="154">
                  <c:v>11321.301188886831</c:v>
                </c:pt>
                <c:pt idx="155">
                  <c:v>27248.909908554102</c:v>
                </c:pt>
                <c:pt idx="156">
                  <c:v>38708.106351137401</c:v>
                </c:pt>
                <c:pt idx="157">
                  <c:v>35114.396328119481</c:v>
                </c:pt>
                <c:pt idx="158">
                  <c:v>41852.098005874781</c:v>
                </c:pt>
                <c:pt idx="159">
                  <c:v>31317.934694607429</c:v>
                </c:pt>
                <c:pt idx="160">
                  <c:v>28222.095653543511</c:v>
                </c:pt>
                <c:pt idx="161">
                  <c:v>33870.753523536943</c:v>
                </c:pt>
                <c:pt idx="162">
                  <c:v>30859.569618532241</c:v>
                </c:pt>
                <c:pt idx="163">
                  <c:v>23639.524892652888</c:v>
                </c:pt>
                <c:pt idx="164">
                  <c:v>28536.991311764948</c:v>
                </c:pt>
                <c:pt idx="165">
                  <c:v>23601.778443844425</c:v>
                </c:pt>
                <c:pt idx="166">
                  <c:v>10900.682427846683</c:v>
                </c:pt>
                <c:pt idx="167">
                  <c:v>29679.745206805932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13-4850-85BC-2A9E00B0A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7833024"/>
        <c:axId val="647833504"/>
      </c:areaChart>
      <c:catAx>
        <c:axId val="64783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800"/>
            </a:pPr>
            <a:endParaRPr lang="es-CL"/>
          </a:p>
        </c:txPr>
        <c:crossAx val="647833504"/>
        <c:crosses val="autoZero"/>
        <c:auto val="1"/>
        <c:lblAlgn val="ctr"/>
        <c:lblOffset val="100"/>
        <c:noMultiLvlLbl val="0"/>
      </c:catAx>
      <c:valAx>
        <c:axId val="647833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b="1"/>
                </a:pPr>
                <a:r>
                  <a:rPr lang="en-US" b="1"/>
                  <a:t>GWh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024"/>
        <c:crosses val="autoZero"/>
        <c:crossBetween val="midCat"/>
        <c:dispUnits>
          <c:builtInUnit val="thousands"/>
        </c:dispUnits>
      </c:valAx>
      <c:spPr>
        <a:ln>
          <a:solidFill>
            <a:schemeClr val="bg2"/>
          </a:solidFill>
        </a:ln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es-CL" sz="1000" noProof="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Sistémicos.xlsx]SCMT!TablaDinámica8</c:name>
    <c:fmtId val="-1"/>
  </c:pivotSource>
  <c:chart>
    <c:title>
      <c:tx>
        <c:rich>
          <a:bodyPr rot="0" vert="horz"/>
          <a:lstStyle/>
          <a:p>
            <a:pPr>
              <a:defRPr sz="1400"/>
            </a:pPr>
            <a:r>
              <a:rPr lang="en-US" sz="1400"/>
              <a:t>Generación MT anual por bloques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SCMT!$IM$2:$IM$3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multiLvlStrRef>
              <c:f>SCMT!$IJ$4:$IL$31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  <c:pt idx="14">
                    <c:v>2021</c:v>
                  </c:pt>
                  <c:pt idx="15">
                    <c:v>2022</c:v>
                  </c:pt>
                  <c:pt idx="16">
                    <c:v>2023</c:v>
                  </c:pt>
                  <c:pt idx="17">
                    <c:v>2024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  <c:pt idx="14">
                    <c:v>Histórico</c:v>
                  </c:pt>
                  <c:pt idx="18">
                    <c:v>Proyectado</c:v>
                  </c:pt>
                </c:lvl>
                <c:lvl>
                  <c:pt idx="0">
                    <c:v>Día</c:v>
                  </c:pt>
                  <c:pt idx="14">
                    <c:v>Noche</c:v>
                  </c:pt>
                </c:lvl>
              </c:multiLvlStrCache>
            </c:multiLvlStrRef>
          </c:cat>
          <c:val>
            <c:numRef>
              <c:f>SCMT!$IM$4:$IM$31</c:f>
              <c:numCache>
                <c:formatCode>#,##0</c:formatCode>
                <c:ptCount val="28"/>
                <c:pt idx="0">
                  <c:v>1142593.8641000006</c:v>
                </c:pt>
                <c:pt idx="1">
                  <c:v>2353904.6695067436</c:v>
                </c:pt>
                <c:pt idx="2">
                  <c:v>2058373.1296742067</c:v>
                </c:pt>
                <c:pt idx="3">
                  <c:v>2099625.8579854444</c:v>
                </c:pt>
                <c:pt idx="4">
                  <c:v>2483674.5447895471</c:v>
                </c:pt>
                <c:pt idx="5">
                  <c:v>2180910.6738645341</c:v>
                </c:pt>
                <c:pt idx="6">
                  <c:v>1799735.7168879793</c:v>
                </c:pt>
                <c:pt idx="7">
                  <c:v>1934638.629287729</c:v>
                </c:pt>
                <c:pt idx="8">
                  <c:v>1026042.1692750156</c:v>
                </c:pt>
                <c:pt idx="9">
                  <c:v>1027484.4400263245</c:v>
                </c:pt>
                <c:pt idx="10">
                  <c:v>1075590.6842138211</c:v>
                </c:pt>
                <c:pt idx="11">
                  <c:v>1171214.4126075448</c:v>
                </c:pt>
                <c:pt idx="12">
                  <c:v>1149621.2176482405</c:v>
                </c:pt>
                <c:pt idx="13">
                  <c:v>1151812.1519540511</c:v>
                </c:pt>
                <c:pt idx="14">
                  <c:v>194066.34129999997</c:v>
                </c:pt>
                <c:pt idx="15">
                  <c:v>718964.88843287015</c:v>
                </c:pt>
                <c:pt idx="16">
                  <c:v>710456.00421210646</c:v>
                </c:pt>
                <c:pt idx="17">
                  <c:v>573422.93697025545</c:v>
                </c:pt>
                <c:pt idx="18">
                  <c:v>734036.84003351978</c:v>
                </c:pt>
                <c:pt idx="19">
                  <c:v>580802.94277933263</c:v>
                </c:pt>
                <c:pt idx="20">
                  <c:v>417163.9966061702</c:v>
                </c:pt>
                <c:pt idx="21">
                  <c:v>462253.13107374462</c:v>
                </c:pt>
                <c:pt idx="22">
                  <c:v>161270.2026977035</c:v>
                </c:pt>
                <c:pt idx="23">
                  <c:v>163253.36722881551</c:v>
                </c:pt>
                <c:pt idx="24">
                  <c:v>187461.32024906218</c:v>
                </c:pt>
                <c:pt idx="25">
                  <c:v>215431.6828140888</c:v>
                </c:pt>
                <c:pt idx="26">
                  <c:v>203117.09602195513</c:v>
                </c:pt>
                <c:pt idx="27">
                  <c:v>205248.90153579038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DA-4C36-90F6-17214AE13F79}"/>
            </c:ext>
          </c:extLst>
        </c:ser>
        <c:ser>
          <c:idx val="1"/>
          <c:order val="1"/>
          <c:tx>
            <c:strRef>
              <c:f>SCMT!$IN$2:$IN$3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multiLvlStrRef>
              <c:f>SCMT!$IJ$4:$IL$31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  <c:pt idx="14">
                    <c:v>2021</c:v>
                  </c:pt>
                  <c:pt idx="15">
                    <c:v>2022</c:v>
                  </c:pt>
                  <c:pt idx="16">
                    <c:v>2023</c:v>
                  </c:pt>
                  <c:pt idx="17">
                    <c:v>2024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  <c:pt idx="14">
                    <c:v>Histórico</c:v>
                  </c:pt>
                  <c:pt idx="18">
                    <c:v>Proyectado</c:v>
                  </c:pt>
                </c:lvl>
                <c:lvl>
                  <c:pt idx="0">
                    <c:v>Día</c:v>
                  </c:pt>
                  <c:pt idx="14">
                    <c:v>Noche</c:v>
                  </c:pt>
                </c:lvl>
              </c:multiLvlStrCache>
            </c:multiLvlStrRef>
          </c:cat>
          <c:val>
            <c:numRef>
              <c:f>SCMT!$IN$4:$IN$31</c:f>
              <c:numCache>
                <c:formatCode>#,##0</c:formatCode>
                <c:ptCount val="28"/>
                <c:pt idx="0">
                  <c:v>807349.2577999999</c:v>
                </c:pt>
                <c:pt idx="1">
                  <c:v>1357838.0633934774</c:v>
                </c:pt>
                <c:pt idx="2">
                  <c:v>959926.53340744844</c:v>
                </c:pt>
                <c:pt idx="3">
                  <c:v>1200653.2000739772</c:v>
                </c:pt>
                <c:pt idx="4">
                  <c:v>816604.51326987438</c:v>
                </c:pt>
                <c:pt idx="5">
                  <c:v>833469.56214720313</c:v>
                </c:pt>
                <c:pt idx="6">
                  <c:v>1131893.5467794964</c:v>
                </c:pt>
                <c:pt idx="7">
                  <c:v>1427119.6664087025</c:v>
                </c:pt>
                <c:pt idx="8">
                  <c:v>2209218.9595057624</c:v>
                </c:pt>
                <c:pt idx="9">
                  <c:v>3189644.1555588748</c:v>
                </c:pt>
                <c:pt idx="10">
                  <c:v>3037581.4914451782</c:v>
                </c:pt>
                <c:pt idx="11">
                  <c:v>3245940.9054912534</c:v>
                </c:pt>
                <c:pt idx="12">
                  <c:v>2434077.391398475</c:v>
                </c:pt>
                <c:pt idx="13">
                  <c:v>2090741.7505522999</c:v>
                </c:pt>
                <c:pt idx="14">
                  <c:v>429384.9378999999</c:v>
                </c:pt>
                <c:pt idx="15">
                  <c:v>403811.70696840418</c:v>
                </c:pt>
                <c:pt idx="16">
                  <c:v>609752.16313722392</c:v>
                </c:pt>
                <c:pt idx="17">
                  <c:v>712021.03825750994</c:v>
                </c:pt>
                <c:pt idx="18">
                  <c:v>551407.13519424561</c:v>
                </c:pt>
                <c:pt idx="19">
                  <c:v>645610.1803006694</c:v>
                </c:pt>
                <c:pt idx="20">
                  <c:v>906229.46976368199</c:v>
                </c:pt>
                <c:pt idx="21">
                  <c:v>1038653.1571560419</c:v>
                </c:pt>
                <c:pt idx="22">
                  <c:v>1679737.8917771317</c:v>
                </c:pt>
                <c:pt idx="23">
                  <c:v>2175589.7298216391</c:v>
                </c:pt>
                <c:pt idx="24">
                  <c:v>2012537.5093789331</c:v>
                </c:pt>
                <c:pt idx="25">
                  <c:v>2085335.6439867895</c:v>
                </c:pt>
                <c:pt idx="26">
                  <c:v>1723527.6258602489</c:v>
                </c:pt>
                <c:pt idx="27">
                  <c:v>1540168.7538426465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DA-4C36-90F6-17214AE13F79}"/>
            </c:ext>
          </c:extLst>
        </c:ser>
        <c:ser>
          <c:idx val="2"/>
          <c:order val="2"/>
          <c:tx>
            <c:strRef>
              <c:f>SCMT!$IO$2:$IO$3</c:f>
              <c:strCache>
                <c:ptCount val="1"/>
                <c:pt idx="0">
                  <c:v>Otros</c:v>
                </c:pt>
              </c:strCache>
            </c:strRef>
          </c:tx>
          <c:invertIfNegative val="0"/>
          <c:cat>
            <c:multiLvlStrRef>
              <c:f>SCMT!$IJ$4:$IL$31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  <c:pt idx="14">
                    <c:v>2021</c:v>
                  </c:pt>
                  <c:pt idx="15">
                    <c:v>2022</c:v>
                  </c:pt>
                  <c:pt idx="16">
                    <c:v>2023</c:v>
                  </c:pt>
                  <c:pt idx="17">
                    <c:v>2024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  <c:pt idx="14">
                    <c:v>Histórico</c:v>
                  </c:pt>
                  <c:pt idx="18">
                    <c:v>Proyectado</c:v>
                  </c:pt>
                </c:lvl>
                <c:lvl>
                  <c:pt idx="0">
                    <c:v>Día</c:v>
                  </c:pt>
                  <c:pt idx="14">
                    <c:v>Noche</c:v>
                  </c:pt>
                </c:lvl>
              </c:multiLvlStrCache>
            </c:multiLvlStrRef>
          </c:cat>
          <c:val>
            <c:numRef>
              <c:f>SCMT!$IO$4:$IO$31</c:f>
              <c:numCache>
                <c:formatCode>#,##0</c:formatCode>
                <c:ptCount val="28"/>
                <c:pt idx="0">
                  <c:v>454343.13683261233</c:v>
                </c:pt>
                <c:pt idx="1">
                  <c:v>524029.67180007056</c:v>
                </c:pt>
                <c:pt idx="2">
                  <c:v>497498.45226270589</c:v>
                </c:pt>
                <c:pt idx="3">
                  <c:v>512346.83896718506</c:v>
                </c:pt>
                <c:pt idx="4">
                  <c:v>103542.63494934955</c:v>
                </c:pt>
                <c:pt idx="5">
                  <c:v>96237.015695611437</c:v>
                </c:pt>
                <c:pt idx="6">
                  <c:v>109700.54312441433</c:v>
                </c:pt>
                <c:pt idx="7">
                  <c:v>126415.42359012736</c:v>
                </c:pt>
                <c:pt idx="8">
                  <c:v>158311.9448606002</c:v>
                </c:pt>
                <c:pt idx="9">
                  <c:v>188837.67787851172</c:v>
                </c:pt>
                <c:pt idx="10">
                  <c:v>193362.34057395771</c:v>
                </c:pt>
                <c:pt idx="11">
                  <c:v>198152.42932479794</c:v>
                </c:pt>
                <c:pt idx="12">
                  <c:v>171523.00453701476</c:v>
                </c:pt>
                <c:pt idx="13">
                  <c:v>161092.64941384044</c:v>
                </c:pt>
                <c:pt idx="14">
                  <c:v>429479.94486070139</c:v>
                </c:pt>
                <c:pt idx="15">
                  <c:v>465327.41247487569</c:v>
                </c:pt>
                <c:pt idx="16">
                  <c:v>287916.81403572275</c:v>
                </c:pt>
                <c:pt idx="17">
                  <c:v>273107.78069408756</c:v>
                </c:pt>
                <c:pt idx="18">
                  <c:v>113287.07351831988</c:v>
                </c:pt>
                <c:pt idx="19">
                  <c:v>130941.51248455324</c:v>
                </c:pt>
                <c:pt idx="20">
                  <c:v>156800.74597968464</c:v>
                </c:pt>
                <c:pt idx="21">
                  <c:v>160392.67020932943</c:v>
                </c:pt>
                <c:pt idx="22">
                  <c:v>207372.91615991661</c:v>
                </c:pt>
                <c:pt idx="23">
                  <c:v>213650.67285306455</c:v>
                </c:pt>
                <c:pt idx="24">
                  <c:v>206523.46363053453</c:v>
                </c:pt>
                <c:pt idx="25">
                  <c:v>203109.87002135365</c:v>
                </c:pt>
                <c:pt idx="26">
                  <c:v>199096.95793515269</c:v>
                </c:pt>
                <c:pt idx="27">
                  <c:v>195211.02704442624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DA-4C36-90F6-17214AE13F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47833024"/>
        <c:axId val="647833504"/>
      </c:barChart>
      <c:catAx>
        <c:axId val="64783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504"/>
        <c:crosses val="autoZero"/>
        <c:auto val="1"/>
        <c:lblAlgn val="ctr"/>
        <c:lblOffset val="100"/>
        <c:noMultiLvlLbl val="0"/>
      </c:catAx>
      <c:valAx>
        <c:axId val="647833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b="1"/>
                </a:pPr>
                <a:r>
                  <a:rPr lang="en-US" b="1"/>
                  <a:t>GWh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024"/>
        <c:crosses val="autoZero"/>
        <c:crossBetween val="between"/>
        <c:dispUnits>
          <c:builtInUnit val="thousands"/>
        </c:dispUnits>
      </c:valAx>
      <c:spPr>
        <a:ln>
          <a:solidFill>
            <a:schemeClr val="bg2"/>
          </a:solidFill>
        </a:ln>
      </c:spPr>
    </c:plotArea>
    <c:legend>
      <c:legendPos val="r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200"/>
          </a:pPr>
          <a:endParaRPr lang="es-CL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es-CL" sz="1000" noProof="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[Vertimientos 2020-2024.xlsx]Costos sistémicos!TablaDinámica13</c:name>
    <c:fmtId val="-1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s-CL" b="1"/>
              <a:t>Absolutos MMUSD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s-C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0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ctr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solidFill>
            <a:schemeClr val="accent1"/>
          </a:solidFill>
          <a:ln w="28575" cap="rnd">
            <a:noFill/>
            <a:round/>
          </a:ln>
          <a:effectLst/>
        </c:spPr>
        <c:marker>
          <c:symbol val="circle"/>
          <c:size val="5"/>
          <c:spPr>
            <a:solidFill>
              <a:schemeClr val="tx1"/>
            </a:solidFill>
            <a:ln w="9525">
              <a:noFill/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0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2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3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4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5"/>
        <c:spPr>
          <a:solidFill>
            <a:schemeClr val="accent1"/>
          </a:solidFill>
          <a:ln w="28575" cap="rnd">
            <a:noFill/>
            <a:round/>
          </a:ln>
          <a:effectLst/>
        </c:spPr>
        <c:marker>
          <c:symbol val="circle"/>
          <c:size val="5"/>
          <c:spPr>
            <a:solidFill>
              <a:schemeClr val="tx1"/>
            </a:solidFill>
            <a:ln w="9525">
              <a:noFill/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7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9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0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1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2"/>
        <c:spPr>
          <a:solidFill>
            <a:schemeClr val="accent1"/>
          </a:solidFill>
          <a:ln w="28575" cap="rnd">
            <a:noFill/>
            <a:round/>
          </a:ln>
          <a:effectLst/>
        </c:spPr>
        <c:marker>
          <c:symbol val="circle"/>
          <c:size val="5"/>
          <c:spPr>
            <a:solidFill>
              <a:schemeClr val="tx1"/>
            </a:solidFill>
            <a:ln w="9525">
              <a:noFill/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'Costos sistémicos'!$C$85</c:f>
              <c:strCache>
                <c:ptCount val="1"/>
                <c:pt idx="0">
                  <c:v>Transmisión Nacional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'Costos sistémicos'!$B$86:$B$89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'Costos sistémicos'!$C$86:$C$89</c:f>
              <c:numCache>
                <c:formatCode>#,##0</c:formatCode>
                <c:ptCount val="3"/>
                <c:pt idx="0">
                  <c:v>561246449.5405494</c:v>
                </c:pt>
                <c:pt idx="1">
                  <c:v>437047298.25336093</c:v>
                </c:pt>
                <c:pt idx="2">
                  <c:v>517741675.87823343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89-4F44-B2D3-4ACA7C68BE93}"/>
            </c:ext>
          </c:extLst>
        </c:ser>
        <c:ser>
          <c:idx val="1"/>
          <c:order val="1"/>
          <c:tx>
            <c:strRef>
              <c:f>'Costos sistémicos'!$D$85</c:f>
              <c:strCache>
                <c:ptCount val="1"/>
                <c:pt idx="0">
                  <c:v>Recurso Técnico SSCC 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'Costos sistémicos'!$B$86:$B$89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'Costos sistémicos'!$D$86:$D$89</c:f>
              <c:numCache>
                <c:formatCode>#,##0</c:formatCode>
                <c:ptCount val="3"/>
                <c:pt idx="0">
                  <c:v>499633115.14419556</c:v>
                </c:pt>
                <c:pt idx="1">
                  <c:v>488381687.18722147</c:v>
                </c:pt>
                <c:pt idx="2">
                  <c:v>286165125.39410514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89-4F44-B2D3-4ACA7C68BE93}"/>
            </c:ext>
          </c:extLst>
        </c:ser>
        <c:ser>
          <c:idx val="2"/>
          <c:order val="2"/>
          <c:tx>
            <c:strRef>
              <c:f>'Costos sistémicos'!$E$85</c:f>
              <c:strCache>
                <c:ptCount val="1"/>
                <c:pt idx="0">
                  <c:v>Sobrecostos Mínimo Técnico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'Costos sistémicos'!$B$86:$B$89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'Costos sistémicos'!$E$86:$E$89</c:f>
              <c:numCache>
                <c:formatCode>#,##0</c:formatCode>
                <c:ptCount val="3"/>
                <c:pt idx="0">
                  <c:v>394959008.83216381</c:v>
                </c:pt>
                <c:pt idx="1">
                  <c:v>346720972.4640646</c:v>
                </c:pt>
                <c:pt idx="2">
                  <c:v>251954002.28805715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89-4F44-B2D3-4ACA7C68BE93}"/>
            </c:ext>
          </c:extLst>
        </c:ser>
        <c:ser>
          <c:idx val="3"/>
          <c:order val="3"/>
          <c:tx>
            <c:strRef>
              <c:f>'Costos sistémicos'!$F$85</c:f>
              <c:strCache>
                <c:ptCount val="1"/>
                <c:pt idx="0">
                  <c:v>Cargo de Servicio Público (CSP)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'Costos sistémicos'!$B$86:$B$89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'Costos sistémicos'!$F$86:$F$89</c:f>
              <c:numCache>
                <c:formatCode>#,##0</c:formatCode>
                <c:ptCount val="3"/>
                <c:pt idx="0">
                  <c:v>67974065.366022363</c:v>
                </c:pt>
                <c:pt idx="1">
                  <c:v>328001646.45699239</c:v>
                </c:pt>
                <c:pt idx="2">
                  <c:v>316666789.566908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389-4F44-B2D3-4ACA7C68BE93}"/>
            </c:ext>
          </c:extLst>
        </c:ser>
        <c:ser>
          <c:idx val="4"/>
          <c:order val="4"/>
          <c:tx>
            <c:strRef>
              <c:f>'Costos sistémicos'!$G$85</c:f>
              <c:strCache>
                <c:ptCount val="1"/>
                <c:pt idx="0">
                  <c:v>Compensaciones Precio Estabilizado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'Costos sistémicos'!$B$86:$B$89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'Costos sistémicos'!$G$86:$G$89</c:f>
              <c:numCache>
                <c:formatCode>#,##0</c:formatCode>
                <c:ptCount val="3"/>
                <c:pt idx="0">
                  <c:v>-12771174.925232893</c:v>
                </c:pt>
                <c:pt idx="1">
                  <c:v>217456562.22082919</c:v>
                </c:pt>
                <c:pt idx="2">
                  <c:v>309079003.10535949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389-4F44-B2D3-4ACA7C68BE93}"/>
            </c:ext>
          </c:extLst>
        </c:ser>
        <c:ser>
          <c:idx val="5"/>
          <c:order val="5"/>
          <c:tx>
            <c:strRef>
              <c:f>'Costos sistémicos'!$H$85</c:f>
              <c:strCache>
                <c:ptCount val="1"/>
                <c:pt idx="0">
                  <c:v>Reserva Hídrica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'Costos sistémicos'!$B$86:$B$89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'Costos sistémicos'!$H$86:$H$89</c:f>
              <c:numCache>
                <c:formatCode>#,##0</c:formatCode>
                <c:ptCount val="3"/>
                <c:pt idx="0">
                  <c:v>126261098.49703774</c:v>
                </c:pt>
                <c:pt idx="1">
                  <c:v>328279.26788200234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389-4F44-B2D3-4ACA7C68BE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590441424"/>
        <c:axId val="1590425104"/>
      </c:barChart>
      <c:lineChart>
        <c:grouping val="standard"/>
        <c:varyColors val="0"/>
        <c:ser>
          <c:idx val="6"/>
          <c:order val="6"/>
          <c:tx>
            <c:strRef>
              <c:f>'Costos sistémicos'!$I$85</c:f>
              <c:strCache>
                <c:ptCount val="1"/>
                <c:pt idx="0">
                  <c:v>Total 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'Costos sistémicos'!$B$86:$B$89</c:f>
              <c:strCach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'Costos sistémicos'!$I$86:$I$89</c:f>
              <c:numCache>
                <c:formatCode>#,##0</c:formatCode>
                <c:ptCount val="3"/>
                <c:pt idx="0">
                  <c:v>1644548311.5371938</c:v>
                </c:pt>
                <c:pt idx="1">
                  <c:v>1835686197.6440771</c:v>
                </c:pt>
                <c:pt idx="2">
                  <c:v>1694951190.6416028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389-4F44-B2D3-4ACA7C68BE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0441424"/>
        <c:axId val="1590425104"/>
      </c:lineChart>
      <c:catAx>
        <c:axId val="1590441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1590425104"/>
        <c:crosses val="autoZero"/>
        <c:auto val="1"/>
        <c:lblAlgn val="ctr"/>
        <c:lblOffset val="100"/>
        <c:noMultiLvlLbl val="0"/>
      </c:catAx>
      <c:valAx>
        <c:axId val="1590425104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r>
                  <a:rPr lang="en-US"/>
                  <a:t>MMUSD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1590441424"/>
        <c:crosses val="autoZero"/>
        <c:crossBetween val="between"/>
        <c:dispUnits>
          <c:builtInUnit val="millions"/>
        </c:dispUnits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plotVisOnly val="1"/>
    <c:dispBlanksAs val="zero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Montserrat" panose="00000500000000000000" pitchFamily="2" charset="0"/>
        </a:defRPr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s-CL" b="1"/>
              <a:t>Unitarios USD/MWh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'Costos sistémicos'!$Q$85</c:f>
              <c:strCache>
                <c:ptCount val="1"/>
                <c:pt idx="0">
                  <c:v>Transmisión Nacional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'Costos sistémicos'!$P$86:$P$88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'Costos sistémicos'!$Q$86:$Q$88</c:f>
              <c:numCache>
                <c:formatCode>0</c:formatCode>
                <c:ptCount val="3"/>
                <c:pt idx="0">
                  <c:v>7.3329727563113325</c:v>
                </c:pt>
                <c:pt idx="1">
                  <c:v>5.655190408062758</c:v>
                </c:pt>
                <c:pt idx="2">
                  <c:v>6.4936861606263037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BE-4332-A9AD-56FAFD1C8685}"/>
            </c:ext>
          </c:extLst>
        </c:ser>
        <c:ser>
          <c:idx val="1"/>
          <c:order val="1"/>
          <c:tx>
            <c:strRef>
              <c:f>'Costos sistémicos'!$R$85</c:f>
              <c:strCache>
                <c:ptCount val="1"/>
                <c:pt idx="0">
                  <c:v>Recurso Técnico SSCC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'Costos sistémicos'!$P$86:$P$88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'Costos sistémicos'!$R$86:$R$88</c:f>
              <c:numCache>
                <c:formatCode>0</c:formatCode>
                <c:ptCount val="3"/>
                <c:pt idx="0">
                  <c:v>6.5279629376767119</c:v>
                </c:pt>
                <c:pt idx="1">
                  <c:v>6.3194337177977093</c:v>
                </c:pt>
                <c:pt idx="2">
                  <c:v>3.5891769988835769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BE-4332-A9AD-56FAFD1C8685}"/>
            </c:ext>
          </c:extLst>
        </c:ser>
        <c:ser>
          <c:idx val="2"/>
          <c:order val="2"/>
          <c:tx>
            <c:strRef>
              <c:f>'Costos sistémicos'!$S$85</c:f>
              <c:strCache>
                <c:ptCount val="1"/>
                <c:pt idx="0">
                  <c:v>Sobrecostos Mínimo Técnico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'Costos sistémicos'!$P$86:$P$88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'Costos sistémicos'!$S$86:$S$88</c:f>
              <c:numCache>
                <c:formatCode>0</c:formatCode>
                <c:ptCount val="3"/>
                <c:pt idx="0">
                  <c:v>5.1603420458105465</c:v>
                </c:pt>
                <c:pt idx="1">
                  <c:v>4.4864094243096977</c:v>
                </c:pt>
                <c:pt idx="2">
                  <c:v>3.160089855615869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BE-4332-A9AD-56FAFD1C8685}"/>
            </c:ext>
          </c:extLst>
        </c:ser>
        <c:ser>
          <c:idx val="3"/>
          <c:order val="3"/>
          <c:tx>
            <c:strRef>
              <c:f>'Costos sistémicos'!$T$85</c:f>
              <c:strCache>
                <c:ptCount val="1"/>
                <c:pt idx="0">
                  <c:v>Cargo de Servicio Público (CSP)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'Costos sistémicos'!$P$86:$P$88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'Costos sistémicos'!$T$86:$T$88</c:f>
              <c:numCache>
                <c:formatCode>0</c:formatCode>
                <c:ptCount val="3"/>
                <c:pt idx="0">
                  <c:v>0.88811603150953233</c:v>
                </c:pt>
                <c:pt idx="1">
                  <c:v>4.2441899819205906</c:v>
                </c:pt>
                <c:pt idx="2">
                  <c:v>3.9717388897706152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FBE-4332-A9AD-56FAFD1C8685}"/>
            </c:ext>
          </c:extLst>
        </c:ser>
        <c:ser>
          <c:idx val="4"/>
          <c:order val="4"/>
          <c:tx>
            <c:strRef>
              <c:f>'Costos sistémicos'!$U$85</c:f>
              <c:strCache>
                <c:ptCount val="1"/>
                <c:pt idx="0">
                  <c:v>Compensaciones Precio Estabilizado 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  <a:effectLst/>
          </c:spPr>
          <c:invertIfNegative val="0"/>
          <c:cat>
            <c:numRef>
              <c:f>'Costos sistémicos'!$P$86:$P$88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'Costos sistémicos'!$U$86:$U$88</c:f>
              <c:numCache>
                <c:formatCode>0</c:formatCode>
                <c:ptCount val="3"/>
                <c:pt idx="0">
                  <c:v>-0.16686195141097829</c:v>
                </c:pt>
                <c:pt idx="1">
                  <c:v>2.8137875917691444</c:v>
                </c:pt>
                <c:pt idx="2">
                  <c:v>3.8765703796220645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FBE-4332-A9AD-56FAFD1C8685}"/>
            </c:ext>
          </c:extLst>
        </c:ser>
        <c:ser>
          <c:idx val="5"/>
          <c:order val="5"/>
          <c:tx>
            <c:strRef>
              <c:f>'Costos sistémicos'!$V$85</c:f>
              <c:strCache>
                <c:ptCount val="1"/>
                <c:pt idx="0">
                  <c:v>Reserva Hídrica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25400">
              <a:noFill/>
            </a:ln>
            <a:effectLst/>
          </c:spPr>
          <c:invertIfNegative val="0"/>
          <c:cat>
            <c:numRef>
              <c:f>'Costos sistémicos'!$P$86:$P$88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'Costos sistémicos'!$V$86:$V$88</c:f>
              <c:numCache>
                <c:formatCode>0</c:formatCode>
                <c:ptCount val="3"/>
                <c:pt idx="0">
                  <c:v>1.6496660178762104</c:v>
                </c:pt>
                <c:pt idx="1">
                  <c:v>4.2477822750798524E-3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FBE-4332-A9AD-56FAFD1C86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95204719"/>
        <c:axId val="695205679"/>
      </c:barChart>
      <c:lineChart>
        <c:grouping val="standard"/>
        <c:varyColors val="0"/>
        <c:ser>
          <c:idx val="6"/>
          <c:order val="6"/>
          <c:tx>
            <c:strRef>
              <c:f>'Costos sistémicos'!$W$85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numFmt formatCode="#,##0.0" sourceLinked="0"/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'Costos sistémicos'!$P$86:$P$88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'Costos sistémicos'!$W$86:$W$88</c:f>
              <c:numCache>
                <c:formatCode>0</c:formatCode>
                <c:ptCount val="3"/>
                <c:pt idx="0">
                  <c:v>21.392197837773356</c:v>
                </c:pt>
                <c:pt idx="1">
                  <c:v>23.523258906134981</c:v>
                </c:pt>
                <c:pt idx="2">
                  <c:v>21.091262284518429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FBE-4332-A9AD-56FAFD1C86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5204719"/>
        <c:axId val="695205679"/>
      </c:lineChart>
      <c:catAx>
        <c:axId val="695204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695205679"/>
        <c:crosses val="autoZero"/>
        <c:auto val="1"/>
        <c:lblAlgn val="ctr"/>
        <c:lblOffset val="100"/>
        <c:noMultiLvlLbl val="0"/>
      </c:catAx>
      <c:valAx>
        <c:axId val="695205679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r>
                  <a:rPr lang="en-US"/>
                  <a:t>USD/MWh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695204719"/>
        <c:crosses val="autoZero"/>
        <c:crossBetween val="between"/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Montserrat" panose="00000500000000000000" pitchFamily="2" charset="0"/>
        </a:defRPr>
      </a:pPr>
      <a:endParaRPr lang="es-CL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Sistémicos.xlsx]SCMT!TablaDinámica37</c:name>
    <c:fmtId val="24"/>
  </c:pivotSource>
  <c:chart>
    <c:title>
      <c:tx>
        <c:rich>
          <a:bodyPr rot="0" vert="horz"/>
          <a:lstStyle/>
          <a:p>
            <a:pPr>
              <a:defRPr/>
            </a:pPr>
            <a:r>
              <a:rPr lang="en-US" err="1"/>
              <a:t>Sobrecosto</a:t>
            </a:r>
            <a:r>
              <a:rPr lang="en-US"/>
              <a:t> MT </a:t>
            </a:r>
            <a:r>
              <a:rPr lang="en-US" err="1"/>
              <a:t>anual</a:t>
            </a:r>
            <a:endParaRPr lang="en-US"/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SCMT!$HI$84:$HI$85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multiLvlStrRef>
              <c:f>SCMT!$HG$86:$HH$99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SCMT!$HI$86:$HI$99</c:f>
              <c:numCache>
                <c:formatCode>#,##0</c:formatCode>
                <c:ptCount val="14"/>
                <c:pt idx="0">
                  <c:v>29614448.096335854</c:v>
                </c:pt>
                <c:pt idx="1">
                  <c:v>210752803.10260183</c:v>
                </c:pt>
                <c:pt idx="2">
                  <c:v>204482968.12945449</c:v>
                </c:pt>
                <c:pt idx="3">
                  <c:v>130331328.9048249</c:v>
                </c:pt>
                <c:pt idx="4">
                  <c:v>193883873.32813624</c:v>
                </c:pt>
                <c:pt idx="5">
                  <c:v>169165007.57714769</c:v>
                </c:pt>
                <c:pt idx="6">
                  <c:v>140849550.61324951</c:v>
                </c:pt>
                <c:pt idx="7">
                  <c:v>148021586.55310658</c:v>
                </c:pt>
                <c:pt idx="8">
                  <c:v>81825219.408988535</c:v>
                </c:pt>
                <c:pt idx="9">
                  <c:v>79109398.231989026</c:v>
                </c:pt>
                <c:pt idx="10">
                  <c:v>82202779.643609911</c:v>
                </c:pt>
                <c:pt idx="11">
                  <c:v>86525039.113157183</c:v>
                </c:pt>
                <c:pt idx="12">
                  <c:v>86273722.959187418</c:v>
                </c:pt>
                <c:pt idx="13">
                  <c:v>86026067.889463052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B4-4B5E-8DE2-25DDA74A7C31}"/>
            </c:ext>
          </c:extLst>
        </c:ser>
        <c:ser>
          <c:idx val="1"/>
          <c:order val="1"/>
          <c:tx>
            <c:strRef>
              <c:f>SCMT!$HJ$84:$HJ$85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multiLvlStrRef>
              <c:f>SCMT!$HG$86:$HH$99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SCMT!$HJ$86:$HJ$99</c:f>
              <c:numCache>
                <c:formatCode>#,##0</c:formatCode>
                <c:ptCount val="14"/>
                <c:pt idx="0">
                  <c:v>35049555.15551994</c:v>
                </c:pt>
                <c:pt idx="1">
                  <c:v>88913832.644828156</c:v>
                </c:pt>
                <c:pt idx="2">
                  <c:v>86850547.245845959</c:v>
                </c:pt>
                <c:pt idx="3">
                  <c:v>83573379.587139621</c:v>
                </c:pt>
                <c:pt idx="4">
                  <c:v>103257298.39538783</c:v>
                </c:pt>
                <c:pt idx="5">
                  <c:v>101456068.05949792</c:v>
                </c:pt>
                <c:pt idx="6">
                  <c:v>136187484.50198779</c:v>
                </c:pt>
                <c:pt idx="7">
                  <c:v>159200586.5016987</c:v>
                </c:pt>
                <c:pt idx="8">
                  <c:v>262546107.14582446</c:v>
                </c:pt>
                <c:pt idx="9">
                  <c:v>351462546.09207702</c:v>
                </c:pt>
                <c:pt idx="10">
                  <c:v>340483659.19573283</c:v>
                </c:pt>
                <c:pt idx="11">
                  <c:v>356822142.02312446</c:v>
                </c:pt>
                <c:pt idx="12">
                  <c:v>296679876.95022243</c:v>
                </c:pt>
                <c:pt idx="13">
                  <c:v>266960232.66894794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B4-4B5E-8DE2-25DDA74A7C31}"/>
            </c:ext>
          </c:extLst>
        </c:ser>
        <c:ser>
          <c:idx val="2"/>
          <c:order val="2"/>
          <c:tx>
            <c:strRef>
              <c:f>SCMT!$HK$84:$HK$85</c:f>
              <c:strCache>
                <c:ptCount val="1"/>
                <c:pt idx="0">
                  <c:v>Otros</c:v>
                </c:pt>
              </c:strCache>
            </c:strRef>
          </c:tx>
          <c:invertIfNegative val="0"/>
          <c:cat>
            <c:multiLvlStrRef>
              <c:f>SCMT!$HG$86:$HH$99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SCMT!$HK$86:$HK$99</c:f>
              <c:numCache>
                <c:formatCode>#,##0</c:formatCode>
                <c:ptCount val="14"/>
                <c:pt idx="0">
                  <c:v>33218129.826005369</c:v>
                </c:pt>
                <c:pt idx="1">
                  <c:v>73118482.274062797</c:v>
                </c:pt>
                <c:pt idx="2">
                  <c:v>33755223.924909607</c:v>
                </c:pt>
                <c:pt idx="3">
                  <c:v>22980637.373986892</c:v>
                </c:pt>
                <c:pt idx="4">
                  <c:v>9574464.7085750513</c:v>
                </c:pt>
                <c:pt idx="5">
                  <c:v>9931219.3408134207</c:v>
                </c:pt>
                <c:pt idx="6">
                  <c:v>11969266.599647457</c:v>
                </c:pt>
                <c:pt idx="7">
                  <c:v>12342731.440555651</c:v>
                </c:pt>
                <c:pt idx="8">
                  <c:v>16699583.263288651</c:v>
                </c:pt>
                <c:pt idx="9">
                  <c:v>16837610.461868878</c:v>
                </c:pt>
                <c:pt idx="10">
                  <c:v>17199836.490858216</c:v>
                </c:pt>
                <c:pt idx="11">
                  <c:v>16216735.49690962</c:v>
                </c:pt>
                <c:pt idx="12">
                  <c:v>15724395.863420432</c:v>
                </c:pt>
                <c:pt idx="13">
                  <c:v>15095938.357959159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3B4-4B5E-8DE2-25DDA74A7C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47833024"/>
        <c:axId val="647833504"/>
      </c:barChart>
      <c:catAx>
        <c:axId val="64783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504"/>
        <c:crosses val="autoZero"/>
        <c:auto val="1"/>
        <c:lblAlgn val="ctr"/>
        <c:lblOffset val="100"/>
        <c:noMultiLvlLbl val="0"/>
      </c:catAx>
      <c:valAx>
        <c:axId val="647833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MMUSD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024"/>
        <c:crosses val="autoZero"/>
        <c:crossBetween val="between"/>
        <c:dispUnits>
          <c:builtInUnit val="millions"/>
        </c:dispUnits>
      </c:valAx>
      <c:spPr>
        <a:ln>
          <a:solidFill>
            <a:schemeClr val="bg2"/>
          </a:solidFill>
        </a:ln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es-CL" sz="1000" noProof="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Sistémicos.xlsx]SCMT!TablaDinámica20</c:name>
    <c:fmtId val="34"/>
  </c:pivotSource>
  <c:chart>
    <c:title>
      <c:tx>
        <c:rich>
          <a:bodyPr rot="0" vert="horz"/>
          <a:lstStyle/>
          <a:p>
            <a:pPr>
              <a:defRPr/>
            </a:pPr>
            <a:r>
              <a:rPr lang="en-US" err="1"/>
              <a:t>Sobrecosto</a:t>
            </a:r>
            <a:r>
              <a:rPr lang="en-US"/>
              <a:t> MT </a:t>
            </a:r>
            <a:r>
              <a:rPr lang="en-US" err="1"/>
              <a:t>anual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bloques</a:t>
            </a:r>
            <a:endParaRPr lang="en-US"/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SCMT!$LN$2:$LN$3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multiLvlStrRef>
              <c:f>SCMT!$LK$4:$LM$31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2021</c:v>
                  </c:pt>
                  <c:pt idx="5">
                    <c:v>2022</c:v>
                  </c:pt>
                  <c:pt idx="6">
                    <c:v>2023</c:v>
                  </c:pt>
                  <c:pt idx="7">
                    <c:v>2024</c:v>
                  </c:pt>
                  <c:pt idx="8">
                    <c:v>2025</c:v>
                  </c:pt>
                  <c:pt idx="9">
                    <c:v>2026</c:v>
                  </c:pt>
                  <c:pt idx="10">
                    <c:v>2027</c:v>
                  </c:pt>
                  <c:pt idx="11">
                    <c:v>2028</c:v>
                  </c:pt>
                  <c:pt idx="12">
                    <c:v>2029</c:v>
                  </c:pt>
                  <c:pt idx="13">
                    <c:v>2030</c:v>
                  </c:pt>
                  <c:pt idx="14">
                    <c:v>2031</c:v>
                  </c:pt>
                  <c:pt idx="15">
                    <c:v>2032</c:v>
                  </c:pt>
                  <c:pt idx="16">
                    <c:v>2033</c:v>
                  </c:pt>
                  <c:pt idx="17">
                    <c:v>2034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Día</c:v>
                  </c:pt>
                  <c:pt idx="4">
                    <c:v>Noche</c:v>
                  </c:pt>
                  <c:pt idx="8">
                    <c:v>Día</c:v>
                  </c:pt>
                  <c:pt idx="18">
                    <c:v>Noche</c:v>
                  </c:pt>
                </c:lvl>
                <c:lvl>
                  <c:pt idx="0">
                    <c:v>Histórico</c:v>
                  </c:pt>
                  <c:pt idx="8">
                    <c:v>Proyectado</c:v>
                  </c:pt>
                </c:lvl>
              </c:multiLvlStrCache>
            </c:multiLvlStrRef>
          </c:cat>
          <c:val>
            <c:numRef>
              <c:f>SCMT!$LN$4:$LN$31</c:f>
              <c:numCache>
                <c:formatCode>#,##0</c:formatCode>
                <c:ptCount val="28"/>
                <c:pt idx="0">
                  <c:v>28174039.38311426</c:v>
                </c:pt>
                <c:pt idx="1">
                  <c:v>191197665.58045095</c:v>
                </c:pt>
                <c:pt idx="2">
                  <c:v>179964800.06941602</c:v>
                </c:pt>
                <c:pt idx="3">
                  <c:v>121567999.51293278</c:v>
                </c:pt>
                <c:pt idx="4">
                  <c:v>1440408.7132215968</c:v>
                </c:pt>
                <c:pt idx="5">
                  <c:v>19555137.522150856</c:v>
                </c:pt>
                <c:pt idx="6">
                  <c:v>24518168.060038507</c:v>
                </c:pt>
                <c:pt idx="7">
                  <c:v>8763329.3918921407</c:v>
                </c:pt>
                <c:pt idx="8">
                  <c:v>177664003.19861597</c:v>
                </c:pt>
                <c:pt idx="9">
                  <c:v>156625998.66376004</c:v>
                </c:pt>
                <c:pt idx="10">
                  <c:v>131091902.033545</c:v>
                </c:pt>
                <c:pt idx="11">
                  <c:v>138891392.82962364</c:v>
                </c:pt>
                <c:pt idx="12">
                  <c:v>77242734.788304955</c:v>
                </c:pt>
                <c:pt idx="13">
                  <c:v>75832950.230557576</c:v>
                </c:pt>
                <c:pt idx="14">
                  <c:v>78403665.016918808</c:v>
                </c:pt>
                <c:pt idx="15">
                  <c:v>83126451.593171597</c:v>
                </c:pt>
                <c:pt idx="16">
                  <c:v>82178233.837546587</c:v>
                </c:pt>
                <c:pt idx="17">
                  <c:v>81608115.612032637</c:v>
                </c:pt>
                <c:pt idx="18">
                  <c:v>16219870.12952025</c:v>
                </c:pt>
                <c:pt idx="19">
                  <c:v>12539008.913387652</c:v>
                </c:pt>
                <c:pt idx="20">
                  <c:v>9757648.5797044858</c:v>
                </c:pt>
                <c:pt idx="21">
                  <c:v>9130193.7234829292</c:v>
                </c:pt>
                <c:pt idx="22">
                  <c:v>4582484.6206835862</c:v>
                </c:pt>
                <c:pt idx="23">
                  <c:v>3276448.0014314246</c:v>
                </c:pt>
                <c:pt idx="24">
                  <c:v>3799114.6266911011</c:v>
                </c:pt>
                <c:pt idx="25">
                  <c:v>3398587.5199855845</c:v>
                </c:pt>
                <c:pt idx="26">
                  <c:v>4095489.1216408391</c:v>
                </c:pt>
                <c:pt idx="27">
                  <c:v>4417952.2774304319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1E-48C2-8863-D8242B83B5D3}"/>
            </c:ext>
          </c:extLst>
        </c:ser>
        <c:ser>
          <c:idx val="1"/>
          <c:order val="1"/>
          <c:tx>
            <c:strRef>
              <c:f>SCMT!$LO$2:$LO$3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multiLvlStrRef>
              <c:f>SCMT!$LK$4:$LM$31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2021</c:v>
                  </c:pt>
                  <c:pt idx="5">
                    <c:v>2022</c:v>
                  </c:pt>
                  <c:pt idx="6">
                    <c:v>2023</c:v>
                  </c:pt>
                  <c:pt idx="7">
                    <c:v>2024</c:v>
                  </c:pt>
                  <c:pt idx="8">
                    <c:v>2025</c:v>
                  </c:pt>
                  <c:pt idx="9">
                    <c:v>2026</c:v>
                  </c:pt>
                  <c:pt idx="10">
                    <c:v>2027</c:v>
                  </c:pt>
                  <c:pt idx="11">
                    <c:v>2028</c:v>
                  </c:pt>
                  <c:pt idx="12">
                    <c:v>2029</c:v>
                  </c:pt>
                  <c:pt idx="13">
                    <c:v>2030</c:v>
                  </c:pt>
                  <c:pt idx="14">
                    <c:v>2031</c:v>
                  </c:pt>
                  <c:pt idx="15">
                    <c:v>2032</c:v>
                  </c:pt>
                  <c:pt idx="16">
                    <c:v>2033</c:v>
                  </c:pt>
                  <c:pt idx="17">
                    <c:v>2034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Día</c:v>
                  </c:pt>
                  <c:pt idx="4">
                    <c:v>Noche</c:v>
                  </c:pt>
                  <c:pt idx="8">
                    <c:v>Día</c:v>
                  </c:pt>
                  <c:pt idx="18">
                    <c:v>Noche</c:v>
                  </c:pt>
                </c:lvl>
                <c:lvl>
                  <c:pt idx="0">
                    <c:v>Histórico</c:v>
                  </c:pt>
                  <c:pt idx="8">
                    <c:v>Proyectado</c:v>
                  </c:pt>
                </c:lvl>
              </c:multiLvlStrCache>
            </c:multiLvlStrRef>
          </c:cat>
          <c:val>
            <c:numRef>
              <c:f>SCMT!$LO$4:$LO$31</c:f>
              <c:numCache>
                <c:formatCode>#,##0</c:formatCode>
                <c:ptCount val="28"/>
                <c:pt idx="0">
                  <c:v>24685403.046004403</c:v>
                </c:pt>
                <c:pt idx="1">
                  <c:v>79433273.440616816</c:v>
                </c:pt>
                <c:pt idx="2">
                  <c:v>71656029.534466729</c:v>
                </c:pt>
                <c:pt idx="3">
                  <c:v>68226966.123992026</c:v>
                </c:pt>
                <c:pt idx="4">
                  <c:v>10364152.109515533</c:v>
                </c:pt>
                <c:pt idx="5">
                  <c:v>9480559.2042113598</c:v>
                </c:pt>
                <c:pt idx="6">
                  <c:v>15194517.711379247</c:v>
                </c:pt>
                <c:pt idx="7">
                  <c:v>15346413.463147607</c:v>
                </c:pt>
                <c:pt idx="8">
                  <c:v>71686412.342587769</c:v>
                </c:pt>
                <c:pt idx="9">
                  <c:v>68373964.142734393</c:v>
                </c:pt>
                <c:pt idx="10">
                  <c:v>90563637.773759201</c:v>
                </c:pt>
                <c:pt idx="11">
                  <c:v>110173712.84001423</c:v>
                </c:pt>
                <c:pt idx="12">
                  <c:v>174790392.76749822</c:v>
                </c:pt>
                <c:pt idx="13">
                  <c:v>249598259.00009367</c:v>
                </c:pt>
                <c:pt idx="14">
                  <c:v>240822616.37483466</c:v>
                </c:pt>
                <c:pt idx="15">
                  <c:v>256885114.36442828</c:v>
                </c:pt>
                <c:pt idx="16">
                  <c:v>200684386.21687943</c:v>
                </c:pt>
                <c:pt idx="17">
                  <c:v>175745987.24975511</c:v>
                </c:pt>
                <c:pt idx="18">
                  <c:v>31570886.052800041</c:v>
                </c:pt>
                <c:pt idx="19">
                  <c:v>33082103.916763544</c:v>
                </c:pt>
                <c:pt idx="20">
                  <c:v>45623846.728228547</c:v>
                </c:pt>
                <c:pt idx="21">
                  <c:v>49026873.661684521</c:v>
                </c:pt>
                <c:pt idx="22">
                  <c:v>87755714.378326267</c:v>
                </c:pt>
                <c:pt idx="23">
                  <c:v>101864287.09198327</c:v>
                </c:pt>
                <c:pt idx="24">
                  <c:v>99661042.820898116</c:v>
                </c:pt>
                <c:pt idx="25">
                  <c:v>99937027.658696234</c:v>
                </c:pt>
                <c:pt idx="26">
                  <c:v>95995490.73334302</c:v>
                </c:pt>
                <c:pt idx="27">
                  <c:v>91214245.419192865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1E-48C2-8863-D8242B83B5D3}"/>
            </c:ext>
          </c:extLst>
        </c:ser>
        <c:ser>
          <c:idx val="2"/>
          <c:order val="2"/>
          <c:tx>
            <c:strRef>
              <c:f>SCMT!$LP$2:$LP$3</c:f>
              <c:strCache>
                <c:ptCount val="1"/>
                <c:pt idx="0">
                  <c:v>Otros</c:v>
                </c:pt>
              </c:strCache>
            </c:strRef>
          </c:tx>
          <c:invertIfNegative val="0"/>
          <c:cat>
            <c:multiLvlStrRef>
              <c:f>SCMT!$LK$4:$LM$31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2021</c:v>
                  </c:pt>
                  <c:pt idx="5">
                    <c:v>2022</c:v>
                  </c:pt>
                  <c:pt idx="6">
                    <c:v>2023</c:v>
                  </c:pt>
                  <c:pt idx="7">
                    <c:v>2024</c:v>
                  </c:pt>
                  <c:pt idx="8">
                    <c:v>2025</c:v>
                  </c:pt>
                  <c:pt idx="9">
                    <c:v>2026</c:v>
                  </c:pt>
                  <c:pt idx="10">
                    <c:v>2027</c:v>
                  </c:pt>
                  <c:pt idx="11">
                    <c:v>2028</c:v>
                  </c:pt>
                  <c:pt idx="12">
                    <c:v>2029</c:v>
                  </c:pt>
                  <c:pt idx="13">
                    <c:v>2030</c:v>
                  </c:pt>
                  <c:pt idx="14">
                    <c:v>2031</c:v>
                  </c:pt>
                  <c:pt idx="15">
                    <c:v>2032</c:v>
                  </c:pt>
                  <c:pt idx="16">
                    <c:v>2033</c:v>
                  </c:pt>
                  <c:pt idx="17">
                    <c:v>2034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Día</c:v>
                  </c:pt>
                  <c:pt idx="4">
                    <c:v>Noche</c:v>
                  </c:pt>
                  <c:pt idx="8">
                    <c:v>Día</c:v>
                  </c:pt>
                  <c:pt idx="18">
                    <c:v>Noche</c:v>
                  </c:pt>
                </c:lvl>
                <c:lvl>
                  <c:pt idx="0">
                    <c:v>Histórico</c:v>
                  </c:pt>
                  <c:pt idx="8">
                    <c:v>Proyectado</c:v>
                  </c:pt>
                </c:lvl>
              </c:multiLvlStrCache>
            </c:multiLvlStrRef>
          </c:cat>
          <c:val>
            <c:numRef>
              <c:f>SCMT!$LP$4:$LP$31</c:f>
              <c:numCache>
                <c:formatCode>#,##0</c:formatCode>
                <c:ptCount val="28"/>
                <c:pt idx="0">
                  <c:v>19011826.369403958</c:v>
                </c:pt>
                <c:pt idx="1">
                  <c:v>41051612.631663129</c:v>
                </c:pt>
                <c:pt idx="2">
                  <c:v>22192898.758466203</c:v>
                </c:pt>
                <c:pt idx="3">
                  <c:v>17190077.893571127</c:v>
                </c:pt>
                <c:pt idx="4">
                  <c:v>14206303.456601413</c:v>
                </c:pt>
                <c:pt idx="5">
                  <c:v>32066869.642399687</c:v>
                </c:pt>
                <c:pt idx="6">
                  <c:v>11562325.166443408</c:v>
                </c:pt>
                <c:pt idx="7">
                  <c:v>5790559.4804157643</c:v>
                </c:pt>
                <c:pt idx="8">
                  <c:v>4815253.286599597</c:v>
                </c:pt>
                <c:pt idx="9">
                  <c:v>4446606.9435517117</c:v>
                </c:pt>
                <c:pt idx="10">
                  <c:v>5187959.5566015337</c:v>
                </c:pt>
                <c:pt idx="11">
                  <c:v>5800878.884890981</c:v>
                </c:pt>
                <c:pt idx="12">
                  <c:v>7388616.3885885095</c:v>
                </c:pt>
                <c:pt idx="13">
                  <c:v>8471449.5792885907</c:v>
                </c:pt>
                <c:pt idx="14">
                  <c:v>8535844.3533050343</c:v>
                </c:pt>
                <c:pt idx="15">
                  <c:v>8342085.7611523718</c:v>
                </c:pt>
                <c:pt idx="16">
                  <c:v>7287263.8319516703</c:v>
                </c:pt>
                <c:pt idx="17">
                  <c:v>6682774.6567947362</c:v>
                </c:pt>
                <c:pt idx="18">
                  <c:v>4759211.4219754552</c:v>
                </c:pt>
                <c:pt idx="19">
                  <c:v>5484612.397261708</c:v>
                </c:pt>
                <c:pt idx="20">
                  <c:v>6781307.0430459222</c:v>
                </c:pt>
                <c:pt idx="21">
                  <c:v>6541852.5556646688</c:v>
                </c:pt>
                <c:pt idx="22">
                  <c:v>9310966.8747001421</c:v>
                </c:pt>
                <c:pt idx="23">
                  <c:v>8366160.8825802887</c:v>
                </c:pt>
                <c:pt idx="24">
                  <c:v>8663992.1375531778</c:v>
                </c:pt>
                <c:pt idx="25">
                  <c:v>7874649.7357572513</c:v>
                </c:pt>
                <c:pt idx="26">
                  <c:v>8437132.0314687621</c:v>
                </c:pt>
                <c:pt idx="27">
                  <c:v>8413163.7011644226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81E-48C2-8863-D8242B83B5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47833024"/>
        <c:axId val="647833504"/>
      </c:barChart>
      <c:catAx>
        <c:axId val="64783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504"/>
        <c:crosses val="autoZero"/>
        <c:auto val="1"/>
        <c:lblAlgn val="ctr"/>
        <c:lblOffset val="100"/>
        <c:noMultiLvlLbl val="0"/>
      </c:catAx>
      <c:valAx>
        <c:axId val="647833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MMUSD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024"/>
        <c:crosses val="autoZero"/>
        <c:crossBetween val="between"/>
        <c:dispUnits>
          <c:builtInUnit val="millions"/>
        </c:dispUnits>
      </c:valAx>
      <c:spPr>
        <a:ln>
          <a:solidFill>
            <a:schemeClr val="bg2"/>
          </a:solidFill>
        </a:ln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es-CL" sz="1000" noProof="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Sistémicos.xlsx]SCMT!TablaDinámica29</c:name>
    <c:fmtId val="43"/>
  </c:pivotSource>
  <c:chart>
    <c:title>
      <c:tx>
        <c:rich>
          <a:bodyPr rot="0" vert="horz"/>
          <a:lstStyle/>
          <a:p>
            <a:pPr>
              <a:defRPr/>
            </a:pPr>
            <a:r>
              <a:rPr lang="en-US" err="1"/>
              <a:t>Sobrecosto</a:t>
            </a:r>
            <a:r>
              <a:rPr lang="en-US"/>
              <a:t> </a:t>
            </a:r>
            <a:r>
              <a:rPr lang="en-US" err="1"/>
              <a:t>unitario</a:t>
            </a:r>
            <a:r>
              <a:rPr lang="en-US"/>
              <a:t> MT </a:t>
            </a:r>
            <a:r>
              <a:rPr lang="en-US" err="1"/>
              <a:t>anual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bloques</a:t>
            </a:r>
            <a:endParaRPr lang="en-US"/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0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1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3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4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7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SCMT!$MR$2:$MR$3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multiLvlStrRef>
              <c:f>SCMT!$MO$4:$MQ$31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2021</c:v>
                  </c:pt>
                  <c:pt idx="5">
                    <c:v>2022</c:v>
                  </c:pt>
                  <c:pt idx="6">
                    <c:v>2023</c:v>
                  </c:pt>
                  <c:pt idx="7">
                    <c:v>2024</c:v>
                  </c:pt>
                  <c:pt idx="8">
                    <c:v>2025</c:v>
                  </c:pt>
                  <c:pt idx="9">
                    <c:v>2026</c:v>
                  </c:pt>
                  <c:pt idx="10">
                    <c:v>2027</c:v>
                  </c:pt>
                  <c:pt idx="11">
                    <c:v>2028</c:v>
                  </c:pt>
                  <c:pt idx="12">
                    <c:v>2029</c:v>
                  </c:pt>
                  <c:pt idx="13">
                    <c:v>2030</c:v>
                  </c:pt>
                  <c:pt idx="14">
                    <c:v>2031</c:v>
                  </c:pt>
                  <c:pt idx="15">
                    <c:v>2032</c:v>
                  </c:pt>
                  <c:pt idx="16">
                    <c:v>2033</c:v>
                  </c:pt>
                  <c:pt idx="17">
                    <c:v>2034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Día</c:v>
                  </c:pt>
                  <c:pt idx="4">
                    <c:v>Noche</c:v>
                  </c:pt>
                  <c:pt idx="8">
                    <c:v>Día</c:v>
                  </c:pt>
                  <c:pt idx="18">
                    <c:v>Noche</c:v>
                  </c:pt>
                </c:lvl>
                <c:lvl>
                  <c:pt idx="0">
                    <c:v>Histórico</c:v>
                  </c:pt>
                  <c:pt idx="8">
                    <c:v>Proyectado</c:v>
                  </c:pt>
                </c:lvl>
              </c:multiLvlStrCache>
            </c:multiLvlStrRef>
          </c:cat>
          <c:val>
            <c:numRef>
              <c:f>SCMT!$MR$4:$MR$31</c:f>
              <c:numCache>
                <c:formatCode>#,##0.0</c:formatCode>
                <c:ptCount val="28"/>
                <c:pt idx="0">
                  <c:v>0.75117632066643258</c:v>
                </c:pt>
                <c:pt idx="1">
                  <c:v>4.9818283689612732</c:v>
                </c:pt>
                <c:pt idx="2">
                  <c:v>4.6658235887223931</c:v>
                </c:pt>
                <c:pt idx="3">
                  <c:v>3.0766728780365669</c:v>
                </c:pt>
                <c:pt idx="4">
                  <c:v>3.8967802046240362E-2</c:v>
                </c:pt>
                <c:pt idx="5">
                  <c:v>0.50509955822770081</c:v>
                </c:pt>
                <c:pt idx="6">
                  <c:v>0.63262200182663542</c:v>
                </c:pt>
                <c:pt idx="7">
                  <c:v>0.22046619707483864</c:v>
                </c:pt>
                <c:pt idx="8">
                  <c:v>3.8007816274595303</c:v>
                </c:pt>
                <c:pt idx="9">
                  <c:v>3.2212798420680744</c:v>
                </c:pt>
                <c:pt idx="10">
                  <c:v>2.6419500615770826</c:v>
                </c:pt>
                <c:pt idx="11">
                  <c:v>2.7383351956421209</c:v>
                </c:pt>
                <c:pt idx="12">
                  <c:v>1.5099095448960671</c:v>
                </c:pt>
                <c:pt idx="13">
                  <c:v>1.4257244267031703</c:v>
                </c:pt>
                <c:pt idx="14">
                  <c:v>1.4384079955339895</c:v>
                </c:pt>
                <c:pt idx="15">
                  <c:v>1.4535564608971614</c:v>
                </c:pt>
                <c:pt idx="16">
                  <c:v>1.3811046867613614</c:v>
                </c:pt>
                <c:pt idx="17">
                  <c:v>1.2943099321138216</c:v>
                </c:pt>
                <c:pt idx="18">
                  <c:v>0.34699310652784193</c:v>
                </c:pt>
                <c:pt idx="19">
                  <c:v>0.25788602784215375</c:v>
                </c:pt>
                <c:pt idx="20">
                  <c:v>0.19664998269230372</c:v>
                </c:pt>
                <c:pt idx="21">
                  <c:v>0.18000777662812531</c:v>
                </c:pt>
                <c:pt idx="22">
                  <c:v>8.9576544474667938E-2</c:v>
                </c:pt>
                <c:pt idx="23">
                  <c:v>6.1600029199196549E-2</c:v>
                </c:pt>
                <c:pt idx="24">
                  <c:v>6.9699252628093081E-2</c:v>
                </c:pt>
                <c:pt idx="25">
                  <c:v>5.942800099030459E-2</c:v>
                </c:pt>
                <c:pt idx="26">
                  <c:v>6.8829651798795605E-2</c:v>
                </c:pt>
                <c:pt idx="27">
                  <c:v>7.006900563012107E-2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07-455F-94B2-A8D68DD5D22C}"/>
            </c:ext>
          </c:extLst>
        </c:ser>
        <c:ser>
          <c:idx val="1"/>
          <c:order val="1"/>
          <c:tx>
            <c:strRef>
              <c:f>SCMT!$MS$2:$MS$3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multiLvlStrRef>
              <c:f>SCMT!$MO$4:$MQ$31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2021</c:v>
                  </c:pt>
                  <c:pt idx="5">
                    <c:v>2022</c:v>
                  </c:pt>
                  <c:pt idx="6">
                    <c:v>2023</c:v>
                  </c:pt>
                  <c:pt idx="7">
                    <c:v>2024</c:v>
                  </c:pt>
                  <c:pt idx="8">
                    <c:v>2025</c:v>
                  </c:pt>
                  <c:pt idx="9">
                    <c:v>2026</c:v>
                  </c:pt>
                  <c:pt idx="10">
                    <c:v>2027</c:v>
                  </c:pt>
                  <c:pt idx="11">
                    <c:v>2028</c:v>
                  </c:pt>
                  <c:pt idx="12">
                    <c:v>2029</c:v>
                  </c:pt>
                  <c:pt idx="13">
                    <c:v>2030</c:v>
                  </c:pt>
                  <c:pt idx="14">
                    <c:v>2031</c:v>
                  </c:pt>
                  <c:pt idx="15">
                    <c:v>2032</c:v>
                  </c:pt>
                  <c:pt idx="16">
                    <c:v>2033</c:v>
                  </c:pt>
                  <c:pt idx="17">
                    <c:v>2034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Día</c:v>
                  </c:pt>
                  <c:pt idx="4">
                    <c:v>Noche</c:v>
                  </c:pt>
                  <c:pt idx="8">
                    <c:v>Día</c:v>
                  </c:pt>
                  <c:pt idx="18">
                    <c:v>Noche</c:v>
                  </c:pt>
                </c:lvl>
                <c:lvl>
                  <c:pt idx="0">
                    <c:v>Histórico</c:v>
                  </c:pt>
                  <c:pt idx="8">
                    <c:v>Proyectado</c:v>
                  </c:pt>
                </c:lvl>
              </c:multiLvlStrCache>
            </c:multiLvlStrRef>
          </c:cat>
          <c:val>
            <c:numRef>
              <c:f>SCMT!$MS$4:$MS$31</c:f>
              <c:numCache>
                <c:formatCode>#,##0.0</c:formatCode>
                <c:ptCount val="28"/>
                <c:pt idx="0">
                  <c:v>0.65550447015724411</c:v>
                </c:pt>
                <c:pt idx="1">
                  <c:v>2.0814808295164564</c:v>
                </c:pt>
                <c:pt idx="2">
                  <c:v>1.8526690060835316</c:v>
                </c:pt>
                <c:pt idx="3">
                  <c:v>1.7173526573292275</c:v>
                </c:pt>
                <c:pt idx="4">
                  <c:v>0.27626678832471296</c:v>
                </c:pt>
                <c:pt idx="5">
                  <c:v>0.24850395308089079</c:v>
                </c:pt>
                <c:pt idx="6">
                  <c:v>0.39209098069544779</c:v>
                </c:pt>
                <c:pt idx="7">
                  <c:v>0.38718027132411703</c:v>
                </c:pt>
                <c:pt idx="8">
                  <c:v>1.5335937165932225</c:v>
                </c:pt>
                <c:pt idx="9">
                  <c:v>1.4062267713810739</c:v>
                </c:pt>
                <c:pt idx="10">
                  <c:v>1.8251669605938166</c:v>
                </c:pt>
                <c:pt idx="11">
                  <c:v>2.1721472393502577</c:v>
                </c:pt>
                <c:pt idx="12">
                  <c:v>3.4167314650249399</c:v>
                </c:pt>
                <c:pt idx="13">
                  <c:v>4.6926610877868979</c:v>
                </c:pt>
                <c:pt idx="14">
                  <c:v>4.4181758190031877</c:v>
                </c:pt>
                <c:pt idx="15">
                  <c:v>4.491915756493011</c:v>
                </c:pt>
                <c:pt idx="16">
                  <c:v>3.3727440153054773</c:v>
                </c:pt>
                <c:pt idx="17">
                  <c:v>2.7873425960220053</c:v>
                </c:pt>
                <c:pt idx="18">
                  <c:v>0.6753987386964132</c:v>
                </c:pt>
                <c:pt idx="19">
                  <c:v>0.68038968874539096</c:v>
                </c:pt>
                <c:pt idx="20">
                  <c:v>0.91947651077778225</c:v>
                </c:pt>
                <c:pt idx="21">
                  <c:v>0.96659707232380987</c:v>
                </c:pt>
                <c:pt idx="22">
                  <c:v>1.7154129915538634</c:v>
                </c:pt>
                <c:pt idx="23">
                  <c:v>1.9151358594673678</c:v>
                </c:pt>
                <c:pt idx="24">
                  <c:v>1.8283997413373569</c:v>
                </c:pt>
                <c:pt idx="25">
                  <c:v>1.7475076759813113</c:v>
                </c:pt>
                <c:pt idx="26">
                  <c:v>1.6133204130654148</c:v>
                </c:pt>
                <c:pt idx="27">
                  <c:v>1.4466637651283032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07-455F-94B2-A8D68DD5D22C}"/>
            </c:ext>
          </c:extLst>
        </c:ser>
        <c:ser>
          <c:idx val="2"/>
          <c:order val="2"/>
          <c:tx>
            <c:strRef>
              <c:f>SCMT!$MT$2:$MT$3</c:f>
              <c:strCache>
                <c:ptCount val="1"/>
                <c:pt idx="0">
                  <c:v>Otros</c:v>
                </c:pt>
              </c:strCache>
            </c:strRef>
          </c:tx>
          <c:invertIfNegative val="0"/>
          <c:cat>
            <c:multiLvlStrRef>
              <c:f>SCMT!$MO$4:$MQ$31</c:f>
              <c:multiLvlStrCache>
                <c:ptCount val="28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2021</c:v>
                  </c:pt>
                  <c:pt idx="5">
                    <c:v>2022</c:v>
                  </c:pt>
                  <c:pt idx="6">
                    <c:v>2023</c:v>
                  </c:pt>
                  <c:pt idx="7">
                    <c:v>2024</c:v>
                  </c:pt>
                  <c:pt idx="8">
                    <c:v>2025</c:v>
                  </c:pt>
                  <c:pt idx="9">
                    <c:v>2026</c:v>
                  </c:pt>
                  <c:pt idx="10">
                    <c:v>2027</c:v>
                  </c:pt>
                  <c:pt idx="11">
                    <c:v>2028</c:v>
                  </c:pt>
                  <c:pt idx="12">
                    <c:v>2029</c:v>
                  </c:pt>
                  <c:pt idx="13">
                    <c:v>2030</c:v>
                  </c:pt>
                  <c:pt idx="14">
                    <c:v>2031</c:v>
                  </c:pt>
                  <c:pt idx="15">
                    <c:v>2032</c:v>
                  </c:pt>
                  <c:pt idx="16">
                    <c:v>2033</c:v>
                  </c:pt>
                  <c:pt idx="17">
                    <c:v>2034</c:v>
                  </c:pt>
                  <c:pt idx="18">
                    <c:v>2025</c:v>
                  </c:pt>
                  <c:pt idx="19">
                    <c:v>2026</c:v>
                  </c:pt>
                  <c:pt idx="20">
                    <c:v>2027</c:v>
                  </c:pt>
                  <c:pt idx="21">
                    <c:v>2028</c:v>
                  </c:pt>
                  <c:pt idx="22">
                    <c:v>2029</c:v>
                  </c:pt>
                  <c:pt idx="23">
                    <c:v>2030</c:v>
                  </c:pt>
                  <c:pt idx="24">
                    <c:v>2031</c:v>
                  </c:pt>
                  <c:pt idx="25">
                    <c:v>2032</c:v>
                  </c:pt>
                  <c:pt idx="26">
                    <c:v>2033</c:v>
                  </c:pt>
                  <c:pt idx="27">
                    <c:v>2034</c:v>
                  </c:pt>
                </c:lvl>
                <c:lvl>
                  <c:pt idx="0">
                    <c:v>Día</c:v>
                  </c:pt>
                  <c:pt idx="4">
                    <c:v>Noche</c:v>
                  </c:pt>
                  <c:pt idx="8">
                    <c:v>Día</c:v>
                  </c:pt>
                  <c:pt idx="18">
                    <c:v>Noche</c:v>
                  </c:pt>
                </c:lvl>
                <c:lvl>
                  <c:pt idx="0">
                    <c:v>Histórico</c:v>
                  </c:pt>
                  <c:pt idx="8">
                    <c:v>Proyectado</c:v>
                  </c:pt>
                </c:lvl>
              </c:multiLvlStrCache>
            </c:multiLvlStrRef>
          </c:cat>
          <c:val>
            <c:numRef>
              <c:f>SCMT!$MT$4:$MT$31</c:f>
              <c:numCache>
                <c:formatCode>#,##0.0</c:formatCode>
                <c:ptCount val="28"/>
                <c:pt idx="0">
                  <c:v>0.50937444535985921</c:v>
                </c:pt>
                <c:pt idx="1">
                  <c:v>1.0674663587926292</c:v>
                </c:pt>
                <c:pt idx="2">
                  <c:v>0.57457214848655813</c:v>
                </c:pt>
                <c:pt idx="3">
                  <c:v>0.43390205577044338</c:v>
                </c:pt>
                <c:pt idx="4">
                  <c:v>0.3813602966779337</c:v>
                </c:pt>
                <c:pt idx="5">
                  <c:v>0.83845115615375176</c:v>
                </c:pt>
                <c:pt idx="6">
                  <c:v>0.30143730393935531</c:v>
                </c:pt>
                <c:pt idx="7">
                  <c:v>0.1465524516795729</c:v>
                </c:pt>
                <c:pt idx="8">
                  <c:v>0.10301313655986812</c:v>
                </c:pt>
                <c:pt idx="9">
                  <c:v>9.1452028622737713E-2</c:v>
                </c:pt>
                <c:pt idx="10">
                  <c:v>0.10455512398100329</c:v>
                </c:pt>
                <c:pt idx="11">
                  <c:v>0.11436814400471758</c:v>
                </c:pt>
                <c:pt idx="12">
                  <c:v>0.1444296662887499</c:v>
                </c:pt>
                <c:pt idx="13">
                  <c:v>0.15927050916593663</c:v>
                </c:pt>
                <c:pt idx="14">
                  <c:v>0.15660016357370701</c:v>
                </c:pt>
                <c:pt idx="15">
                  <c:v>0.1458704470488586</c:v>
                </c:pt>
                <c:pt idx="16">
                  <c:v>0.12247128907480402</c:v>
                </c:pt>
                <c:pt idx="17">
                  <c:v>0.10598923339301598</c:v>
                </c:pt>
                <c:pt idx="18">
                  <c:v>0.10181422802692297</c:v>
                </c:pt>
                <c:pt idx="19">
                  <c:v>0.11280037482655607</c:v>
                </c:pt>
                <c:pt idx="20">
                  <c:v>0.13666652388157277</c:v>
                </c:pt>
                <c:pt idx="21">
                  <c:v>0.12897692746052691</c:v>
                </c:pt>
                <c:pt idx="22">
                  <c:v>0.18200699127045183</c:v>
                </c:pt>
                <c:pt idx="23">
                  <c:v>0.15729099147215878</c:v>
                </c:pt>
                <c:pt idx="24">
                  <c:v>0.15895118628970784</c:v>
                </c:pt>
                <c:pt idx="25">
                  <c:v>0.13769681950014007</c:v>
                </c:pt>
                <c:pt idx="26">
                  <c:v>0.1417962159483884</c:v>
                </c:pt>
                <c:pt idx="27">
                  <c:v>0.13343331428805885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07-455F-94B2-A8D68DD5D2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47833024"/>
        <c:axId val="647833504"/>
      </c:barChart>
      <c:catAx>
        <c:axId val="64783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504"/>
        <c:crosses val="autoZero"/>
        <c:auto val="1"/>
        <c:lblAlgn val="ctr"/>
        <c:lblOffset val="100"/>
        <c:noMultiLvlLbl val="0"/>
      </c:catAx>
      <c:valAx>
        <c:axId val="647833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USD/MWh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024"/>
        <c:crosses val="autoZero"/>
        <c:crossBetween val="between"/>
      </c:valAx>
      <c:spPr>
        <a:ln>
          <a:solidFill>
            <a:schemeClr val="bg2"/>
          </a:solidFill>
        </a:ln>
      </c:spPr>
    </c:plotArea>
    <c:legend>
      <c:legendPos val="r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s-CL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es-CL" sz="1000" noProof="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n-US" b="1"/>
              <a:t>Demanda máxima anual del SEN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endParaRPr lang="es-C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Demanda!$J$3:$J$9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Demanda!$K$3:$K$9</c:f>
              <c:numCache>
                <c:formatCode>#,##0</c:formatCode>
                <c:ptCount val="7"/>
                <c:pt idx="0">
                  <c:v>10569</c:v>
                </c:pt>
                <c:pt idx="1">
                  <c:v>10788</c:v>
                </c:pt>
                <c:pt idx="2">
                  <c:v>10896</c:v>
                </c:pt>
                <c:pt idx="3">
                  <c:v>11323</c:v>
                </c:pt>
                <c:pt idx="4">
                  <c:v>11917</c:v>
                </c:pt>
                <c:pt idx="5">
                  <c:v>11536</c:v>
                </c:pt>
                <c:pt idx="6">
                  <c:v>12000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B3-495E-8739-FC9B301972A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0"/>
        <c:axId val="713333919"/>
        <c:axId val="713335359"/>
      </c:barChart>
      <c:catAx>
        <c:axId val="71333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713335359"/>
        <c:crosses val="autoZero"/>
        <c:auto val="1"/>
        <c:lblAlgn val="ctr"/>
        <c:lblOffset val="100"/>
        <c:noMultiLvlLbl val="0"/>
      </c:catAx>
      <c:valAx>
        <c:axId val="713335359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r>
                  <a:rPr lang="en-US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713333919"/>
        <c:crosses val="autoZero"/>
        <c:crossBetween val="between"/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50">
          <a:latin typeface="Montserrat" panose="00000500000000000000" pitchFamily="2" charset="0"/>
        </a:defRPr>
      </a:pPr>
      <a:endParaRPr lang="es-CL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[Proyecciones Costos Sistémicos.xlsx]SCMT!TablaDinámica2</c:name>
    <c:fmtId val="33"/>
  </c:pivotSource>
  <c:chart>
    <c:title>
      <c:tx>
        <c:rich>
          <a:bodyPr rot="0" vert="horz"/>
          <a:lstStyle/>
          <a:p>
            <a:pPr>
              <a:defRPr lang="es-CL" noProof="0"/>
            </a:pPr>
            <a:r>
              <a:rPr lang="es-CL" noProof="0"/>
              <a:t>Sobrecosto unitarios MT anual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1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4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7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0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3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6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solidFill>
            <a:schemeClr val="accent5"/>
          </a:solidFill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9"/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SCMT!$HI$126:$HI$127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multiLvlStrRef>
              <c:f>SCMT!$HG$128:$HH$141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SCMT!$HI$128:$HI$141</c:f>
              <c:numCache>
                <c:formatCode>#,##0.0</c:formatCode>
                <c:ptCount val="14"/>
                <c:pt idx="0">
                  <c:v>0.39507206135633649</c:v>
                </c:pt>
                <c:pt idx="1">
                  <c:v>2.7434639635944866</c:v>
                </c:pt>
                <c:pt idx="2">
                  <c:v>2.6492227952745138</c:v>
                </c:pt>
                <c:pt idx="3">
                  <c:v>1.6485695375557032</c:v>
                </c:pt>
                <c:pt idx="4">
                  <c:v>2.0738873669936857</c:v>
                </c:pt>
                <c:pt idx="5">
                  <c:v>1.739582934955114</c:v>
                </c:pt>
                <c:pt idx="6">
                  <c:v>1.419300022134693</c:v>
                </c:pt>
                <c:pt idx="7">
                  <c:v>1.4591714861351228</c:v>
                </c:pt>
                <c:pt idx="8">
                  <c:v>0.79974304468536728</c:v>
                </c:pt>
                <c:pt idx="9">
                  <c:v>0.74366222795118342</c:v>
                </c:pt>
                <c:pt idx="10">
                  <c:v>0.75405362408104137</c:v>
                </c:pt>
                <c:pt idx="11">
                  <c:v>0.75649223094373308</c:v>
                </c:pt>
                <c:pt idx="12">
                  <c:v>0.72496716928007865</c:v>
                </c:pt>
                <c:pt idx="13">
                  <c:v>0.68218946887197152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ED-4969-838D-0F10A2E8CA9E}"/>
            </c:ext>
          </c:extLst>
        </c:ser>
        <c:ser>
          <c:idx val="1"/>
          <c:order val="1"/>
          <c:tx>
            <c:strRef>
              <c:f>SCMT!$HJ$126:$HJ$127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multiLvlStrRef>
              <c:f>SCMT!$HG$128:$HH$141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SCMT!$HJ$128:$HJ$141</c:f>
              <c:numCache>
                <c:formatCode>#,##0.0</c:formatCode>
                <c:ptCount val="14"/>
                <c:pt idx="0">
                  <c:v>0.46588562924097854</c:v>
                </c:pt>
                <c:pt idx="1">
                  <c:v>1.1649923912986737</c:v>
                </c:pt>
                <c:pt idx="2">
                  <c:v>1.1223799933894896</c:v>
                </c:pt>
                <c:pt idx="3">
                  <c:v>1.0522664643266724</c:v>
                </c:pt>
                <c:pt idx="4">
                  <c:v>1.1044962276448176</c:v>
                </c:pt>
                <c:pt idx="5">
                  <c:v>1.0433082300632324</c:v>
                </c:pt>
                <c:pt idx="6">
                  <c:v>1.3723217356857995</c:v>
                </c:pt>
                <c:pt idx="7">
                  <c:v>1.5693721558370342</c:v>
                </c:pt>
                <c:pt idx="8">
                  <c:v>2.5660722282894022</c:v>
                </c:pt>
                <c:pt idx="9">
                  <c:v>3.3038984736271328</c:v>
                </c:pt>
                <c:pt idx="10">
                  <c:v>3.1232877801702714</c:v>
                </c:pt>
                <c:pt idx="11">
                  <c:v>3.1197117162371604</c:v>
                </c:pt>
                <c:pt idx="12">
                  <c:v>2.4930322141854462</c:v>
                </c:pt>
                <c:pt idx="13">
                  <c:v>2.1170031805751539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ED-4969-838D-0F10A2E8CA9E}"/>
            </c:ext>
          </c:extLst>
        </c:ser>
        <c:ser>
          <c:idx val="2"/>
          <c:order val="2"/>
          <c:tx>
            <c:strRef>
              <c:f>SCMT!$HK$126:$HK$127</c:f>
              <c:strCache>
                <c:ptCount val="1"/>
                <c:pt idx="0">
                  <c:v>Otros</c:v>
                </c:pt>
              </c:strCache>
            </c:strRef>
          </c:tx>
          <c:invertIfNegative val="0"/>
          <c:cat>
            <c:multiLvlStrRef>
              <c:f>SCMT!$HG$128:$HH$141</c:f>
              <c:multiLvlStrCache>
                <c:ptCount val="14"/>
                <c:lvl>
                  <c:pt idx="0">
                    <c:v>2021</c:v>
                  </c:pt>
                  <c:pt idx="1">
                    <c:v>2022</c:v>
                  </c:pt>
                  <c:pt idx="2">
                    <c:v>2023</c:v>
                  </c:pt>
                  <c:pt idx="3">
                    <c:v>2024</c:v>
                  </c:pt>
                  <c:pt idx="4">
                    <c:v>2025</c:v>
                  </c:pt>
                  <c:pt idx="5">
                    <c:v>2026</c:v>
                  </c:pt>
                  <c:pt idx="6">
                    <c:v>2027</c:v>
                  </c:pt>
                  <c:pt idx="7">
                    <c:v>2028</c:v>
                  </c:pt>
                  <c:pt idx="8">
                    <c:v>2029</c:v>
                  </c:pt>
                  <c:pt idx="9">
                    <c:v>2030</c:v>
                  </c:pt>
                  <c:pt idx="10">
                    <c:v>2031</c:v>
                  </c:pt>
                  <c:pt idx="11">
                    <c:v>2032</c:v>
                  </c:pt>
                  <c:pt idx="12">
                    <c:v>2033</c:v>
                  </c:pt>
                  <c:pt idx="13">
                    <c:v>2034</c:v>
                  </c:pt>
                </c:lvl>
                <c:lvl>
                  <c:pt idx="0">
                    <c:v>Histórico</c:v>
                  </c:pt>
                  <c:pt idx="4">
                    <c:v>Proyectado</c:v>
                  </c:pt>
                </c:lvl>
              </c:multiLvlStrCache>
            </c:multiLvlStrRef>
          </c:cat>
          <c:val>
            <c:numRef>
              <c:f>SCMT!$HK$128:$HK$141</c:f>
              <c:numCache>
                <c:formatCode>#,##0.0</c:formatCode>
                <c:ptCount val="14"/>
                <c:pt idx="0">
                  <c:v>0.44536737101889634</c:v>
                </c:pt>
                <c:pt idx="1">
                  <c:v>0.95295875747319025</c:v>
                </c:pt>
                <c:pt idx="2">
                  <c:v>0.43800472621295677</c:v>
                </c:pt>
                <c:pt idx="3">
                  <c:v>0.29022725372500818</c:v>
                </c:pt>
                <c:pt idx="4">
                  <c:v>0.10241368229339554</c:v>
                </c:pt>
                <c:pt idx="5">
                  <c:v>0.10212620172464687</c:v>
                </c:pt>
                <c:pt idx="6">
                  <c:v>0.12061082393128802</c:v>
                </c:pt>
                <c:pt idx="7">
                  <c:v>0.12167253573262225</c:v>
                </c:pt>
                <c:pt idx="8">
                  <c:v>0.16321832877960091</c:v>
                </c:pt>
                <c:pt idx="9">
                  <c:v>0.1582807503190477</c:v>
                </c:pt>
                <c:pt idx="10">
                  <c:v>0.15777567493170744</c:v>
                </c:pt>
                <c:pt idx="11">
                  <c:v>0.1417836332744993</c:v>
                </c:pt>
                <c:pt idx="12">
                  <c:v>0.1321337525115962</c:v>
                </c:pt>
                <c:pt idx="13">
                  <c:v>0.11971127384053742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ED-4969-838D-0F10A2E8CA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647833024"/>
        <c:axId val="647833504"/>
      </c:barChart>
      <c:catAx>
        <c:axId val="64783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504"/>
        <c:crosses val="autoZero"/>
        <c:auto val="1"/>
        <c:lblAlgn val="ctr"/>
        <c:lblOffset val="100"/>
        <c:noMultiLvlLbl val="0"/>
      </c:catAx>
      <c:valAx>
        <c:axId val="647833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USD/MWh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647833024"/>
        <c:crosses val="autoZero"/>
        <c:crossBetween val="between"/>
      </c:valAx>
      <c:spPr>
        <a:ln>
          <a:solidFill>
            <a:schemeClr val="bg2"/>
          </a:solidFill>
        </a:ln>
      </c:spPr>
    </c:plotArea>
    <c:legend>
      <c:legendPos val="r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s-CL"/>
        </a:p>
      </c:txPr>
    </c:legend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2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[GNLQ_Estadísticas_Sector_Eléctrico_2025.03.19.xlsx]Capacidad instalada!TablaDinámica4</c:name>
    <c:fmtId val="6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Mongolian Baiti" panose="03000500000000000000" pitchFamily="66" charset="0"/>
              </a:defRPr>
            </a:pPr>
            <a:r>
              <a:rPr lang="es-CL" sz="1600" b="1"/>
              <a:t>Evolución anual de la capacidad instalada de generación por tecnología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Mongolian Baiti" panose="03000500000000000000" pitchFamily="66" charset="0"/>
            </a:defRPr>
          </a:pPr>
          <a:endParaRPr lang="es-C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rgbClr val="A3761A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bg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tx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rgbClr val="E9E51A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rgbClr val="A3761A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bg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tx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rgbClr val="E9E51A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rgbClr val="A3761A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bg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tx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rgbClr val="E9E51A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'Capacidad instalada'!$H$2:$H$3</c:f>
              <c:strCache>
                <c:ptCount val="1"/>
                <c:pt idx="0">
                  <c:v>Hidroeléctrica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instalada'!$H$4:$H$28</c:f>
              <c:numCache>
                <c:formatCode>#,##0</c:formatCode>
                <c:ptCount val="25"/>
                <c:pt idx="0">
                  <c:v>4420.2659999999996</c:v>
                </c:pt>
                <c:pt idx="1">
                  <c:v>4421.366</c:v>
                </c:pt>
                <c:pt idx="2">
                  <c:v>4447.0659999999998</c:v>
                </c:pt>
                <c:pt idx="3">
                  <c:v>4448.9659999999994</c:v>
                </c:pt>
                <c:pt idx="4">
                  <c:v>5229.4510999999993</c:v>
                </c:pt>
                <c:pt idx="5">
                  <c:v>5229.4510999999993</c:v>
                </c:pt>
                <c:pt idx="6">
                  <c:v>5229.4510999999993</c:v>
                </c:pt>
                <c:pt idx="7">
                  <c:v>5351.9400999999989</c:v>
                </c:pt>
                <c:pt idx="8">
                  <c:v>5444.3900999999987</c:v>
                </c:pt>
                <c:pt idx="9">
                  <c:v>5464.226099999999</c:v>
                </c:pt>
                <c:pt idx="10">
                  <c:v>5492.4520999999986</c:v>
                </c:pt>
                <c:pt idx="11">
                  <c:v>5975.4020999999984</c:v>
                </c:pt>
                <c:pt idx="12">
                  <c:v>6053.0640999999987</c:v>
                </c:pt>
                <c:pt idx="13">
                  <c:v>6104.9680999999982</c:v>
                </c:pt>
                <c:pt idx="14">
                  <c:v>6507.4050999999981</c:v>
                </c:pt>
                <c:pt idx="15">
                  <c:v>6581.3760999999977</c:v>
                </c:pt>
                <c:pt idx="16">
                  <c:v>6723.9830999999976</c:v>
                </c:pt>
                <c:pt idx="17">
                  <c:v>6752.9660999999978</c:v>
                </c:pt>
                <c:pt idx="18">
                  <c:v>6821.9340999999977</c:v>
                </c:pt>
                <c:pt idx="19">
                  <c:v>6864.4780999999975</c:v>
                </c:pt>
                <c:pt idx="20">
                  <c:v>6886.1790999999976</c:v>
                </c:pt>
                <c:pt idx="21">
                  <c:v>6923.5790999999972</c:v>
                </c:pt>
                <c:pt idx="22">
                  <c:v>7478.9120999999968</c:v>
                </c:pt>
                <c:pt idx="23">
                  <c:v>7500.212099999997</c:v>
                </c:pt>
                <c:pt idx="24">
                  <c:v>7552.2110999999968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02-4F09-89BB-62B89255F873}"/>
            </c:ext>
          </c:extLst>
        </c:ser>
        <c:ser>
          <c:idx val="1"/>
          <c:order val="1"/>
          <c:tx>
            <c:strRef>
              <c:f>'Capacidad instalada'!$I$2:$I$3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instalada'!$I$4:$I$28</c:f>
              <c:numCache>
                <c:formatCode>#,##0</c:formatCode>
                <c:ptCount val="25"/>
                <c:pt idx="0">
                  <c:v>1848.0989999999999</c:v>
                </c:pt>
                <c:pt idx="1">
                  <c:v>1848.0989999999999</c:v>
                </c:pt>
                <c:pt idx="2">
                  <c:v>1848.0989999999999</c:v>
                </c:pt>
                <c:pt idx="3">
                  <c:v>1848.0989999999999</c:v>
                </c:pt>
                <c:pt idx="4">
                  <c:v>1848.0989999999999</c:v>
                </c:pt>
                <c:pt idx="5">
                  <c:v>1848.0989999999999</c:v>
                </c:pt>
                <c:pt idx="6">
                  <c:v>1848.0989999999999</c:v>
                </c:pt>
                <c:pt idx="7">
                  <c:v>1848.0989999999999</c:v>
                </c:pt>
                <c:pt idx="8">
                  <c:v>1848.0989999999999</c:v>
                </c:pt>
                <c:pt idx="9">
                  <c:v>1848.0989999999999</c:v>
                </c:pt>
                <c:pt idx="10">
                  <c:v>2115.1750000000002</c:v>
                </c:pt>
                <c:pt idx="11">
                  <c:v>3024.2350000000001</c:v>
                </c:pt>
                <c:pt idx="12">
                  <c:v>3398.2250000000004</c:v>
                </c:pt>
                <c:pt idx="13">
                  <c:v>3667.8850000000002</c:v>
                </c:pt>
                <c:pt idx="14">
                  <c:v>3667.8850000000002</c:v>
                </c:pt>
                <c:pt idx="15">
                  <c:v>3667.8850000000002</c:v>
                </c:pt>
                <c:pt idx="16">
                  <c:v>4217.6040000000003</c:v>
                </c:pt>
                <c:pt idx="17">
                  <c:v>4217.6040000000003</c:v>
                </c:pt>
                <c:pt idx="18">
                  <c:v>4217.6040000000003</c:v>
                </c:pt>
                <c:pt idx="19">
                  <c:v>4594.5640000000003</c:v>
                </c:pt>
                <c:pt idx="20">
                  <c:v>4594.5640000000003</c:v>
                </c:pt>
                <c:pt idx="21">
                  <c:v>4594.5640000000003</c:v>
                </c:pt>
                <c:pt idx="22">
                  <c:v>4594.5640000000003</c:v>
                </c:pt>
                <c:pt idx="23">
                  <c:v>4594.5640000000003</c:v>
                </c:pt>
                <c:pt idx="24">
                  <c:v>4594.5640000000003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02-4F09-89BB-62B89255F873}"/>
            </c:ext>
          </c:extLst>
        </c:ser>
        <c:ser>
          <c:idx val="2"/>
          <c:order val="2"/>
          <c:tx>
            <c:strRef>
              <c:f>'Capacidad instalada'!$J$2:$J$3</c:f>
              <c:strCache>
                <c:ptCount val="1"/>
                <c:pt idx="0">
                  <c:v>Gas Natural</c:v>
                </c:pt>
              </c:strCache>
            </c:strRef>
          </c:tx>
          <c:spPr>
            <a:solidFill>
              <a:srgbClr val="A3761A"/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instalada'!$J$4:$J$28</c:f>
              <c:numCache>
                <c:formatCode>#,##0</c:formatCode>
                <c:ptCount val="25"/>
                <c:pt idx="0">
                  <c:v>2447.6749999999997</c:v>
                </c:pt>
                <c:pt idx="1">
                  <c:v>2447.6749999999997</c:v>
                </c:pt>
                <c:pt idx="2">
                  <c:v>2447.6749999999997</c:v>
                </c:pt>
                <c:pt idx="3">
                  <c:v>2447.6749999999997</c:v>
                </c:pt>
                <c:pt idx="4">
                  <c:v>2858.9109999999996</c:v>
                </c:pt>
                <c:pt idx="5">
                  <c:v>3143.9849999999997</c:v>
                </c:pt>
                <c:pt idx="6">
                  <c:v>3143.9849999999997</c:v>
                </c:pt>
                <c:pt idx="7">
                  <c:v>3531.7259999999997</c:v>
                </c:pt>
                <c:pt idx="8">
                  <c:v>3531.7259999999997</c:v>
                </c:pt>
                <c:pt idx="9">
                  <c:v>3552.7479999999996</c:v>
                </c:pt>
                <c:pt idx="10">
                  <c:v>3552.7479999999996</c:v>
                </c:pt>
                <c:pt idx="11">
                  <c:v>3552.7479999999996</c:v>
                </c:pt>
                <c:pt idx="12">
                  <c:v>3582.4079999999994</c:v>
                </c:pt>
                <c:pt idx="13">
                  <c:v>3582.4079999999994</c:v>
                </c:pt>
                <c:pt idx="14">
                  <c:v>3582.4079999999994</c:v>
                </c:pt>
                <c:pt idx="15">
                  <c:v>3582.4079999999994</c:v>
                </c:pt>
                <c:pt idx="16">
                  <c:v>4175.1979999999994</c:v>
                </c:pt>
                <c:pt idx="17">
                  <c:v>4181.1979999999994</c:v>
                </c:pt>
                <c:pt idx="18">
                  <c:v>4181.1979999999994</c:v>
                </c:pt>
                <c:pt idx="19">
                  <c:v>4181.1979999999994</c:v>
                </c:pt>
                <c:pt idx="20">
                  <c:v>4252.9679999999998</c:v>
                </c:pt>
                <c:pt idx="21">
                  <c:v>4252.9679999999998</c:v>
                </c:pt>
                <c:pt idx="22">
                  <c:v>4252.9679999999998</c:v>
                </c:pt>
                <c:pt idx="23">
                  <c:v>4252.9679999999998</c:v>
                </c:pt>
                <c:pt idx="24">
                  <c:v>4252.9679999999998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02-4F09-89BB-62B89255F873}"/>
            </c:ext>
          </c:extLst>
        </c:ser>
        <c:ser>
          <c:idx val="3"/>
          <c:order val="3"/>
          <c:tx>
            <c:strRef>
              <c:f>'Capacidad instalada'!$K$2:$K$3</c:f>
              <c:strCache>
                <c:ptCount val="1"/>
                <c:pt idx="0">
                  <c:v>Diésel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instalada'!$K$4:$K$28</c:f>
              <c:numCache>
                <c:formatCode>#,##0</c:formatCode>
                <c:ptCount val="25"/>
                <c:pt idx="0">
                  <c:v>678.24099999999999</c:v>
                </c:pt>
                <c:pt idx="1">
                  <c:v>678.24099999999999</c:v>
                </c:pt>
                <c:pt idx="2">
                  <c:v>786.24099999999999</c:v>
                </c:pt>
                <c:pt idx="3">
                  <c:v>786.24099999999999</c:v>
                </c:pt>
                <c:pt idx="4">
                  <c:v>810.54099999999994</c:v>
                </c:pt>
                <c:pt idx="5">
                  <c:v>906.46399999999994</c:v>
                </c:pt>
                <c:pt idx="6">
                  <c:v>916.77787999999998</c:v>
                </c:pt>
                <c:pt idx="7">
                  <c:v>1353.2489799999998</c:v>
                </c:pt>
                <c:pt idx="8">
                  <c:v>1531.7409799999998</c:v>
                </c:pt>
                <c:pt idx="9">
                  <c:v>2727.6419799999999</c:v>
                </c:pt>
                <c:pt idx="10">
                  <c:v>2869.0029799999998</c:v>
                </c:pt>
                <c:pt idx="11">
                  <c:v>2889.6829799999996</c:v>
                </c:pt>
                <c:pt idx="12">
                  <c:v>2892.9129799999996</c:v>
                </c:pt>
                <c:pt idx="13">
                  <c:v>2898.5399799999996</c:v>
                </c:pt>
                <c:pt idx="14">
                  <c:v>2901.5268799999994</c:v>
                </c:pt>
                <c:pt idx="15">
                  <c:v>3177.6368799999996</c:v>
                </c:pt>
                <c:pt idx="16">
                  <c:v>3259.1178799999998</c:v>
                </c:pt>
                <c:pt idx="17">
                  <c:v>3266.3178799999996</c:v>
                </c:pt>
                <c:pt idx="18">
                  <c:v>3293.3978799999995</c:v>
                </c:pt>
                <c:pt idx="19">
                  <c:v>3356.3078799999994</c:v>
                </c:pt>
                <c:pt idx="20">
                  <c:v>3386.1721299999995</c:v>
                </c:pt>
                <c:pt idx="21">
                  <c:v>3706.7921299999994</c:v>
                </c:pt>
                <c:pt idx="22">
                  <c:v>3943.2399299999993</c:v>
                </c:pt>
                <c:pt idx="23">
                  <c:v>4026.8189299999995</c:v>
                </c:pt>
                <c:pt idx="24">
                  <c:v>4026.8189299999995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02-4F09-89BB-62B89255F873}"/>
            </c:ext>
          </c:extLst>
        </c:ser>
        <c:ser>
          <c:idx val="4"/>
          <c:order val="4"/>
          <c:tx>
            <c:strRef>
              <c:f>'Capacidad instalada'!$L$2:$L$3</c:f>
              <c:strCache>
                <c:ptCount val="1"/>
                <c:pt idx="0">
                  <c:v>Geotérmica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instalada'!$L$4:$L$28</c:f>
              <c:numCache>
                <c:formatCode>#,##0</c:formatCode>
                <c:ptCount val="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94.84</c:v>
                </c:pt>
                <c:pt idx="20">
                  <c:v>94.84</c:v>
                </c:pt>
                <c:pt idx="21">
                  <c:v>94.84</c:v>
                </c:pt>
                <c:pt idx="22">
                  <c:v>94.84</c:v>
                </c:pt>
                <c:pt idx="23">
                  <c:v>94.84</c:v>
                </c:pt>
                <c:pt idx="24">
                  <c:v>94.84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02-4F09-89BB-62B89255F873}"/>
            </c:ext>
          </c:extLst>
        </c:ser>
        <c:ser>
          <c:idx val="5"/>
          <c:order val="5"/>
          <c:tx>
            <c:strRef>
              <c:f>'Capacidad instalada'!$M$2:$M$3</c:f>
              <c:strCache>
                <c:ptCount val="1"/>
                <c:pt idx="0">
                  <c:v>Otros térmicos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instalada'!$M$4:$M$28</c:f>
              <c:numCache>
                <c:formatCode>#,##0</c:formatCode>
                <c:ptCount val="25"/>
                <c:pt idx="0">
                  <c:v>87.6</c:v>
                </c:pt>
                <c:pt idx="1">
                  <c:v>87.6</c:v>
                </c:pt>
                <c:pt idx="2">
                  <c:v>87.6</c:v>
                </c:pt>
                <c:pt idx="3">
                  <c:v>100.6</c:v>
                </c:pt>
                <c:pt idx="4">
                  <c:v>167.6</c:v>
                </c:pt>
                <c:pt idx="5">
                  <c:v>167.6</c:v>
                </c:pt>
                <c:pt idx="6">
                  <c:v>167.6</c:v>
                </c:pt>
                <c:pt idx="7">
                  <c:v>167.6</c:v>
                </c:pt>
                <c:pt idx="8">
                  <c:v>232.8</c:v>
                </c:pt>
                <c:pt idx="9">
                  <c:v>232.8</c:v>
                </c:pt>
                <c:pt idx="10">
                  <c:v>234.8</c:v>
                </c:pt>
                <c:pt idx="11">
                  <c:v>265.10000000000002</c:v>
                </c:pt>
                <c:pt idx="12">
                  <c:v>391.16900000000004</c:v>
                </c:pt>
                <c:pt idx="13">
                  <c:v>503.65700000000004</c:v>
                </c:pt>
                <c:pt idx="14">
                  <c:v>574.36700000000008</c:v>
                </c:pt>
                <c:pt idx="15">
                  <c:v>583.86700000000008</c:v>
                </c:pt>
                <c:pt idx="16">
                  <c:v>583.86700000000008</c:v>
                </c:pt>
                <c:pt idx="17">
                  <c:v>589.86700000000008</c:v>
                </c:pt>
                <c:pt idx="18">
                  <c:v>590.86700000000008</c:v>
                </c:pt>
                <c:pt idx="19">
                  <c:v>593.86700000000008</c:v>
                </c:pt>
                <c:pt idx="20">
                  <c:v>593.86700000000008</c:v>
                </c:pt>
                <c:pt idx="21">
                  <c:v>597.06700000000012</c:v>
                </c:pt>
                <c:pt idx="22">
                  <c:v>597.06700000000012</c:v>
                </c:pt>
                <c:pt idx="23">
                  <c:v>597.06700000000012</c:v>
                </c:pt>
                <c:pt idx="24">
                  <c:v>604.06700000000012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802-4F09-89BB-62B89255F873}"/>
            </c:ext>
          </c:extLst>
        </c:ser>
        <c:ser>
          <c:idx val="6"/>
          <c:order val="6"/>
          <c:tx>
            <c:strRef>
              <c:f>'Capacidad instalada'!$N$2:$N$3</c:f>
              <c:strCache>
                <c:ptCount val="1"/>
                <c:pt idx="0">
                  <c:v>Solar CSP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instalada'!$N$4:$N$28</c:f>
              <c:numCache>
                <c:formatCode>#,##0</c:formatCode>
                <c:ptCount val="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114.4</c:v>
                </c:pt>
                <c:pt idx="22">
                  <c:v>114.4</c:v>
                </c:pt>
                <c:pt idx="23">
                  <c:v>114.4</c:v>
                </c:pt>
                <c:pt idx="24">
                  <c:v>114.4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802-4F09-89BB-62B89255F873}"/>
            </c:ext>
          </c:extLst>
        </c:ser>
        <c:ser>
          <c:idx val="7"/>
          <c:order val="7"/>
          <c:tx>
            <c:strRef>
              <c:f>'Capacidad instalada'!$O$2:$O$3</c:f>
              <c:strCache>
                <c:ptCount val="1"/>
                <c:pt idx="0">
                  <c:v>Eólica</c:v>
                </c:pt>
              </c:strCache>
            </c:strRef>
          </c:tx>
          <c:spPr>
            <a:solidFill>
              <a:srgbClr val="58FF37"/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instalada'!$O$4:$O$28</c:f>
              <c:numCache>
                <c:formatCode>#,##0</c:formatCode>
                <c:ptCount val="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18.149999999999999</c:v>
                </c:pt>
                <c:pt idx="8">
                  <c:v>18.149999999999999</c:v>
                </c:pt>
                <c:pt idx="9">
                  <c:v>78.150000000000006</c:v>
                </c:pt>
                <c:pt idx="10">
                  <c:v>172.15</c:v>
                </c:pt>
                <c:pt idx="11">
                  <c:v>192.15</c:v>
                </c:pt>
                <c:pt idx="12">
                  <c:v>192.15</c:v>
                </c:pt>
                <c:pt idx="13">
                  <c:v>289.35000000000002</c:v>
                </c:pt>
                <c:pt idx="14">
                  <c:v>738.54500000000007</c:v>
                </c:pt>
                <c:pt idx="15">
                  <c:v>912.94500000000005</c:v>
                </c:pt>
                <c:pt idx="16">
                  <c:v>1038.595</c:v>
                </c:pt>
                <c:pt idx="17">
                  <c:v>1307.2950000000001</c:v>
                </c:pt>
                <c:pt idx="18">
                  <c:v>1609.5205000000001</c:v>
                </c:pt>
                <c:pt idx="19">
                  <c:v>1701.1425000000002</c:v>
                </c:pt>
                <c:pt idx="20">
                  <c:v>2511.0275000000001</c:v>
                </c:pt>
                <c:pt idx="21">
                  <c:v>3178.1675</c:v>
                </c:pt>
                <c:pt idx="22">
                  <c:v>3884.4974999999999</c:v>
                </c:pt>
                <c:pt idx="23">
                  <c:v>4581.3289999999997</c:v>
                </c:pt>
                <c:pt idx="24">
                  <c:v>4873.5271999999995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802-4F09-89BB-62B89255F873}"/>
            </c:ext>
          </c:extLst>
        </c:ser>
        <c:ser>
          <c:idx val="8"/>
          <c:order val="8"/>
          <c:tx>
            <c:strRef>
              <c:f>'Capacidad instalada'!$P$2:$P$3</c:f>
              <c:strCache>
                <c:ptCount val="1"/>
                <c:pt idx="0">
                  <c:v>Solar FV</c:v>
                </c:pt>
              </c:strCache>
            </c:strRef>
          </c:tx>
          <c:spPr>
            <a:solidFill>
              <a:srgbClr val="E9E51A"/>
            </a:solidFill>
            <a:ln>
              <a:noFill/>
            </a:ln>
            <a:effectLst/>
          </c:spPr>
          <c:invertIfNegative val="0"/>
          <c:cat>
            <c:strRef>
              <c:f>'Capacidad instalada'!$G$4:$G$28</c:f>
              <c:strCache>
                <c:ptCount val="2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</c:strCache>
            </c:strRef>
          </c:cat>
          <c:val>
            <c:numRef>
              <c:f>'Capacidad instalada'!$P$4:$P$28</c:f>
              <c:numCache>
                <c:formatCode>#,##0</c:formatCode>
                <c:ptCount val="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2.94</c:v>
                </c:pt>
                <c:pt idx="13">
                  <c:v>10.383000000000001</c:v>
                </c:pt>
                <c:pt idx="14">
                  <c:v>224.71700000000001</c:v>
                </c:pt>
                <c:pt idx="15">
                  <c:v>555.15499999999997</c:v>
                </c:pt>
                <c:pt idx="16">
                  <c:v>1136.307</c:v>
                </c:pt>
                <c:pt idx="17">
                  <c:v>1896.9180000000001</c:v>
                </c:pt>
                <c:pt idx="18">
                  <c:v>2485.607</c:v>
                </c:pt>
                <c:pt idx="19">
                  <c:v>2843.0320000000002</c:v>
                </c:pt>
                <c:pt idx="20">
                  <c:v>3442.1494000000002</c:v>
                </c:pt>
                <c:pt idx="21">
                  <c:v>4802.8533239999997</c:v>
                </c:pt>
                <c:pt idx="22">
                  <c:v>6773.8263500000012</c:v>
                </c:pt>
                <c:pt idx="23">
                  <c:v>8568.3738100000028</c:v>
                </c:pt>
                <c:pt idx="24">
                  <c:v>10618.150187000003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802-4F09-89BB-62B89255F8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471702223"/>
        <c:axId val="471687823"/>
      </c:barChart>
      <c:catAx>
        <c:axId val="47170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Mongolian Baiti" panose="03000500000000000000" pitchFamily="66" charset="0"/>
              </a:defRPr>
            </a:pPr>
            <a:endParaRPr lang="es-CL"/>
          </a:p>
        </c:txPr>
        <c:crossAx val="471687823"/>
        <c:crosses val="autoZero"/>
        <c:auto val="1"/>
        <c:lblAlgn val="ctr"/>
        <c:lblOffset val="100"/>
        <c:noMultiLvlLbl val="0"/>
      </c:catAx>
      <c:valAx>
        <c:axId val="47168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at" panose="00000500000000000000" pitchFamily="2" charset="0"/>
                    <a:ea typeface="+mn-ea"/>
                    <a:cs typeface="Mongolian Baiti" panose="03000500000000000000" pitchFamily="66" charset="0"/>
                  </a:defRPr>
                </a:pPr>
                <a:r>
                  <a:rPr lang="en-US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  <a:ea typeface="+mn-ea"/>
                  <a:cs typeface="Mongolian Baiti" panose="03000500000000000000" pitchFamily="66" charset="0"/>
                </a:defRPr>
              </a:pPr>
              <a:endParaRPr lang="es-CL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Mongolian Baiti" panose="03000500000000000000" pitchFamily="66" charset="0"/>
              </a:defRPr>
            </a:pPr>
            <a:endParaRPr lang="es-CL"/>
          </a:p>
        </c:txPr>
        <c:crossAx val="471702223"/>
        <c:crosses val="autoZero"/>
        <c:crossBetween val="between"/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Mongolian Baiti" panose="03000500000000000000" pitchFamily="66" charset="0"/>
            </a:defRPr>
          </a:pPr>
          <a:endParaRPr lang="es-C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>
          <a:latin typeface="Montserrat" panose="00000500000000000000" pitchFamily="2" charset="0"/>
          <a:cs typeface="Mongolian Baiti" panose="03000500000000000000" pitchFamily="66" charset="0"/>
        </a:defRPr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[Vertimientos 2020-2024.xlsx]Generación!TablaDinámica27</c:name>
    <c:fmtId val="16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n-US" sz="1200" b="1" err="1"/>
              <a:t>Mensual</a:t>
            </a:r>
            <a:endParaRPr lang="en-US" sz="12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areaChart>
        <c:grouping val="stacked"/>
        <c:varyColors val="0"/>
        <c:ser>
          <c:idx val="0"/>
          <c:order val="0"/>
          <c:tx>
            <c:strRef>
              <c:f>Generación!$D$2:$D$3</c:f>
              <c:strCache>
                <c:ptCount val="1"/>
                <c:pt idx="0">
                  <c:v>Hidráulica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multiLvlStrRef>
              <c:f>Generación!$B$4:$C$63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Generación!$D$4:$D$63</c:f>
              <c:numCache>
                <c:formatCode>#,##0_ ;\-#,##0\ </c:formatCode>
                <c:ptCount val="60"/>
                <c:pt idx="0">
                  <c:v>1985581.4651062321</c:v>
                </c:pt>
                <c:pt idx="1">
                  <c:v>1571846.4511236432</c:v>
                </c:pt>
                <c:pt idx="2">
                  <c:v>1278674.2255095227</c:v>
                </c:pt>
                <c:pt idx="3">
                  <c:v>896718.23932083731</c:v>
                </c:pt>
                <c:pt idx="4">
                  <c:v>1118571.9757740188</c:v>
                </c:pt>
                <c:pt idx="5">
                  <c:v>1181266.834131038</c:v>
                </c:pt>
                <c:pt idx="6">
                  <c:v>1880803.0737355088</c:v>
                </c:pt>
                <c:pt idx="7">
                  <c:v>1728892.859328737</c:v>
                </c:pt>
                <c:pt idx="8">
                  <c:v>1728732.8514175646</c:v>
                </c:pt>
                <c:pt idx="9">
                  <c:v>2328597.2818880742</c:v>
                </c:pt>
                <c:pt idx="10">
                  <c:v>2561582.5075119259</c:v>
                </c:pt>
                <c:pt idx="11">
                  <c:v>2372481.2819518638</c:v>
                </c:pt>
                <c:pt idx="12">
                  <c:v>1870896.8346990438</c:v>
                </c:pt>
                <c:pt idx="13">
                  <c:v>1279935.9886130472</c:v>
                </c:pt>
                <c:pt idx="14">
                  <c:v>1201173.10487842</c:v>
                </c:pt>
                <c:pt idx="15">
                  <c:v>885563.83064785937</c:v>
                </c:pt>
                <c:pt idx="16">
                  <c:v>1170167.9996746902</c:v>
                </c:pt>
                <c:pt idx="17">
                  <c:v>1669499.6181550415</c:v>
                </c:pt>
                <c:pt idx="18">
                  <c:v>1114518.7878652199</c:v>
                </c:pt>
                <c:pt idx="19">
                  <c:v>1147123.2782684392</c:v>
                </c:pt>
                <c:pt idx="20">
                  <c:v>1355079.9603066368</c:v>
                </c:pt>
                <c:pt idx="21">
                  <c:v>1505331.5624935997</c:v>
                </c:pt>
                <c:pt idx="22">
                  <c:v>1612485.742168487</c:v>
                </c:pt>
                <c:pt idx="23">
                  <c:v>1682074.8043928712</c:v>
                </c:pt>
                <c:pt idx="24">
                  <c:v>1529217.8867552711</c:v>
                </c:pt>
                <c:pt idx="25">
                  <c:v>1230814.648884896</c:v>
                </c:pt>
                <c:pt idx="26">
                  <c:v>1124058.4421693019</c:v>
                </c:pt>
                <c:pt idx="27">
                  <c:v>923719.75488477317</c:v>
                </c:pt>
                <c:pt idx="28">
                  <c:v>1197962.3305933804</c:v>
                </c:pt>
                <c:pt idx="29">
                  <c:v>1459160.5696952506</c:v>
                </c:pt>
                <c:pt idx="30">
                  <c:v>1841042.7928352251</c:v>
                </c:pt>
                <c:pt idx="31">
                  <c:v>2045965.3432678976</c:v>
                </c:pt>
                <c:pt idx="32">
                  <c:v>1957119.7002109587</c:v>
                </c:pt>
                <c:pt idx="33">
                  <c:v>2401572.0833051815</c:v>
                </c:pt>
                <c:pt idx="34">
                  <c:v>2500808.2874467946</c:v>
                </c:pt>
                <c:pt idx="35">
                  <c:v>2092787.7467987989</c:v>
                </c:pt>
                <c:pt idx="36">
                  <c:v>1597898.7306586204</c:v>
                </c:pt>
                <c:pt idx="37">
                  <c:v>1389891.5194751518</c:v>
                </c:pt>
                <c:pt idx="38">
                  <c:v>1254957.8037199073</c:v>
                </c:pt>
                <c:pt idx="39">
                  <c:v>923970.1098530551</c:v>
                </c:pt>
                <c:pt idx="40">
                  <c:v>1076857.1466337084</c:v>
                </c:pt>
                <c:pt idx="41">
                  <c:v>1644051.2510923338</c:v>
                </c:pt>
                <c:pt idx="42">
                  <c:v>2656783.8575047366</c:v>
                </c:pt>
                <c:pt idx="43">
                  <c:v>2662268.5640966538</c:v>
                </c:pt>
                <c:pt idx="44">
                  <c:v>2704853.2210824764</c:v>
                </c:pt>
                <c:pt idx="45">
                  <c:v>2565665.070583832</c:v>
                </c:pt>
                <c:pt idx="46">
                  <c:v>2759818.7895642184</c:v>
                </c:pt>
                <c:pt idx="47">
                  <c:v>2719619.859278826</c:v>
                </c:pt>
                <c:pt idx="48">
                  <c:v>2455461.4330026205</c:v>
                </c:pt>
                <c:pt idx="49">
                  <c:v>1918888.4981865992</c:v>
                </c:pt>
                <c:pt idx="50">
                  <c:v>1719026.5958668564</c:v>
                </c:pt>
                <c:pt idx="51">
                  <c:v>1331028.5950093139</c:v>
                </c:pt>
                <c:pt idx="52">
                  <c:v>1778405.7998933322</c:v>
                </c:pt>
                <c:pt idx="53">
                  <c:v>2557502.6288559926</c:v>
                </c:pt>
                <c:pt idx="54">
                  <c:v>2537038.8204986234</c:v>
                </c:pt>
                <c:pt idx="55">
                  <c:v>2421427.7187082497</c:v>
                </c:pt>
                <c:pt idx="56">
                  <c:v>2152037.1362714143</c:v>
                </c:pt>
                <c:pt idx="57">
                  <c:v>2824186.6347417301</c:v>
                </c:pt>
                <c:pt idx="58">
                  <c:v>2863795.8836417329</c:v>
                </c:pt>
                <c:pt idx="59">
                  <c:v>2527107.8289180901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7E-434B-956B-930145C66250}"/>
            </c:ext>
          </c:extLst>
        </c:ser>
        <c:ser>
          <c:idx val="1"/>
          <c:order val="1"/>
          <c:tx>
            <c:strRef>
              <c:f>Generación!$E$2:$E$3</c:f>
              <c:strCache>
                <c:ptCount val="1"/>
                <c:pt idx="0">
                  <c:v>Térmica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cat>
            <c:multiLvlStrRef>
              <c:f>Generación!$B$4:$C$63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Generación!$E$4:$E$63</c:f>
              <c:numCache>
                <c:formatCode>#,##0_ ;\-#,##0\ </c:formatCode>
                <c:ptCount val="60"/>
                <c:pt idx="0">
                  <c:v>3721168.3537662323</c:v>
                </c:pt>
                <c:pt idx="1">
                  <c:v>3759985.1176697817</c:v>
                </c:pt>
                <c:pt idx="2">
                  <c:v>4477892.651492714</c:v>
                </c:pt>
                <c:pt idx="3">
                  <c:v>4387091.704231997</c:v>
                </c:pt>
                <c:pt idx="4">
                  <c:v>4459013.4262109213</c:v>
                </c:pt>
                <c:pt idx="5">
                  <c:v>4372474.9710107343</c:v>
                </c:pt>
                <c:pt idx="6">
                  <c:v>3682529.2982135853</c:v>
                </c:pt>
                <c:pt idx="7">
                  <c:v>3541452.5799220828</c:v>
                </c:pt>
                <c:pt idx="8">
                  <c:v>3276005.937210721</c:v>
                </c:pt>
                <c:pt idx="9">
                  <c:v>2628648.6289541651</c:v>
                </c:pt>
                <c:pt idx="10">
                  <c:v>2393713.8116119732</c:v>
                </c:pt>
                <c:pt idx="11">
                  <c:v>2988531.2439515479</c:v>
                </c:pt>
                <c:pt idx="12">
                  <c:v>3419733.4761587009</c:v>
                </c:pt>
                <c:pt idx="13">
                  <c:v>3632666.3307834766</c:v>
                </c:pt>
                <c:pt idx="14">
                  <c:v>4427454.9664997589</c:v>
                </c:pt>
                <c:pt idx="15">
                  <c:v>4419868.7374604885</c:v>
                </c:pt>
                <c:pt idx="16">
                  <c:v>4542988.665845288</c:v>
                </c:pt>
                <c:pt idx="17">
                  <c:v>3963927.2014080794</c:v>
                </c:pt>
                <c:pt idx="18">
                  <c:v>4743178.9442463415</c:v>
                </c:pt>
                <c:pt idx="19">
                  <c:v>4408824.0323724207</c:v>
                </c:pt>
                <c:pt idx="20">
                  <c:v>3419519.8806498586</c:v>
                </c:pt>
                <c:pt idx="21">
                  <c:v>3276711.5342315151</c:v>
                </c:pt>
                <c:pt idx="22">
                  <c:v>3026020.7692526802</c:v>
                </c:pt>
                <c:pt idx="23">
                  <c:v>3402385.6533000702</c:v>
                </c:pt>
                <c:pt idx="24">
                  <c:v>3269299.6586784818</c:v>
                </c:pt>
                <c:pt idx="25">
                  <c:v>3222603.9861920364</c:v>
                </c:pt>
                <c:pt idx="26">
                  <c:v>3960601.9189841454</c:v>
                </c:pt>
                <c:pt idx="27">
                  <c:v>3906353.8936454966</c:v>
                </c:pt>
                <c:pt idx="28">
                  <c:v>4112387.9795994484</c:v>
                </c:pt>
                <c:pt idx="29">
                  <c:v>4132472.2534287209</c:v>
                </c:pt>
                <c:pt idx="30">
                  <c:v>3664306.6135702794</c:v>
                </c:pt>
                <c:pt idx="31">
                  <c:v>3090660.8795988108</c:v>
                </c:pt>
                <c:pt idx="32">
                  <c:v>2581083.4439336695</c:v>
                </c:pt>
                <c:pt idx="33">
                  <c:v>2151809.3494715882</c:v>
                </c:pt>
                <c:pt idx="34">
                  <c:v>2205695.874690671</c:v>
                </c:pt>
                <c:pt idx="35">
                  <c:v>2694527.5206289608</c:v>
                </c:pt>
                <c:pt idx="36">
                  <c:v>2895695.976440399</c:v>
                </c:pt>
                <c:pt idx="37">
                  <c:v>2865453.9520636555</c:v>
                </c:pt>
                <c:pt idx="38">
                  <c:v>3639235.7021175665</c:v>
                </c:pt>
                <c:pt idx="39">
                  <c:v>3699119.5238186666</c:v>
                </c:pt>
                <c:pt idx="40">
                  <c:v>3849951.4667091575</c:v>
                </c:pt>
                <c:pt idx="41">
                  <c:v>3334303.0690068817</c:v>
                </c:pt>
                <c:pt idx="42">
                  <c:v>2596810.6702779904</c:v>
                </c:pt>
                <c:pt idx="43">
                  <c:v>2455015.1536024921</c:v>
                </c:pt>
                <c:pt idx="44">
                  <c:v>2008185.9032113156</c:v>
                </c:pt>
                <c:pt idx="45">
                  <c:v>1848617.6293583573</c:v>
                </c:pt>
                <c:pt idx="46">
                  <c:v>1614367.0645793171</c:v>
                </c:pt>
                <c:pt idx="47">
                  <c:v>1846748.2795968212</c:v>
                </c:pt>
                <c:pt idx="48">
                  <c:v>2063630.1439106481</c:v>
                </c:pt>
                <c:pt idx="49">
                  <c:v>2698026.6373169869</c:v>
                </c:pt>
                <c:pt idx="50">
                  <c:v>2914246.2398800561</c:v>
                </c:pt>
                <c:pt idx="51">
                  <c:v>3234759.5310092592</c:v>
                </c:pt>
                <c:pt idx="52">
                  <c:v>3546083.2070990759</c:v>
                </c:pt>
                <c:pt idx="53">
                  <c:v>2555943.3910286385</c:v>
                </c:pt>
                <c:pt idx="54">
                  <c:v>2449231.277307285</c:v>
                </c:pt>
                <c:pt idx="55">
                  <c:v>2345971.2111924705</c:v>
                </c:pt>
                <c:pt idx="56">
                  <c:v>1874443.361155777</c:v>
                </c:pt>
                <c:pt idx="57">
                  <c:v>1603153.9059905889</c:v>
                </c:pt>
                <c:pt idx="58">
                  <c:v>1355319.3793513237</c:v>
                </c:pt>
                <c:pt idx="59">
                  <c:v>1718379.9696846071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7E-434B-956B-930145C66250}"/>
            </c:ext>
          </c:extLst>
        </c:ser>
        <c:ser>
          <c:idx val="2"/>
          <c:order val="2"/>
          <c:tx>
            <c:strRef>
              <c:f>Generación!$F$2:$F$3</c:f>
              <c:strCache>
                <c:ptCount val="1"/>
                <c:pt idx="0">
                  <c:v>Geotérmica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cat>
            <c:multiLvlStrRef>
              <c:f>Generación!$B$4:$C$63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Generación!$F$4:$F$63</c:f>
              <c:numCache>
                <c:formatCode>#,##0_ ;\-#,##0\ </c:formatCode>
                <c:ptCount val="60"/>
                <c:pt idx="0">
                  <c:v>18297.713599999999</c:v>
                </c:pt>
                <c:pt idx="1">
                  <c:v>19398.101300000002</c:v>
                </c:pt>
                <c:pt idx="2">
                  <c:v>24416.381399999995</c:v>
                </c:pt>
                <c:pt idx="3">
                  <c:v>24413.120600000002</c:v>
                </c:pt>
                <c:pt idx="4">
                  <c:v>25966.7736</c:v>
                </c:pt>
                <c:pt idx="5">
                  <c:v>21390.569600000003</c:v>
                </c:pt>
                <c:pt idx="6">
                  <c:v>12220.522599999995</c:v>
                </c:pt>
                <c:pt idx="7">
                  <c:v>16574.526100000003</c:v>
                </c:pt>
                <c:pt idx="8">
                  <c:v>18173.253400000001</c:v>
                </c:pt>
                <c:pt idx="9">
                  <c:v>18792.110799999999</c:v>
                </c:pt>
                <c:pt idx="10">
                  <c:v>20531.866500000004</c:v>
                </c:pt>
                <c:pt idx="11">
                  <c:v>26700.605300000003</c:v>
                </c:pt>
                <c:pt idx="12">
                  <c:v>19586.222300000001</c:v>
                </c:pt>
                <c:pt idx="13">
                  <c:v>21308.845800000006</c:v>
                </c:pt>
                <c:pt idx="14">
                  <c:v>28976.727999999996</c:v>
                </c:pt>
                <c:pt idx="15">
                  <c:v>27105.083499999997</c:v>
                </c:pt>
                <c:pt idx="16">
                  <c:v>28405.256300000005</c:v>
                </c:pt>
                <c:pt idx="17">
                  <c:v>28771.213899999999</c:v>
                </c:pt>
                <c:pt idx="18">
                  <c:v>32870.159199999995</c:v>
                </c:pt>
                <c:pt idx="19">
                  <c:v>32139.411299999996</c:v>
                </c:pt>
                <c:pt idx="20">
                  <c:v>28871.820099999997</c:v>
                </c:pt>
                <c:pt idx="21">
                  <c:v>26599.100200000004</c:v>
                </c:pt>
                <c:pt idx="22">
                  <c:v>25375.296399999996</c:v>
                </c:pt>
                <c:pt idx="23">
                  <c:v>25509.499700000004</c:v>
                </c:pt>
                <c:pt idx="24">
                  <c:v>53412.707100328014</c:v>
                </c:pt>
                <c:pt idx="25">
                  <c:v>38394.153873896001</c:v>
                </c:pt>
                <c:pt idx="26">
                  <c:v>40490.882095628003</c:v>
                </c:pt>
                <c:pt idx="27">
                  <c:v>39174.37999999999</c:v>
                </c:pt>
                <c:pt idx="28">
                  <c:v>45657.679999999986</c:v>
                </c:pt>
                <c:pt idx="29">
                  <c:v>18155.89</c:v>
                </c:pt>
                <c:pt idx="30">
                  <c:v>42072.30999999999</c:v>
                </c:pt>
                <c:pt idx="31">
                  <c:v>44105.2</c:v>
                </c:pt>
                <c:pt idx="32">
                  <c:v>39098.07</c:v>
                </c:pt>
                <c:pt idx="33">
                  <c:v>36841.249999999993</c:v>
                </c:pt>
                <c:pt idx="34">
                  <c:v>33872.069999999992</c:v>
                </c:pt>
                <c:pt idx="35">
                  <c:v>36335.17</c:v>
                </c:pt>
                <c:pt idx="36">
                  <c:v>34428.250000000007</c:v>
                </c:pt>
                <c:pt idx="37">
                  <c:v>29835.830000000009</c:v>
                </c:pt>
                <c:pt idx="38">
                  <c:v>34312.150000000009</c:v>
                </c:pt>
                <c:pt idx="39">
                  <c:v>32328.499999999996</c:v>
                </c:pt>
                <c:pt idx="40">
                  <c:v>34096.610000000008</c:v>
                </c:pt>
                <c:pt idx="41">
                  <c:v>38183.130000000005</c:v>
                </c:pt>
                <c:pt idx="42">
                  <c:v>45004.080000000009</c:v>
                </c:pt>
                <c:pt idx="43">
                  <c:v>33450.950000000004</c:v>
                </c:pt>
                <c:pt idx="44">
                  <c:v>35751.609999999993</c:v>
                </c:pt>
                <c:pt idx="45">
                  <c:v>37862.269999999997</c:v>
                </c:pt>
                <c:pt idx="46">
                  <c:v>41902.5</c:v>
                </c:pt>
                <c:pt idx="47">
                  <c:v>40735.76999999999</c:v>
                </c:pt>
                <c:pt idx="48">
                  <c:v>39777.81</c:v>
                </c:pt>
                <c:pt idx="49">
                  <c:v>32767.030000000002</c:v>
                </c:pt>
                <c:pt idx="50">
                  <c:v>33982.43</c:v>
                </c:pt>
                <c:pt idx="51">
                  <c:v>31694.829999999998</c:v>
                </c:pt>
                <c:pt idx="52">
                  <c:v>29753.399999999991</c:v>
                </c:pt>
                <c:pt idx="53">
                  <c:v>26889.579999999994</c:v>
                </c:pt>
                <c:pt idx="54">
                  <c:v>26854.3</c:v>
                </c:pt>
                <c:pt idx="55">
                  <c:v>22328.75</c:v>
                </c:pt>
                <c:pt idx="56">
                  <c:v>18031.640000000003</c:v>
                </c:pt>
                <c:pt idx="57">
                  <c:v>16980.399999999998</c:v>
                </c:pt>
                <c:pt idx="58">
                  <c:v>14650.4</c:v>
                </c:pt>
                <c:pt idx="59">
                  <c:v>14717.439999999995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7E-434B-956B-930145C66250}"/>
            </c:ext>
          </c:extLst>
        </c:ser>
        <c:ser>
          <c:idx val="3"/>
          <c:order val="3"/>
          <c:tx>
            <c:strRef>
              <c:f>Generación!$G$2:$G$3</c:f>
              <c:strCache>
                <c:ptCount val="1"/>
                <c:pt idx="0">
                  <c:v>Eólica</c:v>
                </c:pt>
              </c:strCache>
            </c:strRef>
          </c:tx>
          <c:spPr>
            <a:solidFill>
              <a:srgbClr val="58FF37"/>
            </a:solidFill>
            <a:ln>
              <a:noFill/>
            </a:ln>
            <a:effectLst/>
          </c:spPr>
          <c:cat>
            <c:multiLvlStrRef>
              <c:f>Generación!$B$4:$C$63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Generación!$G$4:$G$63</c:f>
              <c:numCache>
                <c:formatCode>#,##0_ ;\-#,##0\ </c:formatCode>
                <c:ptCount val="60"/>
                <c:pt idx="0">
                  <c:v>398421.21458217024</c:v>
                </c:pt>
                <c:pt idx="1">
                  <c:v>383512.26641227788</c:v>
                </c:pt>
                <c:pt idx="2">
                  <c:v>357890.30242035526</c:v>
                </c:pt>
                <c:pt idx="3">
                  <c:v>350846.55254236644</c:v>
                </c:pt>
                <c:pt idx="4">
                  <c:v>349962.4518997441</c:v>
                </c:pt>
                <c:pt idx="5">
                  <c:v>463051.36624387308</c:v>
                </c:pt>
                <c:pt idx="6">
                  <c:v>430297.48016898555</c:v>
                </c:pt>
                <c:pt idx="7">
                  <c:v>600464.48796649079</c:v>
                </c:pt>
                <c:pt idx="8">
                  <c:v>481357.05107877054</c:v>
                </c:pt>
                <c:pt idx="9">
                  <c:v>648061.95202618896</c:v>
                </c:pt>
                <c:pt idx="10">
                  <c:v>536390.82020419103</c:v>
                </c:pt>
                <c:pt idx="11">
                  <c:v>545106.76059643202</c:v>
                </c:pt>
                <c:pt idx="12">
                  <c:v>536039.95105723827</c:v>
                </c:pt>
                <c:pt idx="13">
                  <c:v>432400.07632558246</c:v>
                </c:pt>
                <c:pt idx="14">
                  <c:v>484473.92995988415</c:v>
                </c:pt>
                <c:pt idx="15">
                  <c:v>456257.84201680555</c:v>
                </c:pt>
                <c:pt idx="16">
                  <c:v>502699.42883084988</c:v>
                </c:pt>
                <c:pt idx="17">
                  <c:v>529934.37891729397</c:v>
                </c:pt>
                <c:pt idx="18">
                  <c:v>579221.08200323349</c:v>
                </c:pt>
                <c:pt idx="19">
                  <c:v>661163.09533498005</c:v>
                </c:pt>
                <c:pt idx="20">
                  <c:v>768360.99570189335</c:v>
                </c:pt>
                <c:pt idx="21">
                  <c:v>797868.79738721903</c:v>
                </c:pt>
                <c:pt idx="22">
                  <c:v>758917.07489735191</c:v>
                </c:pt>
                <c:pt idx="23">
                  <c:v>735075.0557000346</c:v>
                </c:pt>
                <c:pt idx="24">
                  <c:v>819421.26775293506</c:v>
                </c:pt>
                <c:pt idx="25">
                  <c:v>680441.04839475988</c:v>
                </c:pt>
                <c:pt idx="26">
                  <c:v>739501.60258209973</c:v>
                </c:pt>
                <c:pt idx="27">
                  <c:v>677475.91475370456</c:v>
                </c:pt>
                <c:pt idx="28">
                  <c:v>764315.74841797724</c:v>
                </c:pt>
                <c:pt idx="29">
                  <c:v>626784.36106110411</c:v>
                </c:pt>
                <c:pt idx="30">
                  <c:v>842589.7649537304</c:v>
                </c:pt>
                <c:pt idx="31">
                  <c:v>781122.56523287087</c:v>
                </c:pt>
                <c:pt idx="32">
                  <c:v>753129.18883612007</c:v>
                </c:pt>
                <c:pt idx="33">
                  <c:v>779362.76723417151</c:v>
                </c:pt>
                <c:pt idx="34">
                  <c:v>611314.72175509995</c:v>
                </c:pt>
                <c:pt idx="35">
                  <c:v>788400.8926540988</c:v>
                </c:pt>
                <c:pt idx="36">
                  <c:v>834743.28127875982</c:v>
                </c:pt>
                <c:pt idx="37">
                  <c:v>739153.22087964381</c:v>
                </c:pt>
                <c:pt idx="38">
                  <c:v>722291.75339955499</c:v>
                </c:pt>
                <c:pt idx="39">
                  <c:v>655600.72868008679</c:v>
                </c:pt>
                <c:pt idx="40">
                  <c:v>855635.29418980051</c:v>
                </c:pt>
                <c:pt idx="41">
                  <c:v>967656.00092695677</c:v>
                </c:pt>
                <c:pt idx="42">
                  <c:v>743636.12456326233</c:v>
                </c:pt>
                <c:pt idx="43">
                  <c:v>783131.89372809988</c:v>
                </c:pt>
                <c:pt idx="44">
                  <c:v>916571.27129786019</c:v>
                </c:pt>
                <c:pt idx="45">
                  <c:v>973558.84947282251</c:v>
                </c:pt>
                <c:pt idx="46">
                  <c:v>876935.00626279297</c:v>
                </c:pt>
                <c:pt idx="47">
                  <c:v>865205.74097662896</c:v>
                </c:pt>
                <c:pt idx="48">
                  <c:v>897202.12118355825</c:v>
                </c:pt>
                <c:pt idx="49">
                  <c:v>687250.43913912098</c:v>
                </c:pt>
                <c:pt idx="50">
                  <c:v>911229.11413188302</c:v>
                </c:pt>
                <c:pt idx="51">
                  <c:v>784500.31569302944</c:v>
                </c:pt>
                <c:pt idx="52">
                  <c:v>850182.98406162765</c:v>
                </c:pt>
                <c:pt idx="53">
                  <c:v>993736.07242952217</c:v>
                </c:pt>
                <c:pt idx="54">
                  <c:v>1027477.753156177</c:v>
                </c:pt>
                <c:pt idx="55">
                  <c:v>990999.81061490485</c:v>
                </c:pt>
                <c:pt idx="56">
                  <c:v>1107044.0716226457</c:v>
                </c:pt>
                <c:pt idx="57">
                  <c:v>877557.90946776094</c:v>
                </c:pt>
                <c:pt idx="58">
                  <c:v>928544.619201786</c:v>
                </c:pt>
                <c:pt idx="59">
                  <c:v>1044495.1764398257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97E-434B-956B-930145C66250}"/>
            </c:ext>
          </c:extLst>
        </c:ser>
        <c:ser>
          <c:idx val="4"/>
          <c:order val="4"/>
          <c:tx>
            <c:strRef>
              <c:f>Generación!$H$2:$H$3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E9E51A"/>
            </a:solidFill>
            <a:ln>
              <a:noFill/>
            </a:ln>
            <a:effectLst/>
          </c:spPr>
          <c:cat>
            <c:multiLvlStrRef>
              <c:f>Generación!$B$4:$C$63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Generación!$H$4:$H$63</c:f>
              <c:numCache>
                <c:formatCode>#,##0_ ;\-#,##0\ </c:formatCode>
                <c:ptCount val="60"/>
                <c:pt idx="0">
                  <c:v>677477.46933700889</c:v>
                </c:pt>
                <c:pt idx="1">
                  <c:v>633650.81953247811</c:v>
                </c:pt>
                <c:pt idx="2">
                  <c:v>628056.93732079002</c:v>
                </c:pt>
                <c:pt idx="3">
                  <c:v>538196.65939406829</c:v>
                </c:pt>
                <c:pt idx="4">
                  <c:v>470228.8554609</c:v>
                </c:pt>
                <c:pt idx="5">
                  <c:v>375453.33726245502</c:v>
                </c:pt>
                <c:pt idx="6">
                  <c:v>472326.20684516738</c:v>
                </c:pt>
                <c:pt idx="7">
                  <c:v>571301.611196846</c:v>
                </c:pt>
                <c:pt idx="8">
                  <c:v>662653.53099825431</c:v>
                </c:pt>
                <c:pt idx="9">
                  <c:v>815970.36210530601</c:v>
                </c:pt>
                <c:pt idx="10">
                  <c:v>853793.84590867395</c:v>
                </c:pt>
                <c:pt idx="11">
                  <c:v>943584.93794535473</c:v>
                </c:pt>
                <c:pt idx="12">
                  <c:v>928715.43080978049</c:v>
                </c:pt>
                <c:pt idx="13">
                  <c:v>810660.36128783925</c:v>
                </c:pt>
                <c:pt idx="14">
                  <c:v>837809.29047591053</c:v>
                </c:pt>
                <c:pt idx="15">
                  <c:v>730523.12650472787</c:v>
                </c:pt>
                <c:pt idx="16">
                  <c:v>634836.31917983317</c:v>
                </c:pt>
                <c:pt idx="17">
                  <c:v>591533.10381712532</c:v>
                </c:pt>
                <c:pt idx="18">
                  <c:v>674081.93326035037</c:v>
                </c:pt>
                <c:pt idx="19">
                  <c:v>814539.25460523041</c:v>
                </c:pt>
                <c:pt idx="20">
                  <c:v>973227.33262188174</c:v>
                </c:pt>
                <c:pt idx="21">
                  <c:v>1203677.874998756</c:v>
                </c:pt>
                <c:pt idx="22">
                  <c:v>1308758.4018723837</c:v>
                </c:pt>
                <c:pt idx="23">
                  <c:v>1304311.89444068</c:v>
                </c:pt>
                <c:pt idx="24">
                  <c:v>1341106.6228481643</c:v>
                </c:pt>
                <c:pt idx="25">
                  <c:v>1246014.4266113506</c:v>
                </c:pt>
                <c:pt idx="26">
                  <c:v>1267836.6636089724</c:v>
                </c:pt>
                <c:pt idx="27">
                  <c:v>1082790.8640293924</c:v>
                </c:pt>
                <c:pt idx="28">
                  <c:v>1019342.6874566106</c:v>
                </c:pt>
                <c:pt idx="29">
                  <c:v>835514.16455539654</c:v>
                </c:pt>
                <c:pt idx="30">
                  <c:v>844536.4053154221</c:v>
                </c:pt>
                <c:pt idx="31">
                  <c:v>1082699.5750653732</c:v>
                </c:pt>
                <c:pt idx="32">
                  <c:v>1263546.5612057613</c:v>
                </c:pt>
                <c:pt idx="33">
                  <c:v>1421451.9439372187</c:v>
                </c:pt>
                <c:pt idx="34">
                  <c:v>1458549.7156286195</c:v>
                </c:pt>
                <c:pt idx="35">
                  <c:v>1662408.4742839644</c:v>
                </c:pt>
                <c:pt idx="36">
                  <c:v>1726103.5689655659</c:v>
                </c:pt>
                <c:pt idx="37">
                  <c:v>1503951.1657453408</c:v>
                </c:pt>
                <c:pt idx="38">
                  <c:v>1602929.6320752273</c:v>
                </c:pt>
                <c:pt idx="39">
                  <c:v>1346132.5885922892</c:v>
                </c:pt>
                <c:pt idx="40">
                  <c:v>1230182.2672500133</c:v>
                </c:pt>
                <c:pt idx="41">
                  <c:v>1067174.0491966971</c:v>
                </c:pt>
                <c:pt idx="42">
                  <c:v>1142887.999596444</c:v>
                </c:pt>
                <c:pt idx="43">
                  <c:v>1192866.7863557611</c:v>
                </c:pt>
                <c:pt idx="44">
                  <c:v>1181924.1879797983</c:v>
                </c:pt>
                <c:pt idx="45">
                  <c:v>1475501.8186297012</c:v>
                </c:pt>
                <c:pt idx="46">
                  <c:v>1519150.1823327374</c:v>
                </c:pt>
                <c:pt idx="47">
                  <c:v>1742830.946057996</c:v>
                </c:pt>
                <c:pt idx="48">
                  <c:v>1911329.1562180093</c:v>
                </c:pt>
                <c:pt idx="49">
                  <c:v>1691036.988692367</c:v>
                </c:pt>
                <c:pt idx="50">
                  <c:v>1729647.8466124174</c:v>
                </c:pt>
                <c:pt idx="51">
                  <c:v>1426659.5095567373</c:v>
                </c:pt>
                <c:pt idx="52">
                  <c:v>1280442.0212145681</c:v>
                </c:pt>
                <c:pt idx="53">
                  <c:v>1105228.8662941279</c:v>
                </c:pt>
                <c:pt idx="54">
                  <c:v>1319229.2843580418</c:v>
                </c:pt>
                <c:pt idx="55">
                  <c:v>1389584.764596164</c:v>
                </c:pt>
                <c:pt idx="56">
                  <c:v>1559383.1201974805</c:v>
                </c:pt>
                <c:pt idx="57">
                  <c:v>1575541.0278405088</c:v>
                </c:pt>
                <c:pt idx="58">
                  <c:v>1660885.1683292286</c:v>
                </c:pt>
                <c:pt idx="59">
                  <c:v>2069495.8455674173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7E-434B-956B-930145C662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8162015"/>
        <c:axId val="758163455"/>
      </c:areaChart>
      <c:catAx>
        <c:axId val="7581620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758163455"/>
        <c:crosses val="autoZero"/>
        <c:auto val="1"/>
        <c:lblAlgn val="ctr"/>
        <c:lblOffset val="100"/>
        <c:noMultiLvlLbl val="0"/>
      </c:catAx>
      <c:valAx>
        <c:axId val="75816345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r>
                  <a:rPr lang="en-US"/>
                  <a:t>GWh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</c:title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758162015"/>
        <c:crosses val="autoZero"/>
        <c:crossBetween val="midCat"/>
        <c:dispUnits>
          <c:builtInUnit val="thousands"/>
        </c:dispUnits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s-CL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Montserrat" panose="00000500000000000000" pitchFamily="2" charset="0"/>
        </a:defRPr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[Vertimientos 2020-2024.xlsx]Generación!TablaDinámica32</c:name>
    <c:fmtId val="27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r>
              <a:rPr lang="en-US" sz="1200" b="1" err="1"/>
              <a:t>Anual</a:t>
            </a:r>
            <a:endParaRPr lang="en-US" sz="12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tx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rgbClr val="FF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Generación!$C$69:$C$70</c:f>
              <c:strCache>
                <c:ptCount val="1"/>
                <c:pt idx="0">
                  <c:v>Hidráulica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Generación!$B$71:$B$75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Generación!$C$71:$C$75</c:f>
              <c:numCache>
                <c:formatCode>#,##0_ ;\-#,##0\ </c:formatCode>
                <c:ptCount val="5"/>
                <c:pt idx="0">
                  <c:v>20633749.046798971</c:v>
                </c:pt>
                <c:pt idx="1">
                  <c:v>16493851.512163358</c:v>
                </c:pt>
                <c:pt idx="2">
                  <c:v>20304229.58684773</c:v>
                </c:pt>
                <c:pt idx="3">
                  <c:v>23956635.923543539</c:v>
                </c:pt>
                <c:pt idx="4">
                  <c:v>27085907.573594548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64-4ACF-95CA-DE5C566923E0}"/>
            </c:ext>
          </c:extLst>
        </c:ser>
        <c:ser>
          <c:idx val="1"/>
          <c:order val="1"/>
          <c:tx>
            <c:strRef>
              <c:f>Generación!$D$69:$D$70</c:f>
              <c:strCache>
                <c:ptCount val="1"/>
                <c:pt idx="0">
                  <c:v>Térmica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Generación!$B$71:$B$75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Generación!$D$71:$D$75</c:f>
              <c:numCache>
                <c:formatCode>#,##0_ ;\-#,##0\ </c:formatCode>
                <c:ptCount val="5"/>
                <c:pt idx="0">
                  <c:v>43688507.724246375</c:v>
                </c:pt>
                <c:pt idx="1">
                  <c:v>46683280.19220861</c:v>
                </c:pt>
                <c:pt idx="2">
                  <c:v>38991803.372422308</c:v>
                </c:pt>
                <c:pt idx="3">
                  <c:v>32653504.390782665</c:v>
                </c:pt>
                <c:pt idx="4">
                  <c:v>28359188.254926767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64-4ACF-95CA-DE5C566923E0}"/>
            </c:ext>
          </c:extLst>
        </c:ser>
        <c:ser>
          <c:idx val="2"/>
          <c:order val="2"/>
          <c:tx>
            <c:strRef>
              <c:f>Generación!$E$69:$E$70</c:f>
              <c:strCache>
                <c:ptCount val="1"/>
                <c:pt idx="0">
                  <c:v>Geotérmica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Generación!$B$71:$B$75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Generación!$E$71:$E$75</c:f>
              <c:numCache>
                <c:formatCode>#,##0_ ;\-#,##0\ </c:formatCode>
                <c:ptCount val="5"/>
                <c:pt idx="0">
                  <c:v>246875.54480000006</c:v>
                </c:pt>
                <c:pt idx="1">
                  <c:v>325518.63669999974</c:v>
                </c:pt>
                <c:pt idx="2">
                  <c:v>467609.76306985185</c:v>
                </c:pt>
                <c:pt idx="3">
                  <c:v>437891.65000000008</c:v>
                </c:pt>
                <c:pt idx="4">
                  <c:v>308428.00999999978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64-4ACF-95CA-DE5C566923E0}"/>
            </c:ext>
          </c:extLst>
        </c:ser>
        <c:ser>
          <c:idx val="3"/>
          <c:order val="3"/>
          <c:tx>
            <c:strRef>
              <c:f>Generación!$F$69:$F$70</c:f>
              <c:strCache>
                <c:ptCount val="1"/>
                <c:pt idx="0">
                  <c:v>Eólica</c:v>
                </c:pt>
              </c:strCache>
            </c:strRef>
          </c:tx>
          <c:spPr>
            <a:solidFill>
              <a:srgbClr val="58FF37"/>
            </a:solidFill>
            <a:ln>
              <a:noFill/>
            </a:ln>
            <a:effectLst/>
          </c:spPr>
          <c:invertIfNegative val="0"/>
          <c:cat>
            <c:strRef>
              <c:f>Generación!$B$71:$B$75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Generación!$F$71:$F$75</c:f>
              <c:numCache>
                <c:formatCode>#,##0_ ;\-#,##0\ </c:formatCode>
                <c:ptCount val="5"/>
                <c:pt idx="0">
                  <c:v>5545362.7061418444</c:v>
                </c:pt>
                <c:pt idx="1">
                  <c:v>7242411.7081323629</c:v>
                </c:pt>
                <c:pt idx="2">
                  <c:v>8863859.8436286729</c:v>
                </c:pt>
                <c:pt idx="3">
                  <c:v>9934119.1656562667</c:v>
                </c:pt>
                <c:pt idx="4">
                  <c:v>11100220.387141831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464-4ACF-95CA-DE5C566923E0}"/>
            </c:ext>
          </c:extLst>
        </c:ser>
        <c:ser>
          <c:idx val="4"/>
          <c:order val="4"/>
          <c:tx>
            <c:strRef>
              <c:f>Generación!$G$69:$G$70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E9E51A"/>
            </a:solidFill>
            <a:ln>
              <a:noFill/>
            </a:ln>
            <a:effectLst/>
          </c:spPr>
          <c:invertIfNegative val="0"/>
          <c:cat>
            <c:strRef>
              <c:f>Generación!$B$71:$B$75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Generación!$G$71:$G$75</c:f>
              <c:numCache>
                <c:formatCode>#,##0_ ;\-#,##0\ </c:formatCode>
                <c:ptCount val="5"/>
                <c:pt idx="0">
                  <c:v>7642694.5733073065</c:v>
                </c:pt>
                <c:pt idx="1">
                  <c:v>10812674.32387449</c:v>
                </c:pt>
                <c:pt idx="2">
                  <c:v>14525798.104546245</c:v>
                </c:pt>
                <c:pt idx="3">
                  <c:v>16731635.192777561</c:v>
                </c:pt>
                <c:pt idx="4">
                  <c:v>18718463.599477053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64-4ACF-95CA-DE5C566923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758162015"/>
        <c:axId val="758163455"/>
      </c:barChart>
      <c:catAx>
        <c:axId val="7581620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758163455"/>
        <c:crosses val="autoZero"/>
        <c:auto val="1"/>
        <c:lblAlgn val="ctr"/>
        <c:lblOffset val="100"/>
        <c:noMultiLvlLbl val="0"/>
      </c:catAx>
      <c:valAx>
        <c:axId val="75816345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r>
                  <a:rPr lang="en-US"/>
                  <a:t>TWh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</c:title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758162015"/>
        <c:crosses val="autoZero"/>
        <c:crossBetween val="between"/>
        <c:dispUnits>
          <c:builtInUnit val="millions"/>
        </c:dispUnits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0"/>
              <a:ea typeface="+mn-ea"/>
              <a:cs typeface="+mn-cs"/>
            </a:defRPr>
          </a:pPr>
          <a:endParaRPr lang="es-CL"/>
        </a:p>
      </c:txPr>
    </c:legend>
    <c:plotVisOnly val="1"/>
    <c:dispBlanksAs val="zero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Montserrat" panose="00000500000000000000" pitchFamily="2" charset="0"/>
        </a:defRPr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[Vertimientos 2020-2024.xlsx]Vertimientos!TablaDinámica2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/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/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/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Vertimientos!$AP$3</c:f>
              <c:strCache>
                <c:ptCount val="1"/>
                <c:pt idx="0">
                  <c:v>Solar FV </c:v>
                </c:pt>
              </c:strCache>
            </c:strRef>
          </c:tx>
          <c:spPr>
            <a:solidFill>
              <a:srgbClr val="E9E51A"/>
            </a:solidFill>
            <a:ln>
              <a:noFill/>
            </a:ln>
            <a:effectLst/>
          </c:spPr>
          <c:invertIfNegative val="0"/>
          <c:cat>
            <c:strRef>
              <c:f>Vertimientos!$AO$4:$AO$8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Vertimientos!$AP$4:$AP$8</c:f>
              <c:numCache>
                <c:formatCode>#,##0</c:formatCode>
                <c:ptCount val="5"/>
                <c:pt idx="0">
                  <c:v>170</c:v>
                </c:pt>
                <c:pt idx="1">
                  <c:v>315.2</c:v>
                </c:pt>
                <c:pt idx="2">
                  <c:v>840.6</c:v>
                </c:pt>
                <c:pt idx="3">
                  <c:v>1806.1000000000001</c:v>
                </c:pt>
                <c:pt idx="4">
                  <c:v>4189.5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75-47D1-B4BA-5521FC2FC484}"/>
            </c:ext>
          </c:extLst>
        </c:ser>
        <c:ser>
          <c:idx val="1"/>
          <c:order val="1"/>
          <c:tx>
            <c:strRef>
              <c:f>Vertimientos!$AQ$3</c:f>
              <c:strCache>
                <c:ptCount val="1"/>
                <c:pt idx="0">
                  <c:v>Eólica </c:v>
                </c:pt>
              </c:strCache>
            </c:strRef>
          </c:tx>
          <c:spPr>
            <a:solidFill>
              <a:srgbClr val="58FF37"/>
            </a:solidFill>
            <a:ln>
              <a:noFill/>
            </a:ln>
            <a:effectLst/>
          </c:spPr>
          <c:invertIfNegative val="0"/>
          <c:cat>
            <c:strRef>
              <c:f>Vertimientos!$AO$4:$AO$8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Vertimientos!$AQ$4:$AQ$8</c:f>
              <c:numCache>
                <c:formatCode>#,##0</c:formatCode>
                <c:ptCount val="5"/>
                <c:pt idx="0">
                  <c:v>81</c:v>
                </c:pt>
                <c:pt idx="1">
                  <c:v>137.69999999999999</c:v>
                </c:pt>
                <c:pt idx="2">
                  <c:v>641.1</c:v>
                </c:pt>
                <c:pt idx="3">
                  <c:v>812.09999999999991</c:v>
                </c:pt>
                <c:pt idx="4">
                  <c:v>1552.9000000000003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75-47D1-B4BA-5521FC2FC484}"/>
            </c:ext>
          </c:extLst>
        </c:ser>
        <c:ser>
          <c:idx val="2"/>
          <c:order val="2"/>
          <c:tx>
            <c:strRef>
              <c:f>Vertimientos!$AR$3</c:f>
              <c:strCache>
                <c:ptCount val="1"/>
                <c:pt idx="0">
                  <c:v>Hidro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Vertimientos!$AO$4:$AO$8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Vertimientos!$AR$4:$AR$8</c:f>
              <c:numCache>
                <c:formatCode>#,##0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75-47D1-B4BA-5521FC2FC4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590441424"/>
        <c:axId val="1590425104"/>
      </c:barChart>
      <c:lineChart>
        <c:grouping val="standard"/>
        <c:varyColors val="0"/>
        <c:ser>
          <c:idx val="3"/>
          <c:order val="3"/>
          <c:tx>
            <c:strRef>
              <c:f>Vertimientos!$AS$3</c:f>
              <c:strCache>
                <c:ptCount val="1"/>
                <c:pt idx="0">
                  <c:v>Total 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5"/>
            <c:spPr>
              <a:solidFill>
                <a:schemeClr val="tx1"/>
              </a:solidFill>
              <a:ln>
                <a:noFill/>
              </a:ln>
            </c:spPr>
          </c:marker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Vertimientos!$AO$4:$AO$8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Vertimientos!$AS$4:$AS$8</c:f>
              <c:numCache>
                <c:formatCode>#,##0</c:formatCode>
                <c:ptCount val="5"/>
                <c:pt idx="0">
                  <c:v>251</c:v>
                </c:pt>
                <c:pt idx="1">
                  <c:v>452.9</c:v>
                </c:pt>
                <c:pt idx="2">
                  <c:v>1481.6999999999998</c:v>
                </c:pt>
                <c:pt idx="3">
                  <c:v>2618.1999999999998</c:v>
                </c:pt>
                <c:pt idx="4">
                  <c:v>6292.4000000000005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375-47D1-B4BA-5521FC2FC4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0441424"/>
        <c:axId val="1590425104"/>
      </c:lineChart>
      <c:catAx>
        <c:axId val="1590441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s-CL"/>
          </a:p>
        </c:txPr>
        <c:crossAx val="1590425104"/>
        <c:crosses val="autoZero"/>
        <c:auto val="1"/>
        <c:lblAlgn val="ctr"/>
        <c:lblOffset val="100"/>
        <c:noMultiLvlLbl val="0"/>
      </c:catAx>
      <c:valAx>
        <c:axId val="159042510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000" b="0"/>
                </a:pPr>
                <a:r>
                  <a:rPr lang="en-US" sz="1000" b="0"/>
                  <a:t>GWh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900"/>
            </a:pPr>
            <a:endParaRPr lang="es-CL"/>
          </a:p>
        </c:txPr>
        <c:crossAx val="1590441424"/>
        <c:crosses val="autoZero"/>
        <c:crossBetween val="between"/>
      </c:valAx>
      <c:spPr>
        <a:ln>
          <a:solidFill>
            <a:schemeClr val="tx2">
              <a:lumMod val="20000"/>
              <a:lumOff val="80000"/>
            </a:schemeClr>
          </a:solidFill>
        </a:ln>
      </c:spPr>
    </c:plotArea>
    <c:plotVisOnly val="1"/>
    <c:dispBlanksAs val="zero"/>
    <c:showDLblsOverMax val="0"/>
    <c:extLst/>
  </c:chart>
  <c:spPr>
    <a:solidFill>
      <a:schemeClr val="bg1"/>
    </a:solidFill>
    <a:ln>
      <a:noFill/>
    </a:ln>
  </c:spPr>
  <c:txPr>
    <a:bodyPr/>
    <a:lstStyle/>
    <a:p>
      <a:pPr>
        <a:defRPr>
          <a:solidFill>
            <a:srgbClr val="595959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Vertimientos!$BY$3</c:f>
              <c:strCache>
                <c:ptCount val="1"/>
                <c:pt idx="0">
                  <c:v>Solar FV</c:v>
                </c:pt>
              </c:strCache>
            </c:strRef>
          </c:tx>
          <c:spPr>
            <a:ln w="28575" cap="rnd">
              <a:solidFill>
                <a:srgbClr val="E9E51A"/>
              </a:solidFill>
              <a:round/>
            </a:ln>
            <a:effectLst/>
          </c:spPr>
          <c:marker>
            <c:symbol val="none"/>
          </c:marker>
          <c:cat>
            <c:numRef>
              <c:f>Vertimientos!$BX$4:$BX$8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Vertimientos!$BY$4:$BY$8</c:f>
              <c:numCache>
                <c:formatCode>0%</c:formatCode>
                <c:ptCount val="5"/>
                <c:pt idx="0">
                  <c:v>2.1837304715869664E-2</c:v>
                </c:pt>
                <c:pt idx="1">
                  <c:v>2.888688392955133E-2</c:v>
                </c:pt>
                <c:pt idx="2">
                  <c:v>5.5976244178721012E-2</c:v>
                </c:pt>
                <c:pt idx="3">
                  <c:v>9.8167590272469865E-2</c:v>
                </c:pt>
                <c:pt idx="4">
                  <c:v>0.18275652130885198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35-48E6-8DB7-8E843BCCA9B5}"/>
            </c:ext>
          </c:extLst>
        </c:ser>
        <c:ser>
          <c:idx val="1"/>
          <c:order val="1"/>
          <c:tx>
            <c:strRef>
              <c:f>Vertimientos!$BZ$3</c:f>
              <c:strCache>
                <c:ptCount val="1"/>
                <c:pt idx="0">
                  <c:v>Eólica</c:v>
                </c:pt>
              </c:strCache>
            </c:strRef>
          </c:tx>
          <c:spPr>
            <a:ln w="28575" cap="rnd">
              <a:solidFill>
                <a:srgbClr val="58FF37"/>
              </a:solidFill>
              <a:round/>
            </a:ln>
            <a:effectLst/>
          </c:spPr>
          <c:marker>
            <c:symbol val="none"/>
          </c:marker>
          <c:cat>
            <c:numRef>
              <c:f>Vertimientos!$BX$4:$BX$8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Vertimientos!$BZ$4:$BZ$8</c:f>
              <c:numCache>
                <c:formatCode>0%</c:formatCode>
                <c:ptCount val="5"/>
                <c:pt idx="0">
                  <c:v>1.4474082694143919E-2</c:v>
                </c:pt>
                <c:pt idx="1">
                  <c:v>1.8735028005929022E-2</c:v>
                </c:pt>
                <c:pt idx="2">
                  <c:v>6.7512276870793628E-2</c:v>
                </c:pt>
                <c:pt idx="3">
                  <c:v>7.7190232324467187E-2</c:v>
                </c:pt>
                <c:pt idx="4">
                  <c:v>0.12505217344582245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835-48E6-8DB7-8E843BCCA9B5}"/>
            </c:ext>
          </c:extLst>
        </c:ser>
        <c:ser>
          <c:idx val="2"/>
          <c:order val="2"/>
          <c:tx>
            <c:strRef>
              <c:f>Vertimientos!$CA$3</c:f>
              <c:strCache>
                <c:ptCount val="1"/>
                <c:pt idx="0">
                  <c:v>Hidro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Vertimientos!$BX$4:$BX$8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Vertimientos!$CA$4:$CA$8</c:f>
              <c:numCache>
                <c:formatCode>0%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1.9911140990466526E-2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835-48E6-8DB7-8E843BCCA9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11207615"/>
        <c:axId val="711211935"/>
      </c:lineChart>
      <c:catAx>
        <c:axId val="711207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711211935"/>
        <c:crosses val="autoZero"/>
        <c:auto val="1"/>
        <c:lblAlgn val="ctr"/>
        <c:lblOffset val="100"/>
        <c:noMultiLvlLbl val="0"/>
      </c:catAx>
      <c:valAx>
        <c:axId val="711211935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711207615"/>
        <c:crosses val="autoZero"/>
        <c:crossBetween val="between"/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Montserrat" panose="00000500000000000000" pitchFamily="2" charset="0"/>
        </a:defRPr>
      </a:pPr>
      <a:endParaRPr lang="es-C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[Vertimientos 2020-2024.xlsx]Vertimientos!TablaDinámica1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areaChart>
        <c:grouping val="stacked"/>
        <c:varyColors val="0"/>
        <c:ser>
          <c:idx val="0"/>
          <c:order val="0"/>
          <c:tx>
            <c:strRef>
              <c:f>Vertimientos!$AD$3</c:f>
              <c:strCache>
                <c:ptCount val="1"/>
                <c:pt idx="0">
                  <c:v>Solar FV </c:v>
                </c:pt>
              </c:strCache>
            </c:strRef>
          </c:tx>
          <c:spPr>
            <a:solidFill>
              <a:srgbClr val="E9E51A"/>
            </a:solidFill>
            <a:ln>
              <a:noFill/>
            </a:ln>
            <a:effectLst/>
          </c:spPr>
          <c:cat>
            <c:multiLvlStrRef>
              <c:f>Vertimientos!$AB$4:$AC$63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Vertimientos!$AD$4:$AD$63</c:f>
              <c:numCache>
                <c:formatCode>#,##0</c:formatCode>
                <c:ptCount val="60"/>
                <c:pt idx="0">
                  <c:v>9</c:v>
                </c:pt>
                <c:pt idx="1">
                  <c:v>14</c:v>
                </c:pt>
                <c:pt idx="2">
                  <c:v>1</c:v>
                </c:pt>
                <c:pt idx="3">
                  <c:v>1</c:v>
                </c:pt>
                <c:pt idx="4">
                  <c:v>10</c:v>
                </c:pt>
                <c:pt idx="5">
                  <c:v>0</c:v>
                </c:pt>
                <c:pt idx="6">
                  <c:v>0</c:v>
                </c:pt>
                <c:pt idx="7">
                  <c:v>32</c:v>
                </c:pt>
                <c:pt idx="8">
                  <c:v>35</c:v>
                </c:pt>
                <c:pt idx="9">
                  <c:v>27</c:v>
                </c:pt>
                <c:pt idx="10">
                  <c:v>32</c:v>
                </c:pt>
                <c:pt idx="11">
                  <c:v>9</c:v>
                </c:pt>
                <c:pt idx="12">
                  <c:v>13</c:v>
                </c:pt>
                <c:pt idx="13">
                  <c:v>9</c:v>
                </c:pt>
                <c:pt idx="14">
                  <c:v>11</c:v>
                </c:pt>
                <c:pt idx="15">
                  <c:v>2.9</c:v>
                </c:pt>
                <c:pt idx="16">
                  <c:v>0.1</c:v>
                </c:pt>
                <c:pt idx="17">
                  <c:v>0.2</c:v>
                </c:pt>
                <c:pt idx="18">
                  <c:v>0.4</c:v>
                </c:pt>
                <c:pt idx="19">
                  <c:v>5.2</c:v>
                </c:pt>
                <c:pt idx="20">
                  <c:v>49.7</c:v>
                </c:pt>
                <c:pt idx="21">
                  <c:v>83.9</c:v>
                </c:pt>
                <c:pt idx="22">
                  <c:v>74.099999999999994</c:v>
                </c:pt>
                <c:pt idx="23">
                  <c:v>65.7</c:v>
                </c:pt>
                <c:pt idx="24">
                  <c:v>54.2</c:v>
                </c:pt>
                <c:pt idx="25">
                  <c:v>52.4</c:v>
                </c:pt>
                <c:pt idx="26">
                  <c:v>43.2</c:v>
                </c:pt>
                <c:pt idx="27">
                  <c:v>56.3</c:v>
                </c:pt>
                <c:pt idx="28">
                  <c:v>20.399999999999999</c:v>
                </c:pt>
                <c:pt idx="29">
                  <c:v>3.4</c:v>
                </c:pt>
                <c:pt idx="30">
                  <c:v>76.099999999999994</c:v>
                </c:pt>
                <c:pt idx="31">
                  <c:v>53.8</c:v>
                </c:pt>
                <c:pt idx="32">
                  <c:v>90</c:v>
                </c:pt>
                <c:pt idx="33">
                  <c:v>157.19999999999999</c:v>
                </c:pt>
                <c:pt idx="34">
                  <c:v>114.5</c:v>
                </c:pt>
                <c:pt idx="35">
                  <c:v>119.1</c:v>
                </c:pt>
                <c:pt idx="36">
                  <c:v>123.3</c:v>
                </c:pt>
                <c:pt idx="37">
                  <c:v>108.3</c:v>
                </c:pt>
                <c:pt idx="38">
                  <c:v>81.2</c:v>
                </c:pt>
                <c:pt idx="39">
                  <c:v>82.7</c:v>
                </c:pt>
                <c:pt idx="40">
                  <c:v>109.2</c:v>
                </c:pt>
                <c:pt idx="41">
                  <c:v>67.8</c:v>
                </c:pt>
                <c:pt idx="42">
                  <c:v>57.1</c:v>
                </c:pt>
                <c:pt idx="43">
                  <c:v>169.2</c:v>
                </c:pt>
                <c:pt idx="44">
                  <c:v>254.9</c:v>
                </c:pt>
                <c:pt idx="45">
                  <c:v>244.5</c:v>
                </c:pt>
                <c:pt idx="46">
                  <c:v>209.4</c:v>
                </c:pt>
                <c:pt idx="47">
                  <c:v>298.5</c:v>
                </c:pt>
                <c:pt idx="48">
                  <c:v>398.1</c:v>
                </c:pt>
                <c:pt idx="49">
                  <c:v>320.2</c:v>
                </c:pt>
                <c:pt idx="50">
                  <c:v>353.5</c:v>
                </c:pt>
                <c:pt idx="51">
                  <c:v>217.1</c:v>
                </c:pt>
                <c:pt idx="52">
                  <c:v>107.1</c:v>
                </c:pt>
                <c:pt idx="53">
                  <c:v>82</c:v>
                </c:pt>
                <c:pt idx="54">
                  <c:v>122.5</c:v>
                </c:pt>
                <c:pt idx="55">
                  <c:v>270.2</c:v>
                </c:pt>
                <c:pt idx="56">
                  <c:v>423.4</c:v>
                </c:pt>
                <c:pt idx="57">
                  <c:v>631.6</c:v>
                </c:pt>
                <c:pt idx="58">
                  <c:v>721.6</c:v>
                </c:pt>
                <c:pt idx="59">
                  <c:v>542.20000000000005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4C-4E3A-A4B4-054FE9E84714}"/>
            </c:ext>
          </c:extLst>
        </c:ser>
        <c:ser>
          <c:idx val="1"/>
          <c:order val="1"/>
          <c:tx>
            <c:strRef>
              <c:f>Vertimientos!$AE$3</c:f>
              <c:strCache>
                <c:ptCount val="1"/>
                <c:pt idx="0">
                  <c:v>Eólica </c:v>
                </c:pt>
              </c:strCache>
            </c:strRef>
          </c:tx>
          <c:spPr>
            <a:solidFill>
              <a:srgbClr val="58FF37"/>
            </a:solidFill>
            <a:ln>
              <a:noFill/>
            </a:ln>
            <a:effectLst/>
          </c:spPr>
          <c:cat>
            <c:multiLvlStrRef>
              <c:f>Vertimientos!$AB$4:$AC$63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Vertimientos!$AE$4:$AE$63</c:f>
              <c:numCache>
                <c:formatCode>#,##0</c:formatCode>
                <c:ptCount val="60"/>
                <c:pt idx="0">
                  <c:v>2</c:v>
                </c:pt>
                <c:pt idx="1">
                  <c:v>7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0</c:v>
                </c:pt>
                <c:pt idx="6">
                  <c:v>0</c:v>
                </c:pt>
                <c:pt idx="7">
                  <c:v>8</c:v>
                </c:pt>
                <c:pt idx="8">
                  <c:v>15</c:v>
                </c:pt>
                <c:pt idx="9">
                  <c:v>15</c:v>
                </c:pt>
                <c:pt idx="10">
                  <c:v>29</c:v>
                </c:pt>
                <c:pt idx="11">
                  <c:v>2</c:v>
                </c:pt>
                <c:pt idx="12">
                  <c:v>11</c:v>
                </c:pt>
                <c:pt idx="13">
                  <c:v>4</c:v>
                </c:pt>
                <c:pt idx="14">
                  <c:v>5</c:v>
                </c:pt>
                <c:pt idx="15">
                  <c:v>2.2000000000000002</c:v>
                </c:pt>
                <c:pt idx="16">
                  <c:v>0</c:v>
                </c:pt>
                <c:pt idx="17">
                  <c:v>0.6</c:v>
                </c:pt>
                <c:pt idx="18">
                  <c:v>2.1</c:v>
                </c:pt>
                <c:pt idx="19">
                  <c:v>1.7</c:v>
                </c:pt>
                <c:pt idx="20">
                  <c:v>28.5</c:v>
                </c:pt>
                <c:pt idx="21">
                  <c:v>34.799999999999997</c:v>
                </c:pt>
                <c:pt idx="22">
                  <c:v>26.6</c:v>
                </c:pt>
                <c:pt idx="23">
                  <c:v>21.2</c:v>
                </c:pt>
                <c:pt idx="24">
                  <c:v>53.2</c:v>
                </c:pt>
                <c:pt idx="25">
                  <c:v>37.799999999999997</c:v>
                </c:pt>
                <c:pt idx="26">
                  <c:v>34.200000000000003</c:v>
                </c:pt>
                <c:pt idx="27">
                  <c:v>37.5</c:v>
                </c:pt>
                <c:pt idx="28">
                  <c:v>16.3</c:v>
                </c:pt>
                <c:pt idx="29">
                  <c:v>0.8</c:v>
                </c:pt>
                <c:pt idx="30">
                  <c:v>31.8</c:v>
                </c:pt>
                <c:pt idx="31">
                  <c:v>40.9</c:v>
                </c:pt>
                <c:pt idx="32">
                  <c:v>82.1</c:v>
                </c:pt>
                <c:pt idx="33">
                  <c:v>120.7</c:v>
                </c:pt>
                <c:pt idx="34">
                  <c:v>107.1</c:v>
                </c:pt>
                <c:pt idx="35">
                  <c:v>78.7</c:v>
                </c:pt>
                <c:pt idx="36">
                  <c:v>58.9</c:v>
                </c:pt>
                <c:pt idx="37">
                  <c:v>38.299999999999997</c:v>
                </c:pt>
                <c:pt idx="38">
                  <c:v>47.6</c:v>
                </c:pt>
                <c:pt idx="39">
                  <c:v>42</c:v>
                </c:pt>
                <c:pt idx="40">
                  <c:v>45.6</c:v>
                </c:pt>
                <c:pt idx="41">
                  <c:v>37.200000000000003</c:v>
                </c:pt>
                <c:pt idx="42">
                  <c:v>36.5</c:v>
                </c:pt>
                <c:pt idx="43">
                  <c:v>48.7</c:v>
                </c:pt>
                <c:pt idx="44">
                  <c:v>52.9</c:v>
                </c:pt>
                <c:pt idx="45">
                  <c:v>86.2</c:v>
                </c:pt>
                <c:pt idx="46">
                  <c:v>119.8</c:v>
                </c:pt>
                <c:pt idx="47">
                  <c:v>198.4</c:v>
                </c:pt>
                <c:pt idx="48">
                  <c:v>245.4</c:v>
                </c:pt>
                <c:pt idx="49">
                  <c:v>109.3</c:v>
                </c:pt>
                <c:pt idx="50">
                  <c:v>128</c:v>
                </c:pt>
                <c:pt idx="51">
                  <c:v>80.900000000000006</c:v>
                </c:pt>
                <c:pt idx="52">
                  <c:v>50.9</c:v>
                </c:pt>
                <c:pt idx="53">
                  <c:v>54.3</c:v>
                </c:pt>
                <c:pt idx="54">
                  <c:v>85.7</c:v>
                </c:pt>
                <c:pt idx="55">
                  <c:v>104.7</c:v>
                </c:pt>
                <c:pt idx="56">
                  <c:v>131.1</c:v>
                </c:pt>
                <c:pt idx="57">
                  <c:v>178</c:v>
                </c:pt>
                <c:pt idx="58">
                  <c:v>216.2</c:v>
                </c:pt>
                <c:pt idx="59">
                  <c:v>168.4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4C-4E3A-A4B4-054FE9E84714}"/>
            </c:ext>
          </c:extLst>
        </c:ser>
        <c:ser>
          <c:idx val="2"/>
          <c:order val="2"/>
          <c:tx>
            <c:strRef>
              <c:f>Vertimientos!$AF$3</c:f>
              <c:strCache>
                <c:ptCount val="1"/>
                <c:pt idx="0">
                  <c:v>Hidro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multiLvlStrRef>
              <c:f>Vertimientos!$AB$4:$AC$63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Vertimientos!$AF$4:$AF$63</c:f>
              <c:numCache>
                <c:formatCode>#,##0</c:formatCode>
                <c:ptCount val="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12.5</c:v>
                </c:pt>
                <c:pt idx="55">
                  <c:v>11.3</c:v>
                </c:pt>
                <c:pt idx="56">
                  <c:v>14.4</c:v>
                </c:pt>
                <c:pt idx="57">
                  <c:v>177.6</c:v>
                </c:pt>
                <c:pt idx="58">
                  <c:v>266.2</c:v>
                </c:pt>
                <c:pt idx="59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4C-4E3A-A4B4-054FE9E847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0441424"/>
        <c:axId val="1590425104"/>
      </c:areaChart>
      <c:catAx>
        <c:axId val="1590441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1590425104"/>
        <c:crosses val="autoZero"/>
        <c:auto val="1"/>
        <c:lblAlgn val="ctr"/>
        <c:lblOffset val="100"/>
        <c:noMultiLvlLbl val="0"/>
      </c:catAx>
      <c:valAx>
        <c:axId val="15904251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at" panose="00000500000000000000" pitchFamily="2" charset="0"/>
                    <a:ea typeface="+mn-ea"/>
                    <a:cs typeface="+mn-cs"/>
                  </a:defRPr>
                </a:pPr>
                <a:r>
                  <a:rPr lang="en-US"/>
                  <a:t>GWh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  <a:ea typeface="+mn-ea"/>
                  <a:cs typeface="+mn-cs"/>
                </a:defRPr>
              </a:pPr>
              <a:endParaRPr lang="es-CL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s-CL"/>
          </a:p>
        </c:txPr>
        <c:crossAx val="1590441424"/>
        <c:crosses val="autoZero"/>
        <c:crossBetween val="midCat"/>
      </c:valAx>
      <c:spPr>
        <a:noFill/>
        <a:ln>
          <a:solidFill>
            <a:schemeClr val="tx2">
              <a:lumMod val="20000"/>
              <a:lumOff val="80000"/>
            </a:schemeClr>
          </a:solidFill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Montserrat" panose="00000500000000000000" pitchFamily="2" charset="0"/>
        </a:defRPr>
      </a:pPr>
      <a:endParaRPr lang="es-C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[Vertimientos 2020-2024.xlsx]Vertimientos!TablaDinámica7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ln>
            <a:noFill/>
          </a:ln>
        </c:spPr>
        <c:marker>
          <c:symbol val="diamond"/>
          <c:size val="5"/>
          <c:spPr>
            <a:solidFill>
              <a:schemeClr val="tx1"/>
            </a:solidFill>
            <a:ln>
              <a:noFill/>
            </a:ln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s-CL"/>
            </a:p>
          </c:txPr>
          <c:dLblPos val="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0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4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3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4"/>
          </a:solidFill>
          <a:ln w="28575">
            <a:solidFill>
              <a:schemeClr val="accent4"/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6"/>
        <c:spPr>
          <a:solidFill>
            <a:schemeClr val="accent3"/>
          </a:solidFill>
          <a:ln w="28575">
            <a:solidFill>
              <a:schemeClr val="accent3"/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ln w="28575">
            <a:solidFill>
              <a:schemeClr val="accent4"/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59"/>
        <c:spPr>
          <a:ln w="28575">
            <a:solidFill>
              <a:schemeClr val="accent3"/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0"/>
        <c:spPr>
          <a:ln w="28575">
            <a:solidFill>
              <a:schemeClr val="accent1">
                <a:lumMod val="60000"/>
                <a:lumOff val="40000"/>
              </a:schemeClr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1"/>
        <c:spPr>
          <a:ln w="28575">
            <a:solidFill>
              <a:schemeClr val="accent4"/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2"/>
        <c:spPr>
          <a:ln w="28575">
            <a:solidFill>
              <a:schemeClr val="accent3"/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  <c:pivotFmt>
        <c:idx val="63"/>
        <c:spPr>
          <a:ln w="28575">
            <a:solidFill>
              <a:schemeClr val="accent1">
                <a:lumMod val="60000"/>
                <a:lumOff val="40000"/>
              </a:schemeClr>
            </a:solidFill>
          </a:ln>
          <a:effectLst/>
        </c:spPr>
        <c:marker>
          <c:symbol val="none"/>
        </c:marker>
        <c:dLbl>
          <c:idx val="0"/>
          <c:delete val="1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lineChart>
        <c:grouping val="standard"/>
        <c:varyColors val="0"/>
        <c:ser>
          <c:idx val="0"/>
          <c:order val="0"/>
          <c:tx>
            <c:strRef>
              <c:f>Vertimientos!$BL$3</c:f>
              <c:strCache>
                <c:ptCount val="1"/>
                <c:pt idx="0">
                  <c:v>Solar FV </c:v>
                </c:pt>
              </c:strCache>
            </c:strRef>
          </c:tx>
          <c:spPr>
            <a:ln w="28575">
              <a:solidFill>
                <a:srgbClr val="E9E51A"/>
              </a:solidFill>
            </a:ln>
            <a:effectLst/>
          </c:spPr>
          <c:marker>
            <c:symbol val="none"/>
          </c:marker>
          <c:cat>
            <c:multiLvlStrRef>
              <c:f>Vertimientos!$BJ$4:$BK$63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Vertimientos!$BL$4:$BL$63</c:f>
              <c:numCache>
                <c:formatCode>0%</c:formatCode>
                <c:ptCount val="60"/>
                <c:pt idx="0">
                  <c:v>1.3171133168878298E-2</c:v>
                </c:pt>
                <c:pt idx="1">
                  <c:v>2.1747597819504638E-2</c:v>
                </c:pt>
                <c:pt idx="2">
                  <c:v>1.5935596479993055E-3</c:v>
                </c:pt>
                <c:pt idx="3">
                  <c:v>1.8694022399725859E-3</c:v>
                </c:pt>
                <c:pt idx="4">
                  <c:v>2.1154428913858051E-2</c:v>
                </c:pt>
                <c:pt idx="5">
                  <c:v>0</c:v>
                </c:pt>
                <c:pt idx="6">
                  <c:v>0</c:v>
                </c:pt>
                <c:pt idx="7">
                  <c:v>5.3129049893315121E-2</c:v>
                </c:pt>
                <c:pt idx="8">
                  <c:v>5.0174933138776981E-2</c:v>
                </c:pt>
                <c:pt idx="9">
                  <c:v>3.206292292751229E-2</c:v>
                </c:pt>
                <c:pt idx="10">
                  <c:v>3.6259739428693975E-2</c:v>
                </c:pt>
                <c:pt idx="11">
                  <c:v>9.4661440192046527E-3</c:v>
                </c:pt>
                <c:pt idx="12">
                  <c:v>1.3880945261156966E-2</c:v>
                </c:pt>
                <c:pt idx="13">
                  <c:v>1.1015777956601384E-2</c:v>
                </c:pt>
                <c:pt idx="14">
                  <c:v>1.2975742489420553E-2</c:v>
                </c:pt>
                <c:pt idx="15">
                  <c:v>3.968833167842121E-3</c:v>
                </c:pt>
                <c:pt idx="16">
                  <c:v>1.5965492254920376E-4</c:v>
                </c:pt>
                <c:pt idx="17">
                  <c:v>3.4723116177246693E-4</c:v>
                </c:pt>
                <c:pt idx="18">
                  <c:v>6.1156794652217415E-4</c:v>
                </c:pt>
                <c:pt idx="19">
                  <c:v>6.4529380331037932E-3</c:v>
                </c:pt>
                <c:pt idx="20">
                  <c:v>4.9763635169631601E-2</c:v>
                </c:pt>
                <c:pt idx="21">
                  <c:v>6.804386889499732E-2</c:v>
                </c:pt>
                <c:pt idx="22">
                  <c:v>5.5776685061727782E-2</c:v>
                </c:pt>
                <c:pt idx="23">
                  <c:v>4.8413358609049315E-2</c:v>
                </c:pt>
                <c:pt idx="24">
                  <c:v>3.8340551407677448E-2</c:v>
                </c:pt>
                <c:pt idx="25">
                  <c:v>3.9657659365206953E-2</c:v>
                </c:pt>
                <c:pt idx="26">
                  <c:v>3.3086708675366623E-2</c:v>
                </c:pt>
                <c:pt idx="27">
                  <c:v>5.1412081258707512E-2</c:v>
                </c:pt>
                <c:pt idx="28">
                  <c:v>2.061746073528015E-2</c:v>
                </c:pt>
                <c:pt idx="29">
                  <c:v>4.1646373046273673E-3</c:v>
                </c:pt>
                <c:pt idx="30">
                  <c:v>8.5556918437923721E-2</c:v>
                </c:pt>
                <c:pt idx="31">
                  <c:v>4.897888932928457E-2</c:v>
                </c:pt>
                <c:pt idx="32">
                  <c:v>6.9813998545652955E-2</c:v>
                </c:pt>
                <c:pt idx="33">
                  <c:v>0.10474168938313674</c:v>
                </c:pt>
                <c:pt idx="34">
                  <c:v>7.3607703093680033E-2</c:v>
                </c:pt>
                <c:pt idx="35">
                  <c:v>6.8364654714974563E-2</c:v>
                </c:pt>
                <c:pt idx="36">
                  <c:v>6.8881173747056226E-2</c:v>
                </c:pt>
                <c:pt idx="37">
                  <c:v>6.7954882094614713E-2</c:v>
                </c:pt>
                <c:pt idx="38">
                  <c:v>4.8711149539267112E-2</c:v>
                </c:pt>
                <c:pt idx="39">
                  <c:v>5.8133540138523544E-2</c:v>
                </c:pt>
                <c:pt idx="40">
                  <c:v>8.2265351384603239E-2</c:v>
                </c:pt>
                <c:pt idx="41">
                  <c:v>5.920757643174359E-2</c:v>
                </c:pt>
                <c:pt idx="42">
                  <c:v>4.7664615086024556E-2</c:v>
                </c:pt>
                <c:pt idx="43">
                  <c:v>0.12422070465576648</c:v>
                </c:pt>
                <c:pt idx="44">
                  <c:v>0.17680586338707108</c:v>
                </c:pt>
                <c:pt idx="45">
                  <c:v>0.14171040916741923</c:v>
                </c:pt>
                <c:pt idx="46">
                  <c:v>0.12420969879930545</c:v>
                </c:pt>
                <c:pt idx="47">
                  <c:v>0.14637047353017993</c:v>
                </c:pt>
                <c:pt idx="48">
                  <c:v>0.17259227556481654</c:v>
                </c:pt>
                <c:pt idx="49">
                  <c:v>0.15925980107162341</c:v>
                </c:pt>
                <c:pt idx="50">
                  <c:v>0.16942994133422423</c:v>
                </c:pt>
                <c:pt idx="51">
                  <c:v>0.13184782094114916</c:v>
                </c:pt>
                <c:pt idx="52">
                  <c:v>7.6705677002290279E-2</c:v>
                </c:pt>
                <c:pt idx="53">
                  <c:v>6.8235996124221043E-2</c:v>
                </c:pt>
                <c:pt idx="54">
                  <c:v>8.4561591361391478E-2</c:v>
                </c:pt>
                <c:pt idx="55">
                  <c:v>0.16200215252324437</c:v>
                </c:pt>
                <c:pt idx="56">
                  <c:v>0.21290643554545016</c:v>
                </c:pt>
                <c:pt idx="57">
                  <c:v>0.28714530559859264</c:v>
                </c:pt>
                <c:pt idx="58">
                  <c:v>0.30345776066329505</c:v>
                </c:pt>
                <c:pt idx="59">
                  <c:v>0.20909057011602586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29-46DB-87CE-683D2FC4D3FD}"/>
            </c:ext>
          </c:extLst>
        </c:ser>
        <c:ser>
          <c:idx val="1"/>
          <c:order val="1"/>
          <c:tx>
            <c:strRef>
              <c:f>Vertimientos!$BM$3</c:f>
              <c:strCache>
                <c:ptCount val="1"/>
                <c:pt idx="0">
                  <c:v>Eólica </c:v>
                </c:pt>
              </c:strCache>
            </c:strRef>
          </c:tx>
          <c:spPr>
            <a:ln w="28575">
              <a:solidFill>
                <a:srgbClr val="58FF37"/>
              </a:solidFill>
            </a:ln>
            <a:effectLst/>
          </c:spPr>
          <c:marker>
            <c:symbol val="none"/>
          </c:marker>
          <c:cat>
            <c:multiLvlStrRef>
              <c:f>Vertimientos!$BJ$4:$BK$63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Vertimientos!$BM$4:$BM$63</c:f>
              <c:numCache>
                <c:formatCode>0%</c:formatCode>
                <c:ptCount val="60"/>
                <c:pt idx="0">
                  <c:v>4.9951887466421502E-3</c:v>
                </c:pt>
                <c:pt idx="1">
                  <c:v>1.7934744478766546E-2</c:v>
                </c:pt>
                <c:pt idx="2">
                  <c:v>0</c:v>
                </c:pt>
                <c:pt idx="3">
                  <c:v>0</c:v>
                </c:pt>
                <c:pt idx="4">
                  <c:v>8.7613804160989826E-3</c:v>
                </c:pt>
                <c:pt idx="5">
                  <c:v>0</c:v>
                </c:pt>
                <c:pt idx="6">
                  <c:v>0</c:v>
                </c:pt>
                <c:pt idx="7">
                  <c:v>1.3147850298932444E-2</c:v>
                </c:pt>
                <c:pt idx="8">
                  <c:v>3.0220181152658881E-2</c:v>
                </c:pt>
                <c:pt idx="9">
                  <c:v>2.2665527536649972E-2</c:v>
                </c:pt>
                <c:pt idx="10">
                  <c:v>5.1523912526715315E-2</c:v>
                </c:pt>
                <c:pt idx="11">
                  <c:v>3.6739466571431511E-3</c:v>
                </c:pt>
                <c:pt idx="12">
                  <c:v>2.0233289941280701E-2</c:v>
                </c:pt>
                <c:pt idx="13">
                  <c:v>9.2261268324090526E-3</c:v>
                </c:pt>
                <c:pt idx="14">
                  <c:v>1.0273515819148624E-2</c:v>
                </c:pt>
                <c:pt idx="15">
                  <c:v>4.8183054360107173E-3</c:v>
                </c:pt>
                <c:pt idx="16">
                  <c:v>0</c:v>
                </c:pt>
                <c:pt idx="17">
                  <c:v>1.1340826505217866E-3</c:v>
                </c:pt>
                <c:pt idx="18">
                  <c:v>3.6266767857884687E-3</c:v>
                </c:pt>
                <c:pt idx="19">
                  <c:v>2.5742516238922912E-3</c:v>
                </c:pt>
                <c:pt idx="20">
                  <c:v>3.587470238927825E-2</c:v>
                </c:pt>
                <c:pt idx="21">
                  <c:v>4.2017144384161473E-2</c:v>
                </c:pt>
                <c:pt idx="22">
                  <c:v>3.3908024835331119E-2</c:v>
                </c:pt>
                <c:pt idx="23">
                  <c:v>2.8152804125586368E-2</c:v>
                </c:pt>
                <c:pt idx="24">
                  <c:v>5.9542380486034815E-2</c:v>
                </c:pt>
                <c:pt idx="25">
                  <c:v>5.280120458929996E-2</c:v>
                </c:pt>
                <c:pt idx="26">
                  <c:v>4.4347682781036783E-2</c:v>
                </c:pt>
                <c:pt idx="27">
                  <c:v>5.2536271532807897E-2</c:v>
                </c:pt>
                <c:pt idx="28">
                  <c:v>2.0933719174463024E-2</c:v>
                </c:pt>
                <c:pt idx="29">
                  <c:v>1.2801058569234043E-3</c:v>
                </c:pt>
                <c:pt idx="30">
                  <c:v>3.644518455690797E-2</c:v>
                </c:pt>
                <c:pt idx="31">
                  <c:v>4.9873169245831565E-2</c:v>
                </c:pt>
                <c:pt idx="32">
                  <c:v>9.8538099221536446E-2</c:v>
                </c:pt>
                <c:pt idx="33">
                  <c:v>0.13443672174554622</c:v>
                </c:pt>
                <c:pt idx="34">
                  <c:v>0.14953133103933336</c:v>
                </c:pt>
                <c:pt idx="35">
                  <c:v>9.169854872932677E-2</c:v>
                </c:pt>
                <c:pt idx="36">
                  <c:v>6.7167015609997063E-2</c:v>
                </c:pt>
                <c:pt idx="37">
                  <c:v>5.0856461225890069E-2</c:v>
                </c:pt>
                <c:pt idx="38">
                  <c:v>6.3240969310455281E-2</c:v>
                </c:pt>
                <c:pt idx="39">
                  <c:v>6.1341703992859292E-2</c:v>
                </c:pt>
                <c:pt idx="40">
                  <c:v>5.1507564381271596E-2</c:v>
                </c:pt>
                <c:pt idx="41">
                  <c:v>3.7612432611136781E-2</c:v>
                </c:pt>
                <c:pt idx="42">
                  <c:v>4.7502757308177421E-2</c:v>
                </c:pt>
                <c:pt idx="43">
                  <c:v>5.9470245278448353E-2</c:v>
                </c:pt>
                <c:pt idx="44">
                  <c:v>5.5375202902600798E-2</c:v>
                </c:pt>
                <c:pt idx="45">
                  <c:v>8.3223555082271333E-2</c:v>
                </c:pt>
                <c:pt idx="46">
                  <c:v>0.12425559904445634</c:v>
                </c:pt>
                <c:pt idx="47">
                  <c:v>0.19140332126212475</c:v>
                </c:pt>
                <c:pt idx="48">
                  <c:v>0.2207676114626366</c:v>
                </c:pt>
                <c:pt idx="49">
                  <c:v>0.1407580687845115</c:v>
                </c:pt>
                <c:pt idx="50">
                  <c:v>0.12659081171167802</c:v>
                </c:pt>
                <c:pt idx="51">
                  <c:v>9.528321171419607E-2</c:v>
                </c:pt>
                <c:pt idx="52">
                  <c:v>5.7205410090816707E-2</c:v>
                </c:pt>
                <c:pt idx="53">
                  <c:v>5.2968216417033039E-2</c:v>
                </c:pt>
                <c:pt idx="54">
                  <c:v>7.8664530609273753E-2</c:v>
                </c:pt>
                <c:pt idx="55">
                  <c:v>9.6830148413222752E-2</c:v>
                </c:pt>
                <c:pt idx="56">
                  <c:v>0.10732568818741643</c:v>
                </c:pt>
                <c:pt idx="57">
                  <c:v>0.17178272917661436</c:v>
                </c:pt>
                <c:pt idx="58">
                  <c:v>0.19099825873243689</c:v>
                </c:pt>
                <c:pt idx="59">
                  <c:v>0.14098355408618815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29-46DB-87CE-683D2FC4D3FD}"/>
            </c:ext>
          </c:extLst>
        </c:ser>
        <c:ser>
          <c:idx val="2"/>
          <c:order val="2"/>
          <c:tx>
            <c:strRef>
              <c:f>Vertimientos!$BN$3</c:f>
              <c:strCache>
                <c:ptCount val="1"/>
                <c:pt idx="0">
                  <c:v>Hidro </c:v>
                </c:pt>
              </c:strCache>
            </c:strRef>
          </c:tx>
          <c:spPr>
            <a:ln w="28575"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  <c:marker>
            <c:symbol val="none"/>
          </c:marker>
          <c:cat>
            <c:multiLvlStrRef>
              <c:f>Vertimientos!$BJ$4:$BK$63</c:f>
              <c:multiLvlStrCache>
                <c:ptCount val="60"/>
                <c:lvl>
                  <c:pt idx="0">
                    <c:v>ene</c:v>
                  </c:pt>
                  <c:pt idx="1">
                    <c:v>feb</c:v>
                  </c:pt>
                  <c:pt idx="2">
                    <c:v>mar</c:v>
                  </c:pt>
                  <c:pt idx="3">
                    <c:v>abr</c:v>
                  </c:pt>
                  <c:pt idx="4">
                    <c:v>may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ago</c:v>
                  </c:pt>
                  <c:pt idx="8">
                    <c:v>sept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dic</c:v>
                  </c:pt>
                  <c:pt idx="12">
                    <c:v>ene</c:v>
                  </c:pt>
                  <c:pt idx="13">
                    <c:v>feb</c:v>
                  </c:pt>
                  <c:pt idx="14">
                    <c:v>mar</c:v>
                  </c:pt>
                  <c:pt idx="15">
                    <c:v>abr</c:v>
                  </c:pt>
                  <c:pt idx="16">
                    <c:v>may</c:v>
                  </c:pt>
                  <c:pt idx="17">
                    <c:v>jun</c:v>
                  </c:pt>
                  <c:pt idx="18">
                    <c:v>jul</c:v>
                  </c:pt>
                  <c:pt idx="19">
                    <c:v>ago</c:v>
                  </c:pt>
                  <c:pt idx="20">
                    <c:v>sept</c:v>
                  </c:pt>
                  <c:pt idx="21">
                    <c:v>oct</c:v>
                  </c:pt>
                  <c:pt idx="22">
                    <c:v>nov</c:v>
                  </c:pt>
                  <c:pt idx="23">
                    <c:v>dic</c:v>
                  </c:pt>
                  <c:pt idx="24">
                    <c:v>ene</c:v>
                  </c:pt>
                  <c:pt idx="25">
                    <c:v>feb</c:v>
                  </c:pt>
                  <c:pt idx="26">
                    <c:v>mar</c:v>
                  </c:pt>
                  <c:pt idx="27">
                    <c:v>abr</c:v>
                  </c:pt>
                  <c:pt idx="28">
                    <c:v>may</c:v>
                  </c:pt>
                  <c:pt idx="29">
                    <c:v>jun</c:v>
                  </c:pt>
                  <c:pt idx="30">
                    <c:v>jul</c:v>
                  </c:pt>
                  <c:pt idx="31">
                    <c:v>ago</c:v>
                  </c:pt>
                  <c:pt idx="32">
                    <c:v>sept</c:v>
                  </c:pt>
                  <c:pt idx="33">
                    <c:v>oct</c:v>
                  </c:pt>
                  <c:pt idx="34">
                    <c:v>nov</c:v>
                  </c:pt>
                  <c:pt idx="35">
                    <c:v>dic</c:v>
                  </c:pt>
                  <c:pt idx="36">
                    <c:v>ene</c:v>
                  </c:pt>
                  <c:pt idx="37">
                    <c:v>feb</c:v>
                  </c:pt>
                  <c:pt idx="38">
                    <c:v>mar</c:v>
                  </c:pt>
                  <c:pt idx="39">
                    <c:v>abr</c:v>
                  </c:pt>
                  <c:pt idx="40">
                    <c:v>may</c:v>
                  </c:pt>
                  <c:pt idx="41">
                    <c:v>jun</c:v>
                  </c:pt>
                  <c:pt idx="42">
                    <c:v>jul</c:v>
                  </c:pt>
                  <c:pt idx="43">
                    <c:v>ago</c:v>
                  </c:pt>
                  <c:pt idx="44">
                    <c:v>sept</c:v>
                  </c:pt>
                  <c:pt idx="45">
                    <c:v>oct</c:v>
                  </c:pt>
                  <c:pt idx="46">
                    <c:v>nov</c:v>
                  </c:pt>
                  <c:pt idx="47">
                    <c:v>dic</c:v>
                  </c:pt>
                  <c:pt idx="48">
                    <c:v>ene</c:v>
                  </c:pt>
                  <c:pt idx="49">
                    <c:v>feb</c:v>
                  </c:pt>
                  <c:pt idx="50">
                    <c:v>mar</c:v>
                  </c:pt>
                  <c:pt idx="51">
                    <c:v>abr</c:v>
                  </c:pt>
                  <c:pt idx="52">
                    <c:v>may</c:v>
                  </c:pt>
                  <c:pt idx="53">
                    <c:v>jun</c:v>
                  </c:pt>
                  <c:pt idx="54">
                    <c:v>jul</c:v>
                  </c:pt>
                  <c:pt idx="55">
                    <c:v>ago</c:v>
                  </c:pt>
                  <c:pt idx="56">
                    <c:v>sept</c:v>
                  </c:pt>
                  <c:pt idx="57">
                    <c:v>oct</c:v>
                  </c:pt>
                  <c:pt idx="58">
                    <c:v>nov</c:v>
                  </c:pt>
                  <c:pt idx="59">
                    <c:v>dic</c:v>
                  </c:pt>
                </c:lvl>
                <c:lvl>
                  <c:pt idx="0">
                    <c:v>2020</c:v>
                  </c:pt>
                  <c:pt idx="12">
                    <c:v>2021</c:v>
                  </c:pt>
                  <c:pt idx="24">
                    <c:v>2022</c:v>
                  </c:pt>
                  <c:pt idx="36">
                    <c:v>2023</c:v>
                  </c:pt>
                  <c:pt idx="48">
                    <c:v>2024</c:v>
                  </c:pt>
                </c:lvl>
              </c:multiLvlStrCache>
            </c:multiLvlStrRef>
          </c:cat>
          <c:val>
            <c:numRef>
              <c:f>Vertimientos!$BN$4:$BN$63</c:f>
              <c:numCache>
                <c:formatCode>0%</c:formatCode>
                <c:ptCount val="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4.9118647517569208E-3</c:v>
                </c:pt>
                <c:pt idx="55">
                  <c:v>4.6459125350931533E-3</c:v>
                </c:pt>
                <c:pt idx="56">
                  <c:v>6.6524073911913605E-3</c:v>
                </c:pt>
                <c:pt idx="57">
                  <c:v>5.9269555872458579E-2</c:v>
                </c:pt>
                <c:pt idx="58">
                  <c:v>8.5137453285515044E-2</c:v>
                </c:pt>
                <c:pt idx="59">
                  <c:v>2.6219644463259761E-2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329-46DB-87CE-683D2FC4D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90441424"/>
        <c:axId val="1590425104"/>
      </c:lineChart>
      <c:catAx>
        <c:axId val="1590441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900"/>
            </a:pPr>
            <a:endParaRPr lang="es-CL"/>
          </a:p>
        </c:txPr>
        <c:crossAx val="1590425104"/>
        <c:crosses val="autoZero"/>
        <c:auto val="1"/>
        <c:lblAlgn val="ctr"/>
        <c:lblOffset val="100"/>
        <c:noMultiLvlLbl val="0"/>
      </c:catAx>
      <c:valAx>
        <c:axId val="159042510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900"/>
            </a:pPr>
            <a:endParaRPr lang="es-CL"/>
          </a:p>
        </c:txPr>
        <c:crossAx val="1590441424"/>
        <c:crosses val="autoZero"/>
        <c:crossBetween val="between"/>
      </c:valAx>
      <c:spPr>
        <a:ln>
          <a:solidFill>
            <a:schemeClr val="tx2">
              <a:lumMod val="20000"/>
              <a:lumOff val="80000"/>
            </a:schemeClr>
          </a:solidFill>
        </a:ln>
      </c:spPr>
    </c:plotArea>
    <c:plotVisOnly val="1"/>
    <c:dispBlanksAs val="zero"/>
    <c:showDLblsOverMax val="0"/>
    <c:extLst/>
  </c:chart>
  <c:spPr>
    <a:solidFill>
      <a:schemeClr val="bg1"/>
    </a:solidFill>
    <a:ln>
      <a:noFill/>
    </a:ln>
  </c:spPr>
  <c:txPr>
    <a:bodyPr/>
    <a:lstStyle/>
    <a:p>
      <a:pPr>
        <a:defRPr>
          <a:solidFill>
            <a:srgbClr val="595959"/>
          </a:solidFill>
          <a:latin typeface="Montserrat" panose="00000500000000000000" pitchFamily="2" charset="0"/>
        </a:defRPr>
      </a:pPr>
      <a:endParaRPr lang="es-C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3EA571-BB56-7E46-AD27-012325C05B5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26EEB85-F10E-4925-BED7-B4072BEC3C57}">
      <dgm:prSet custT="1"/>
      <dgm:spPr>
        <a:solidFill>
          <a:srgbClr val="25464B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  <a:tabLst>
              <a:tab pos="536575" algn="l"/>
            </a:tabLst>
          </a:pPr>
          <a:r>
            <a:rPr lang="es-419" sz="2000" b="0" i="0" kern="1200" baseline="0" noProof="0">
              <a:solidFill>
                <a:schemeClr val="bg1"/>
              </a:solidFill>
              <a:latin typeface="Montserrat"/>
              <a:ea typeface="Helvetica Neue Medium"/>
              <a:cs typeface="Helvetica Neue Medium"/>
            </a:rPr>
            <a:t>1	Descripción del Problema</a:t>
          </a:r>
          <a:endParaRPr lang="es-CL" sz="2000" b="0" i="0" kern="1200" baseline="0">
            <a:solidFill>
              <a:srgbClr val="FFFFFF"/>
            </a:solidFill>
            <a:latin typeface="Montserrat"/>
            <a:ea typeface="Helvetica Neue Medium"/>
            <a:cs typeface="Helvetica Neue Medium"/>
          </a:endParaRPr>
        </a:p>
      </dgm:t>
    </dgm:pt>
    <dgm:pt modelId="{5681684E-B42A-496F-93C4-E7E9F7167D5C}" type="parTrans" cxnId="{F24FCF31-0C31-4E86-85F9-C1AF58EE38A7}">
      <dgm:prSet/>
      <dgm:spPr/>
      <dgm:t>
        <a:bodyPr/>
        <a:lstStyle/>
        <a:p>
          <a:endParaRPr lang="es-CL"/>
        </a:p>
      </dgm:t>
    </dgm:pt>
    <dgm:pt modelId="{5157390C-95C2-477B-9A1F-6EA505843451}" type="sibTrans" cxnId="{F24FCF31-0C31-4E86-85F9-C1AF58EE38A7}">
      <dgm:prSet/>
      <dgm:spPr/>
      <dgm:t>
        <a:bodyPr/>
        <a:lstStyle/>
        <a:p>
          <a:endParaRPr lang="es-CL"/>
        </a:p>
      </dgm:t>
    </dgm:pt>
    <dgm:pt modelId="{11D2D527-0688-46BA-B3CC-AC8C46F7133B}">
      <dgm:prSet custT="1"/>
      <dgm:spPr>
        <a:solidFill>
          <a:srgbClr val="25464B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  <a:tabLst>
              <a:tab pos="536575" algn="l"/>
            </a:tabLst>
          </a:pPr>
          <a:r>
            <a:rPr lang="es-CL" sz="2000" b="0" i="0" kern="1200" baseline="0">
              <a:solidFill>
                <a:srgbClr val="FFFFFF"/>
              </a:solidFill>
              <a:latin typeface="Montserrat"/>
              <a:ea typeface="Helvetica Neue Medium"/>
              <a:cs typeface="Helvetica Neue Medium"/>
            </a:rPr>
            <a:t>2	</a:t>
          </a:r>
          <a:r>
            <a:rPr lang="es-CL" sz="2000" kern="1200">
              <a:solidFill>
                <a:schemeClr val="bg1"/>
              </a:solidFill>
              <a:latin typeface="Montserrat" pitchFamily="2" charset="77"/>
            </a:rPr>
            <a:t>Estudio de Casos</a:t>
          </a:r>
          <a:endParaRPr lang="es-CL" sz="2000" b="0" i="0" kern="1200" baseline="0">
            <a:solidFill>
              <a:schemeClr val="bg1"/>
            </a:solidFill>
            <a:latin typeface="Montserrat"/>
            <a:ea typeface="Helvetica Neue Medium"/>
            <a:cs typeface="Helvetica Neue Medium"/>
          </a:endParaRPr>
        </a:p>
      </dgm:t>
    </dgm:pt>
    <dgm:pt modelId="{DB2FD445-3932-4166-8D77-AC85257918B8}" type="parTrans" cxnId="{956FB9FE-ED2F-4A50-9E97-1E1D6B65BF8D}">
      <dgm:prSet/>
      <dgm:spPr/>
      <dgm:t>
        <a:bodyPr/>
        <a:lstStyle/>
        <a:p>
          <a:endParaRPr lang="es-CL"/>
        </a:p>
      </dgm:t>
    </dgm:pt>
    <dgm:pt modelId="{7C7382D3-86C2-4F7D-BB5B-346D080F7D77}" type="sibTrans" cxnId="{956FB9FE-ED2F-4A50-9E97-1E1D6B65BF8D}">
      <dgm:prSet/>
      <dgm:spPr/>
      <dgm:t>
        <a:bodyPr/>
        <a:lstStyle/>
        <a:p>
          <a:endParaRPr lang="es-CL"/>
        </a:p>
      </dgm:t>
    </dgm:pt>
    <dgm:pt modelId="{75920B5B-D049-4705-B12B-0171235C23C9}">
      <dgm:prSet custT="1"/>
      <dgm:spPr>
        <a:solidFill>
          <a:srgbClr val="25464B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  <a:tabLst>
              <a:tab pos="536575" algn="l"/>
            </a:tabLst>
          </a:pPr>
          <a:r>
            <a:rPr lang="es-CL" sz="2000" kern="1200">
              <a:solidFill>
                <a:schemeClr val="bg1"/>
              </a:solidFill>
              <a:latin typeface="Montserrat" pitchFamily="2" charset="77"/>
            </a:rPr>
            <a:t>3	Situación Actual y Proyecciones</a:t>
          </a:r>
          <a:endParaRPr lang="es-CL" sz="2000" b="0" i="0" kern="1200" baseline="0">
            <a:solidFill>
              <a:schemeClr val="bg1"/>
            </a:solidFill>
            <a:latin typeface="Montserrat"/>
            <a:ea typeface="Helvetica Neue Medium"/>
            <a:cs typeface="Helvetica Neue Medium"/>
          </a:endParaRPr>
        </a:p>
      </dgm:t>
    </dgm:pt>
    <dgm:pt modelId="{B1A3938E-FB7E-47A5-91F3-52D472B9445E}" type="parTrans" cxnId="{4B296886-82CF-4AE3-AA97-8757A9B874F4}">
      <dgm:prSet/>
      <dgm:spPr/>
      <dgm:t>
        <a:bodyPr/>
        <a:lstStyle/>
        <a:p>
          <a:endParaRPr lang="es-CL"/>
        </a:p>
      </dgm:t>
    </dgm:pt>
    <dgm:pt modelId="{4F69C3BB-0E6A-4E0D-A4D4-83B4568DA974}" type="sibTrans" cxnId="{4B296886-82CF-4AE3-AA97-8757A9B874F4}">
      <dgm:prSet/>
      <dgm:spPr/>
      <dgm:t>
        <a:bodyPr/>
        <a:lstStyle/>
        <a:p>
          <a:endParaRPr lang="es-CL"/>
        </a:p>
      </dgm:t>
    </dgm:pt>
    <dgm:pt modelId="{91FE5E95-6531-414D-A086-B16B947E8547}">
      <dgm:prSet custT="1"/>
      <dgm:spPr>
        <a:solidFill>
          <a:srgbClr val="25464B"/>
        </a:solidFill>
        <a:ln w="25400" cap="flat" cmpd="sng" algn="ctr">
          <a:noFill/>
          <a:prstDash val="solid"/>
        </a:ln>
        <a:effectLst/>
      </dgm:spPr>
      <dgm:t>
        <a:bodyPr spcFirstLastPara="0" vert="horz" wrap="square" lIns="76200" tIns="76200" rIns="76200" bIns="76200" numCol="1" spcCol="1270" anchor="ctr" anchorCtr="0"/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  <a:tabLst>
              <a:tab pos="536575" algn="l"/>
            </a:tabLst>
          </a:pPr>
          <a:r>
            <a:rPr lang="es-CL" sz="2000" b="0" i="0" kern="1200" baseline="0">
              <a:solidFill>
                <a:schemeClr val="bg1"/>
              </a:solidFill>
              <a:latin typeface="Montserrat"/>
              <a:ea typeface="Helvetica Neue Medium"/>
              <a:cs typeface="Helvetica Neue Medium"/>
            </a:rPr>
            <a:t>4	¿Cómo gestionar o corregir?</a:t>
          </a:r>
        </a:p>
      </dgm:t>
    </dgm:pt>
    <dgm:pt modelId="{D617B718-587E-4864-9F02-66BCFFF1CB2A}" type="parTrans" cxnId="{5E07B5E6-0BBB-477A-BF13-7C5EA3DBC527}">
      <dgm:prSet/>
      <dgm:spPr/>
      <dgm:t>
        <a:bodyPr/>
        <a:lstStyle/>
        <a:p>
          <a:endParaRPr lang="es-CL"/>
        </a:p>
      </dgm:t>
    </dgm:pt>
    <dgm:pt modelId="{C231978E-39A9-4B38-9B3C-6610A3AB628A}" type="sibTrans" cxnId="{5E07B5E6-0BBB-477A-BF13-7C5EA3DBC527}">
      <dgm:prSet/>
      <dgm:spPr/>
      <dgm:t>
        <a:bodyPr/>
        <a:lstStyle/>
        <a:p>
          <a:endParaRPr lang="es-CL"/>
        </a:p>
      </dgm:t>
    </dgm:pt>
    <dgm:pt modelId="{0BF23059-044B-480D-BCB2-B64856C7EB0C}" type="pres">
      <dgm:prSet presAssocID="{7C3EA571-BB56-7E46-AD27-012325C05B51}" presName="linear" presStyleCnt="0">
        <dgm:presLayoutVars>
          <dgm:animLvl val="lvl"/>
          <dgm:resizeHandles val="exact"/>
        </dgm:presLayoutVars>
      </dgm:prSet>
      <dgm:spPr/>
    </dgm:pt>
    <dgm:pt modelId="{1F6B6B90-FE4B-4FE1-9BE5-29A5B09F5955}" type="pres">
      <dgm:prSet presAssocID="{626EEB85-F10E-4925-BED7-B4072BEC3C57}" presName="parentText" presStyleLbl="node1" presStyleIdx="0" presStyleCnt="4">
        <dgm:presLayoutVars>
          <dgm:chMax val="0"/>
          <dgm:bulletEnabled val="1"/>
        </dgm:presLayoutVars>
      </dgm:prSet>
      <dgm:spPr>
        <a:xfrm>
          <a:off x="0" y="5040"/>
          <a:ext cx="7515459" cy="954720"/>
        </a:xfrm>
        <a:prstGeom prst="roundRect">
          <a:avLst/>
        </a:prstGeom>
      </dgm:spPr>
    </dgm:pt>
    <dgm:pt modelId="{1A9AEE1F-5699-4844-B2CD-2D5ECF4E43BA}" type="pres">
      <dgm:prSet presAssocID="{5157390C-95C2-477B-9A1F-6EA505843451}" presName="spacer" presStyleCnt="0"/>
      <dgm:spPr/>
    </dgm:pt>
    <dgm:pt modelId="{16B20705-BAB6-494B-8761-16E61A1C3030}" type="pres">
      <dgm:prSet presAssocID="{11D2D527-0688-46BA-B3CC-AC8C46F7133B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B4A691F-8BB3-404E-94B0-C71D798CB64F}" type="pres">
      <dgm:prSet presAssocID="{7C7382D3-86C2-4F7D-BB5B-346D080F7D77}" presName="spacer" presStyleCnt="0"/>
      <dgm:spPr/>
    </dgm:pt>
    <dgm:pt modelId="{24142A64-DBB2-4530-BA8C-4C78560D6F81}" type="pres">
      <dgm:prSet presAssocID="{75920B5B-D049-4705-B12B-0171235C23C9}" presName="parentText" presStyleLbl="node1" presStyleIdx="2" presStyleCnt="4" custLinFactNeighborY="8033">
        <dgm:presLayoutVars>
          <dgm:chMax val="0"/>
          <dgm:bulletEnabled val="1"/>
        </dgm:presLayoutVars>
      </dgm:prSet>
      <dgm:spPr/>
    </dgm:pt>
    <dgm:pt modelId="{DA6FEDEF-D394-4428-A8AE-A0D384B7670D}" type="pres">
      <dgm:prSet presAssocID="{4F69C3BB-0E6A-4E0D-A4D4-83B4568DA974}" presName="spacer" presStyleCnt="0"/>
      <dgm:spPr/>
    </dgm:pt>
    <dgm:pt modelId="{95F21D07-E6CA-4BB3-9234-59750FFC436E}" type="pres">
      <dgm:prSet presAssocID="{91FE5E95-6531-414D-A086-B16B947E8547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878181E-9C0F-4AC4-B120-EE210BB37A51}" type="presOf" srcId="{11D2D527-0688-46BA-B3CC-AC8C46F7133B}" destId="{16B20705-BAB6-494B-8761-16E61A1C3030}" srcOrd="0" destOrd="0" presId="urn:microsoft.com/office/officeart/2005/8/layout/vList2"/>
    <dgm:cxn modelId="{4AFBC424-399D-4B29-9FEE-183A91B0EA5A}" type="presOf" srcId="{75920B5B-D049-4705-B12B-0171235C23C9}" destId="{24142A64-DBB2-4530-BA8C-4C78560D6F81}" srcOrd="0" destOrd="0" presId="urn:microsoft.com/office/officeart/2005/8/layout/vList2"/>
    <dgm:cxn modelId="{F24FCF31-0C31-4E86-85F9-C1AF58EE38A7}" srcId="{7C3EA571-BB56-7E46-AD27-012325C05B51}" destId="{626EEB85-F10E-4925-BED7-B4072BEC3C57}" srcOrd="0" destOrd="0" parTransId="{5681684E-B42A-496F-93C4-E7E9F7167D5C}" sibTransId="{5157390C-95C2-477B-9A1F-6EA505843451}"/>
    <dgm:cxn modelId="{4B296886-82CF-4AE3-AA97-8757A9B874F4}" srcId="{7C3EA571-BB56-7E46-AD27-012325C05B51}" destId="{75920B5B-D049-4705-B12B-0171235C23C9}" srcOrd="2" destOrd="0" parTransId="{B1A3938E-FB7E-47A5-91F3-52D472B9445E}" sibTransId="{4F69C3BB-0E6A-4E0D-A4D4-83B4568DA974}"/>
    <dgm:cxn modelId="{0A499EAC-F04C-4314-8118-78F79CB9B9FE}" type="presOf" srcId="{626EEB85-F10E-4925-BED7-B4072BEC3C57}" destId="{1F6B6B90-FE4B-4FE1-9BE5-29A5B09F5955}" srcOrd="0" destOrd="0" presId="urn:microsoft.com/office/officeart/2005/8/layout/vList2"/>
    <dgm:cxn modelId="{25A456CF-D8F1-40BB-848D-E49651762A07}" type="presOf" srcId="{7C3EA571-BB56-7E46-AD27-012325C05B51}" destId="{0BF23059-044B-480D-BCB2-B64856C7EB0C}" srcOrd="0" destOrd="0" presId="urn:microsoft.com/office/officeart/2005/8/layout/vList2"/>
    <dgm:cxn modelId="{5E07B5E6-0BBB-477A-BF13-7C5EA3DBC527}" srcId="{7C3EA571-BB56-7E46-AD27-012325C05B51}" destId="{91FE5E95-6531-414D-A086-B16B947E8547}" srcOrd="3" destOrd="0" parTransId="{D617B718-587E-4864-9F02-66BCFFF1CB2A}" sibTransId="{C231978E-39A9-4B38-9B3C-6610A3AB628A}"/>
    <dgm:cxn modelId="{0EA2F8F4-A69B-454B-85F9-AEA82E3DFFE1}" type="presOf" srcId="{91FE5E95-6531-414D-A086-B16B947E8547}" destId="{95F21D07-E6CA-4BB3-9234-59750FFC436E}" srcOrd="0" destOrd="0" presId="urn:microsoft.com/office/officeart/2005/8/layout/vList2"/>
    <dgm:cxn modelId="{956FB9FE-ED2F-4A50-9E97-1E1D6B65BF8D}" srcId="{7C3EA571-BB56-7E46-AD27-012325C05B51}" destId="{11D2D527-0688-46BA-B3CC-AC8C46F7133B}" srcOrd="1" destOrd="0" parTransId="{DB2FD445-3932-4166-8D77-AC85257918B8}" sibTransId="{7C7382D3-86C2-4F7D-BB5B-346D080F7D77}"/>
    <dgm:cxn modelId="{44D5F38F-3CC5-4AAC-A537-F6AF756DAAF2}" type="presParOf" srcId="{0BF23059-044B-480D-BCB2-B64856C7EB0C}" destId="{1F6B6B90-FE4B-4FE1-9BE5-29A5B09F5955}" srcOrd="0" destOrd="0" presId="urn:microsoft.com/office/officeart/2005/8/layout/vList2"/>
    <dgm:cxn modelId="{B6C96FC8-D49C-4398-90D2-9B23222B3913}" type="presParOf" srcId="{0BF23059-044B-480D-BCB2-B64856C7EB0C}" destId="{1A9AEE1F-5699-4844-B2CD-2D5ECF4E43BA}" srcOrd="1" destOrd="0" presId="urn:microsoft.com/office/officeart/2005/8/layout/vList2"/>
    <dgm:cxn modelId="{2BE3EC78-61A8-417F-AD20-030D66F5B119}" type="presParOf" srcId="{0BF23059-044B-480D-BCB2-B64856C7EB0C}" destId="{16B20705-BAB6-494B-8761-16E61A1C3030}" srcOrd="2" destOrd="0" presId="urn:microsoft.com/office/officeart/2005/8/layout/vList2"/>
    <dgm:cxn modelId="{A0666C58-56A8-46DA-B7DB-7E75C129B65A}" type="presParOf" srcId="{0BF23059-044B-480D-BCB2-B64856C7EB0C}" destId="{9B4A691F-8BB3-404E-94B0-C71D798CB64F}" srcOrd="3" destOrd="0" presId="urn:microsoft.com/office/officeart/2005/8/layout/vList2"/>
    <dgm:cxn modelId="{BA7063EB-9E21-47A6-A2AE-73569EE2DF3E}" type="presParOf" srcId="{0BF23059-044B-480D-BCB2-B64856C7EB0C}" destId="{24142A64-DBB2-4530-BA8C-4C78560D6F81}" srcOrd="4" destOrd="0" presId="urn:microsoft.com/office/officeart/2005/8/layout/vList2"/>
    <dgm:cxn modelId="{1CD6DD70-02F8-4BB1-A482-3A11C6143D8E}" type="presParOf" srcId="{0BF23059-044B-480D-BCB2-B64856C7EB0C}" destId="{DA6FEDEF-D394-4428-A8AE-A0D384B7670D}" srcOrd="5" destOrd="0" presId="urn:microsoft.com/office/officeart/2005/8/layout/vList2"/>
    <dgm:cxn modelId="{02A23E68-F0B1-4750-8EB4-5E202013B91E}" type="presParOf" srcId="{0BF23059-044B-480D-BCB2-B64856C7EB0C}" destId="{95F21D07-E6CA-4BB3-9234-59750FFC436E}" srcOrd="6" destOrd="0" presId="urn:microsoft.com/office/officeart/2005/8/layout/vList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6B6B90-FE4B-4FE1-9BE5-29A5B09F5955}">
      <dsp:nvSpPr>
        <dsp:cNvPr id="0" name=""/>
        <dsp:cNvSpPr/>
      </dsp:nvSpPr>
      <dsp:spPr>
        <a:xfrm>
          <a:off x="0" y="38879"/>
          <a:ext cx="7515459" cy="692640"/>
        </a:xfrm>
        <a:prstGeom prst="roundRect">
          <a:avLst/>
        </a:prstGeom>
        <a:solidFill>
          <a:srgbClr val="25464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  <a:tabLst>
              <a:tab pos="536575" algn="l"/>
            </a:tabLst>
          </a:pPr>
          <a:r>
            <a:rPr lang="es-419" sz="2000" b="0" i="0" kern="1200" baseline="0" noProof="0">
              <a:solidFill>
                <a:schemeClr val="bg1"/>
              </a:solidFill>
              <a:latin typeface="Montserrat"/>
              <a:ea typeface="Helvetica Neue Medium"/>
              <a:cs typeface="Helvetica Neue Medium"/>
            </a:rPr>
            <a:t>1	Descripción del Problema</a:t>
          </a:r>
          <a:endParaRPr lang="es-CL" sz="2000" b="0" i="0" kern="1200" baseline="0">
            <a:solidFill>
              <a:srgbClr val="FFFFFF"/>
            </a:solidFill>
            <a:latin typeface="Montserrat"/>
            <a:ea typeface="Helvetica Neue Medium"/>
            <a:cs typeface="Helvetica Neue Medium"/>
          </a:endParaRPr>
        </a:p>
      </dsp:txBody>
      <dsp:txXfrm>
        <a:off x="33812" y="72691"/>
        <a:ext cx="7447835" cy="625016"/>
      </dsp:txXfrm>
    </dsp:sp>
    <dsp:sp modelId="{16B20705-BAB6-494B-8761-16E61A1C3030}">
      <dsp:nvSpPr>
        <dsp:cNvPr id="0" name=""/>
        <dsp:cNvSpPr/>
      </dsp:nvSpPr>
      <dsp:spPr>
        <a:xfrm>
          <a:off x="0" y="838080"/>
          <a:ext cx="7515459" cy="692640"/>
        </a:xfrm>
        <a:prstGeom prst="roundRect">
          <a:avLst/>
        </a:prstGeom>
        <a:solidFill>
          <a:srgbClr val="25464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  <a:tabLst>
              <a:tab pos="536575" algn="l"/>
            </a:tabLst>
          </a:pPr>
          <a:r>
            <a:rPr lang="es-CL" sz="2000" b="0" i="0" kern="1200" baseline="0">
              <a:solidFill>
                <a:srgbClr val="FFFFFF"/>
              </a:solidFill>
              <a:latin typeface="Montserrat"/>
              <a:ea typeface="Helvetica Neue Medium"/>
              <a:cs typeface="Helvetica Neue Medium"/>
            </a:rPr>
            <a:t>2	</a:t>
          </a:r>
          <a:r>
            <a:rPr lang="es-CL" sz="2000" kern="1200">
              <a:solidFill>
                <a:schemeClr val="bg1"/>
              </a:solidFill>
              <a:latin typeface="Montserrat" pitchFamily="2" charset="77"/>
            </a:rPr>
            <a:t>Estudio de Casos</a:t>
          </a:r>
          <a:endParaRPr lang="es-CL" sz="2000" b="0" i="0" kern="1200" baseline="0">
            <a:solidFill>
              <a:schemeClr val="bg1"/>
            </a:solidFill>
            <a:latin typeface="Montserrat"/>
            <a:ea typeface="Helvetica Neue Medium"/>
            <a:cs typeface="Helvetica Neue Medium"/>
          </a:endParaRPr>
        </a:p>
      </dsp:txBody>
      <dsp:txXfrm>
        <a:off x="33812" y="871892"/>
        <a:ext cx="7447835" cy="625016"/>
      </dsp:txXfrm>
    </dsp:sp>
    <dsp:sp modelId="{24142A64-DBB2-4530-BA8C-4C78560D6F81}">
      <dsp:nvSpPr>
        <dsp:cNvPr id="0" name=""/>
        <dsp:cNvSpPr/>
      </dsp:nvSpPr>
      <dsp:spPr>
        <a:xfrm>
          <a:off x="0" y="1645839"/>
          <a:ext cx="7515459" cy="692640"/>
        </a:xfrm>
        <a:prstGeom prst="roundRect">
          <a:avLst/>
        </a:prstGeom>
        <a:solidFill>
          <a:srgbClr val="25464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  <a:tabLst>
              <a:tab pos="536575" algn="l"/>
            </a:tabLst>
          </a:pPr>
          <a:r>
            <a:rPr lang="es-CL" sz="2000" kern="1200">
              <a:solidFill>
                <a:schemeClr val="bg1"/>
              </a:solidFill>
              <a:latin typeface="Montserrat" pitchFamily="2" charset="77"/>
            </a:rPr>
            <a:t>3	Situación Actual y Proyecciones</a:t>
          </a:r>
          <a:endParaRPr lang="es-CL" sz="2000" b="0" i="0" kern="1200" baseline="0">
            <a:solidFill>
              <a:schemeClr val="bg1"/>
            </a:solidFill>
            <a:latin typeface="Montserrat"/>
            <a:ea typeface="Helvetica Neue Medium"/>
            <a:cs typeface="Helvetica Neue Medium"/>
          </a:endParaRPr>
        </a:p>
      </dsp:txBody>
      <dsp:txXfrm>
        <a:off x="33812" y="1679651"/>
        <a:ext cx="7447835" cy="625016"/>
      </dsp:txXfrm>
    </dsp:sp>
    <dsp:sp modelId="{95F21D07-E6CA-4BB3-9234-59750FFC436E}">
      <dsp:nvSpPr>
        <dsp:cNvPr id="0" name=""/>
        <dsp:cNvSpPr/>
      </dsp:nvSpPr>
      <dsp:spPr>
        <a:xfrm>
          <a:off x="0" y="2436480"/>
          <a:ext cx="7515459" cy="692640"/>
        </a:xfrm>
        <a:prstGeom prst="roundRect">
          <a:avLst/>
        </a:prstGeom>
        <a:solidFill>
          <a:srgbClr val="25464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7800" lvl="0" indent="0" algn="l" defTabSz="533400">
            <a:lnSpc>
              <a:spcPct val="90000"/>
            </a:lnSpc>
            <a:spcBef>
              <a:spcPct val="0"/>
            </a:spcBef>
            <a:spcAft>
              <a:spcPts val="600"/>
            </a:spcAft>
            <a:buSzPct val="100000"/>
            <a:buFont typeface="Wingdings" panose="05000000000000000000" pitchFamily="2" charset="2"/>
            <a:buNone/>
            <a:tabLst>
              <a:tab pos="536575" algn="l"/>
            </a:tabLst>
          </a:pPr>
          <a:r>
            <a:rPr lang="es-CL" sz="2000" b="0" i="0" kern="1200" baseline="0">
              <a:solidFill>
                <a:schemeClr val="bg1"/>
              </a:solidFill>
              <a:latin typeface="Montserrat"/>
              <a:ea typeface="Helvetica Neue Medium"/>
              <a:cs typeface="Helvetica Neue Medium"/>
            </a:rPr>
            <a:t>4	¿Cómo gestionar o corregir?</a:t>
          </a:r>
        </a:p>
      </dsp:txBody>
      <dsp:txXfrm>
        <a:off x="33812" y="2470292"/>
        <a:ext cx="7447835" cy="625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0A80C-4185-487A-9173-E611F9970F51}" type="datetimeFigureOut">
              <a:rPr lang="es-419" smtClean="0"/>
              <a:t>24/10/2025</a:t>
            </a:fld>
            <a:endParaRPr lang="es-419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7C6B7-B837-4953-9056-E8BE03EEAD4F}" type="slidenum">
              <a:rPr lang="es-419" smtClean="0"/>
              <a:t>‹#›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336144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7B737-B5E4-07B9-6756-707BF801C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020E894-AB30-3ADB-FD1B-2B893A2106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356EB1F-01B0-23FD-E1F1-B2E7C20DBB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49516CD-934C-ED58-65EE-2842AB3B50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17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628403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12F56-781E-B908-81EF-34CFA018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9EE677E-D63E-3726-276B-95A8240F84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A2D57E3-8AB3-215C-C747-C2A35902CD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4B961B0-6DD2-E454-FE3E-160910BF1C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18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97437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267DC-1954-9AEC-D3CB-209B0A6C0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8C6F1B1-8C25-E2F1-2FC6-0EB5D70E6F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F3D3F84-5CE4-CA50-BE53-D7EBF0890D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9D3FA61-2D8F-0654-62E8-9BB2BBF675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19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99683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CF43E-88B4-C3FF-36AC-ACDDB212C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E4C802D-2CA9-ABFF-8B16-9FFB93E6ED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0BCB6D1-1419-E60B-52DC-9E451807E1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87DAF6F-2B82-F10A-C9F5-0DC6DF2F37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21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4970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/>
              <a:t>https://www.coordinador.cl/operacion/documentos/estudios-para-la-seguridad-y-calidad-del-servicio/calendario-de-estudios/2025/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7C6B7-B837-4953-9056-E8BE03EEAD4F}" type="slidenum">
              <a:rPr lang="es-419" smtClean="0"/>
              <a:t>31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77481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44445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13680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arrol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5611313-845F-1D08-6840-3481945A7DDF}"/>
              </a:ext>
            </a:extLst>
          </p:cNvPr>
          <p:cNvSpPr/>
          <p:nvPr userDrawn="1"/>
        </p:nvSpPr>
        <p:spPr>
          <a:xfrm>
            <a:off x="10493829" y="5987143"/>
            <a:ext cx="1447800" cy="62048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Marcador de número de diapositiva 8">
            <a:extLst>
              <a:ext uri="{FF2B5EF4-FFF2-40B4-BE49-F238E27FC236}">
                <a16:creationId xmlns:a16="http://schemas.microsoft.com/office/drawing/2014/main" id="{D392AD9A-5D17-FEAB-A670-61BC9B5E0548}"/>
              </a:ext>
            </a:extLst>
          </p:cNvPr>
          <p:cNvSpPr txBox="1">
            <a:spLocks/>
          </p:cNvSpPr>
          <p:nvPr userDrawn="1"/>
        </p:nvSpPr>
        <p:spPr>
          <a:xfrm>
            <a:off x="11328000" y="6520543"/>
            <a:ext cx="864000" cy="174171"/>
          </a:xfrm>
          <a:prstGeom prst="rect">
            <a:avLst/>
          </a:prstGeom>
          <a:noFill/>
          <a:ln w="12700">
            <a:miter lim="400000"/>
          </a:ln>
        </p:spPr>
        <p:txBody>
          <a:bodyPr wrap="none" lIns="0" tIns="0" rIns="108000" bIns="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Helvetica Neue Light"/>
                <a:cs typeface="Helvetica Neue Light"/>
                <a:sym typeface="Helvetica Neue Light"/>
              </a:defRPr>
            </a:lvl1pPr>
            <a:lvl2pPr marL="0" marR="0" indent="8572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17145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25717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34290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42862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51435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60007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68580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r>
              <a:rPr lang="es-ES_tradnl" sz="900">
                <a:solidFill>
                  <a:srgbClr val="073A3E"/>
                </a:solidFill>
                <a:latin typeface="Montserrat" panose="00000500000000000000" pitchFamily="2" charset="0"/>
              </a:rPr>
              <a:t>Pág. </a:t>
            </a:r>
            <a:fld id="{86CB4B4D-7CA3-9044-876B-883B54F8677D}" type="slidenum">
              <a:rPr lang="es-ES_tradnl" sz="900" smtClean="0">
                <a:solidFill>
                  <a:srgbClr val="073A3E"/>
                </a:solidFill>
                <a:latin typeface="Montserrat" panose="00000500000000000000" pitchFamily="2" charset="0"/>
              </a:rPr>
              <a:pPr algn="r"/>
              <a:t>‹#›</a:t>
            </a:fld>
            <a:endParaRPr lang="es-ES_tradnl" sz="900">
              <a:solidFill>
                <a:srgbClr val="073A3E"/>
              </a:solidFill>
              <a:latin typeface="Montserrat" panose="00000500000000000000" pitchFamily="2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A52C0B1-E107-BCF7-4D51-90514C3789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18963" y="298497"/>
            <a:ext cx="545384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594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5611313-845F-1D08-6840-3481945A7DDF}"/>
              </a:ext>
            </a:extLst>
          </p:cNvPr>
          <p:cNvSpPr/>
          <p:nvPr userDrawn="1"/>
        </p:nvSpPr>
        <p:spPr>
          <a:xfrm>
            <a:off x="10493829" y="5987143"/>
            <a:ext cx="1447800" cy="62048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Marcador de número de diapositiva 8">
            <a:extLst>
              <a:ext uri="{FF2B5EF4-FFF2-40B4-BE49-F238E27FC236}">
                <a16:creationId xmlns:a16="http://schemas.microsoft.com/office/drawing/2014/main" id="{D392AD9A-5D17-FEAB-A670-61BC9B5E0548}"/>
              </a:ext>
            </a:extLst>
          </p:cNvPr>
          <p:cNvSpPr txBox="1">
            <a:spLocks/>
          </p:cNvSpPr>
          <p:nvPr userDrawn="1"/>
        </p:nvSpPr>
        <p:spPr>
          <a:xfrm>
            <a:off x="11328000" y="6520543"/>
            <a:ext cx="864000" cy="174171"/>
          </a:xfrm>
          <a:prstGeom prst="rect">
            <a:avLst/>
          </a:prstGeom>
          <a:noFill/>
          <a:ln w="12700">
            <a:miter lim="400000"/>
          </a:ln>
        </p:spPr>
        <p:txBody>
          <a:bodyPr wrap="none" lIns="0" tIns="0" rIns="108000" bIns="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Helvetica Neue Light"/>
                <a:cs typeface="Helvetica Neue Light"/>
                <a:sym typeface="Helvetica Neue Light"/>
              </a:defRPr>
            </a:lvl1pPr>
            <a:lvl2pPr marL="0" marR="0" indent="8572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17145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25717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34290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42862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51435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600075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685800" algn="ctr" defTabSz="30956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25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r>
              <a:rPr lang="es-ES_tradnl" sz="900">
                <a:solidFill>
                  <a:srgbClr val="073A3E"/>
                </a:solidFill>
                <a:latin typeface="Montserrat" panose="00000500000000000000" pitchFamily="2" charset="0"/>
              </a:rPr>
              <a:t>Pág. </a:t>
            </a:r>
            <a:fld id="{86CB4B4D-7CA3-9044-876B-883B54F8677D}" type="slidenum">
              <a:rPr lang="es-ES_tradnl" sz="900" smtClean="0">
                <a:solidFill>
                  <a:srgbClr val="073A3E"/>
                </a:solidFill>
                <a:latin typeface="Montserrat" panose="00000500000000000000" pitchFamily="2" charset="0"/>
              </a:rPr>
              <a:pPr algn="r"/>
              <a:t>‹#›</a:t>
            </a:fld>
            <a:endParaRPr lang="es-ES_tradnl" sz="900">
              <a:solidFill>
                <a:srgbClr val="073A3E"/>
              </a:solidFill>
              <a:latin typeface="Montserrat" panose="00000500000000000000" pitchFamily="2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9442E33-2817-1C5D-3908-1FF9206028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18963" y="298497"/>
            <a:ext cx="545384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0605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82DAFA60-0934-8462-314F-FD8086DC06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18963" y="298497"/>
            <a:ext cx="545384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0021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58BA1D2-5338-AECF-4678-F64F810E25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18963" y="298497"/>
            <a:ext cx="545384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171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ción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FBB5E9E-9662-F0C5-4147-E293329535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10220"/>
          <a:stretch/>
        </p:blipFill>
        <p:spPr>
          <a:xfrm>
            <a:off x="11218963" y="298497"/>
            <a:ext cx="489643" cy="53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050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90447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14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75" r:id="rId8"/>
  </p:sldLayoutIdLst>
  <p:transition spd="med"/>
  <p:hf hdr="0" ftr="0" dt="0"/>
  <p:txStyles>
    <p:titleStyle>
      <a:lvl1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4127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7484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34969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52452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69936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87422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904906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222388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539873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857358" marR="0" indent="-317484" algn="l" defTabSz="412730" rtl="0" latinLnBrk="0">
        <a:lnSpc>
          <a:spcPct val="100000"/>
        </a:lnSpc>
        <a:spcBef>
          <a:spcPts val="2951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294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589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882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177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472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767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060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354" algn="ctr" defTabSz="41273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7" Type="http://schemas.openxmlformats.org/officeDocument/2006/relationships/image" Target="../media/image1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chart" Target="../charts/char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chart" Target="../charts/char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suit&#10;&#10;AI-generated content may be incorrect.">
            <a:extLst>
              <a:ext uri="{FF2B5EF4-FFF2-40B4-BE49-F238E27FC236}">
                <a16:creationId xmlns:a16="http://schemas.microsoft.com/office/drawing/2014/main" id="{74462298-B58C-952A-9903-E1B187428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4299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E9F76-079C-0033-5575-3FC67DDFC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FB6E17D-F2B5-B68B-9351-0445D560C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089" y="878215"/>
            <a:ext cx="3501352" cy="3624163"/>
          </a:xfrm>
          <a:prstGeom prst="rect">
            <a:avLst/>
          </a:prstGeom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FD7F986-CB87-40E4-869F-9EBEDDC98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046" y="1019980"/>
            <a:ext cx="3414497" cy="3482398"/>
          </a:xfrm>
          <a:prstGeom prst="rect">
            <a:avLst/>
          </a:prstGeom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F5092C3-7D64-7521-7447-B86450DA7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405" y="4096821"/>
            <a:ext cx="2853190" cy="2468607"/>
          </a:xfrm>
          <a:prstGeom prst="rect">
            <a:avLst/>
          </a:prstGeom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2C2BBCF-573A-A264-C84D-FBB9B5E30497}"/>
              </a:ext>
            </a:extLst>
          </p:cNvPr>
          <p:cNvSpPr txBox="1"/>
          <p:nvPr/>
        </p:nvSpPr>
        <p:spPr>
          <a:xfrm>
            <a:off x="2160918" y="282979"/>
            <a:ext cx="5625859" cy="484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Caso Central Atacama</a:t>
            </a:r>
          </a:p>
        </p:txBody>
      </p:sp>
      <p:pic>
        <p:nvPicPr>
          <p:cNvPr id="8" name="Imagen 4">
            <a:extLst>
              <a:ext uri="{FF2B5EF4-FFF2-40B4-BE49-F238E27FC236}">
                <a16:creationId xmlns:a16="http://schemas.microsoft.com/office/drawing/2014/main" id="{8060DB1A-3D25-5960-8DD6-093767AA78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391555"/>
            <a:ext cx="1358899" cy="729051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231C910-1E24-ACF9-AE22-A3AE493BD1BE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4876028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E5303-E6F5-5482-E75B-6C23556A8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AFF4CB2-0EBE-6FA5-C055-44362EAA2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563" y="1317793"/>
            <a:ext cx="4885353" cy="35386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A61A4F-790E-B248-5278-6029B43070BE}"/>
              </a:ext>
            </a:extLst>
          </p:cNvPr>
          <p:cNvSpPr txBox="1"/>
          <p:nvPr/>
        </p:nvSpPr>
        <p:spPr>
          <a:xfrm>
            <a:off x="1917441" y="5021596"/>
            <a:ext cx="4079948" cy="11274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lvl="1" algn="ctr" defTabSz="825500">
              <a:lnSpc>
                <a:spcPct val="110000"/>
              </a:lnSpc>
              <a:spcAft>
                <a:spcPts val="600"/>
              </a:spcAft>
            </a:pPr>
            <a:r>
              <a:rPr lang="es-ES" sz="1400">
                <a:latin typeface="Montserrat" panose="00000500000000000000" pitchFamily="2" charset="0"/>
                <a:cs typeface="Aparajita" panose="020B0502040204020203" pitchFamily="18" charset="0"/>
              </a:rPr>
              <a:t>Compensaciones a las unidades generadoras que se vieron forzadas a operar a mínimo técnico en el período enero 2016 – agosto 2018</a:t>
            </a:r>
            <a:endParaRPr lang="en-US" sz="1400"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F4F9D22-3118-FCB3-073E-129AC42DA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888" y="1183715"/>
            <a:ext cx="4885849" cy="353868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0314A3F-16DC-44A5-A57E-75E11E13A553}"/>
              </a:ext>
            </a:extLst>
          </p:cNvPr>
          <p:cNvSpPr txBox="1"/>
          <p:nvPr/>
        </p:nvSpPr>
        <p:spPr>
          <a:xfrm>
            <a:off x="6991968" y="5011927"/>
            <a:ext cx="4824018" cy="11274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lvl="1" algn="ctr" defTabSz="825500">
              <a:lnSpc>
                <a:spcPct val="110000"/>
              </a:lnSpc>
              <a:spcAft>
                <a:spcPts val="600"/>
              </a:spcAft>
            </a:pPr>
            <a:r>
              <a:rPr lang="es-ES" sz="1400">
                <a:latin typeface="Montserrat" panose="00000500000000000000" pitchFamily="2" charset="0"/>
                <a:cs typeface="Aparajita" panose="020B0502040204020203" pitchFamily="18" charset="0"/>
              </a:rPr>
              <a:t>Costo unitario de las compensaciones a las unidades generadoras forzadas a operar a mínimo técnico y producción de eólicas y solares en el período enero 2016 – agosto 2018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03F6B1C-B5E8-B011-4224-1F6D00E06965}"/>
              </a:ext>
            </a:extLst>
          </p:cNvPr>
          <p:cNvSpPr txBox="1"/>
          <p:nvPr/>
        </p:nvSpPr>
        <p:spPr>
          <a:xfrm>
            <a:off x="2160918" y="282979"/>
            <a:ext cx="5625859" cy="7889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Campaña Coordinador Eléctrico Nacional (2017-2018)</a:t>
            </a:r>
          </a:p>
        </p:txBody>
      </p:sp>
      <p:pic>
        <p:nvPicPr>
          <p:cNvPr id="7" name="Imagen 4">
            <a:extLst>
              <a:ext uri="{FF2B5EF4-FFF2-40B4-BE49-F238E27FC236}">
                <a16:creationId xmlns:a16="http://schemas.microsoft.com/office/drawing/2014/main" id="{56737257-0701-55E7-33E5-2BCB9C197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91555"/>
            <a:ext cx="1358899" cy="729051"/>
          </a:xfrm>
          <a:prstGeom prst="rect">
            <a:avLst/>
          </a:prstGeom>
        </p:spPr>
      </p:pic>
      <p:sp>
        <p:nvSpPr>
          <p:cNvPr id="8" name="CuadroTexto 5">
            <a:extLst>
              <a:ext uri="{FF2B5EF4-FFF2-40B4-BE49-F238E27FC236}">
                <a16:creationId xmlns:a16="http://schemas.microsoft.com/office/drawing/2014/main" id="{1265C99D-0206-7F02-C337-C1457ED2187C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377573964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DA675-BB85-57EE-93D0-816A02780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B877A02-2696-2C6A-52D3-7E1E64333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582426"/>
              </p:ext>
            </p:extLst>
          </p:nvPr>
        </p:nvGraphicFramePr>
        <p:xfrm>
          <a:off x="2169458" y="1875911"/>
          <a:ext cx="9516034" cy="1041908"/>
        </p:xfrm>
        <a:graphic>
          <a:graphicData uri="http://schemas.openxmlformats.org/drawingml/2006/table">
            <a:tbl>
              <a:tblPr firstRow="1" firstCol="1" bandRow="1"/>
              <a:tblGrid>
                <a:gridCol w="1069602">
                  <a:extLst>
                    <a:ext uri="{9D8B030D-6E8A-4147-A177-3AD203B41FA5}">
                      <a16:colId xmlns:a16="http://schemas.microsoft.com/office/drawing/2014/main" val="1522103476"/>
                    </a:ext>
                  </a:extLst>
                </a:gridCol>
                <a:gridCol w="1408373">
                  <a:extLst>
                    <a:ext uri="{9D8B030D-6E8A-4147-A177-3AD203B41FA5}">
                      <a16:colId xmlns:a16="http://schemas.microsoft.com/office/drawing/2014/main" val="2794237701"/>
                    </a:ext>
                  </a:extLst>
                </a:gridCol>
                <a:gridCol w="1408373">
                  <a:extLst>
                    <a:ext uri="{9D8B030D-6E8A-4147-A177-3AD203B41FA5}">
                      <a16:colId xmlns:a16="http://schemas.microsoft.com/office/drawing/2014/main" val="3379471928"/>
                    </a:ext>
                  </a:extLst>
                </a:gridCol>
                <a:gridCol w="1408373">
                  <a:extLst>
                    <a:ext uri="{9D8B030D-6E8A-4147-A177-3AD203B41FA5}">
                      <a16:colId xmlns:a16="http://schemas.microsoft.com/office/drawing/2014/main" val="4010089177"/>
                    </a:ext>
                  </a:extLst>
                </a:gridCol>
                <a:gridCol w="1408373">
                  <a:extLst>
                    <a:ext uri="{9D8B030D-6E8A-4147-A177-3AD203B41FA5}">
                      <a16:colId xmlns:a16="http://schemas.microsoft.com/office/drawing/2014/main" val="2234953807"/>
                    </a:ext>
                  </a:extLst>
                </a:gridCol>
                <a:gridCol w="1408373">
                  <a:extLst>
                    <a:ext uri="{9D8B030D-6E8A-4147-A177-3AD203B41FA5}">
                      <a16:colId xmlns:a16="http://schemas.microsoft.com/office/drawing/2014/main" val="3994034477"/>
                    </a:ext>
                  </a:extLst>
                </a:gridCol>
                <a:gridCol w="1404567">
                  <a:extLst>
                    <a:ext uri="{9D8B030D-6E8A-4147-A177-3AD203B41FA5}">
                      <a16:colId xmlns:a16="http://schemas.microsoft.com/office/drawing/2014/main" val="32935060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Año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Térmica 1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Térmica 2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Hidráulica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Eólica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Solar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15728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2017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s-CL" sz="16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156909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2018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9979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128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453850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5651D600-37D4-C30C-F01C-727D2BC21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6894" y="3232545"/>
            <a:ext cx="639183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L" altLang="es-CL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Térmica 1</a:t>
            </a:r>
            <a:r>
              <a:rPr kumimoji="0" lang="es-CL" altLang="es-C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Carbón, Gas Natural, Diésel, Fuel </a:t>
            </a:r>
            <a:r>
              <a:rPr kumimoji="0" lang="es-CL" altLang="es-CL" sz="10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Oil</a:t>
            </a:r>
            <a:r>
              <a:rPr kumimoji="0" lang="es-CL" altLang="es-C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N°6, </a:t>
            </a:r>
            <a:r>
              <a:rPr kumimoji="0" lang="es-CL" altLang="es-CL" sz="1000" b="0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Petcoke</a:t>
            </a:r>
            <a:r>
              <a:rPr kumimoji="0" lang="es-CL" altLang="es-C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y Propano.</a:t>
            </a:r>
            <a:endParaRPr kumimoji="0" lang="es-CL" altLang="es-C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L" altLang="es-CL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Térmica 2</a:t>
            </a:r>
            <a:r>
              <a:rPr kumimoji="0" lang="es-CL" altLang="es-C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Biogás y Biomasa.</a:t>
            </a:r>
            <a:endParaRPr kumimoji="0" lang="es-CL" altLang="es-C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L" altLang="es-CL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Hidráulica</a:t>
            </a:r>
            <a:r>
              <a:rPr kumimoji="0" lang="es-CL" altLang="es-C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Hidráulica Pasada, Hidráulica Embalse y Minihidráulica de Pasada.</a:t>
            </a:r>
            <a:endParaRPr kumimoji="0" lang="es-CL" altLang="es-C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4BAC3D3-A69D-B120-7014-C202250308D7}"/>
              </a:ext>
            </a:extLst>
          </p:cNvPr>
          <p:cNvSpPr txBox="1"/>
          <p:nvPr/>
        </p:nvSpPr>
        <p:spPr>
          <a:xfrm>
            <a:off x="1755897" y="1144661"/>
            <a:ext cx="9829799" cy="4165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lvl="1" algn="ctr" defTabSz="825500">
              <a:lnSpc>
                <a:spcPct val="110000"/>
              </a:lnSpc>
              <a:spcAft>
                <a:spcPts val="600"/>
              </a:spcAft>
            </a:pPr>
            <a:r>
              <a:rPr lang="es-CL" sz="1400" b="1"/>
              <a:t>N° de centrales generadoras sometidas al Anexo Técnico de MT en el Período 2017-2018</a:t>
            </a:r>
            <a:endParaRPr lang="es-ES" sz="1400" b="1">
              <a:latin typeface="Montserrat" panose="00000500000000000000" pitchFamily="2" charset="0"/>
              <a:cs typeface="Aparajita" panose="020B0502040204020203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8FCD321-FFBF-C3D8-9965-2AA2AA09E01E}"/>
              </a:ext>
            </a:extLst>
          </p:cNvPr>
          <p:cNvSpPr txBox="1"/>
          <p:nvPr/>
        </p:nvSpPr>
        <p:spPr>
          <a:xfrm>
            <a:off x="2017059" y="4202269"/>
            <a:ext cx="9829799" cy="7212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>
            <a:defPPr>
              <a:defRPr lang="es-CL"/>
            </a:defPPr>
            <a:lvl2pPr lvl="1" algn="ctr" defTabSz="825500">
              <a:lnSpc>
                <a:spcPct val="110000"/>
              </a:lnSpc>
              <a:spcAft>
                <a:spcPts val="600"/>
              </a:spcAft>
              <a:defRPr sz="1400" b="1"/>
            </a:lvl2pPr>
          </a:lstStyle>
          <a:p>
            <a:pPr lvl="1"/>
            <a:r>
              <a:rPr lang="es-CL"/>
              <a:t>N° de unidades por configuración-combustible cuyos MT fueron determinados de acuerdo con el Anexo Técnico de MT en el Período 2017-2018</a:t>
            </a:r>
            <a:endParaRPr lang="es-ES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413B464E-7AEC-1279-7AB8-81E9610928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560576"/>
              </p:ext>
            </p:extLst>
          </p:nvPr>
        </p:nvGraphicFramePr>
        <p:xfrm>
          <a:off x="2169458" y="5316135"/>
          <a:ext cx="9614646" cy="1041908"/>
        </p:xfrm>
        <a:graphic>
          <a:graphicData uri="http://schemas.openxmlformats.org/drawingml/2006/table">
            <a:tbl>
              <a:tblPr firstRow="1" firstCol="1" bandRow="1"/>
              <a:tblGrid>
                <a:gridCol w="1038382">
                  <a:extLst>
                    <a:ext uri="{9D8B030D-6E8A-4147-A177-3AD203B41FA5}">
                      <a16:colId xmlns:a16="http://schemas.microsoft.com/office/drawing/2014/main" val="1648251436"/>
                    </a:ext>
                  </a:extLst>
                </a:gridCol>
                <a:gridCol w="1378740">
                  <a:extLst>
                    <a:ext uri="{9D8B030D-6E8A-4147-A177-3AD203B41FA5}">
                      <a16:colId xmlns:a16="http://schemas.microsoft.com/office/drawing/2014/main" val="1444769216"/>
                    </a:ext>
                  </a:extLst>
                </a:gridCol>
                <a:gridCol w="1686409">
                  <a:extLst>
                    <a:ext uri="{9D8B030D-6E8A-4147-A177-3AD203B41FA5}">
                      <a16:colId xmlns:a16="http://schemas.microsoft.com/office/drawing/2014/main" val="1699321018"/>
                    </a:ext>
                  </a:extLst>
                </a:gridCol>
                <a:gridCol w="1378740">
                  <a:extLst>
                    <a:ext uri="{9D8B030D-6E8A-4147-A177-3AD203B41FA5}">
                      <a16:colId xmlns:a16="http://schemas.microsoft.com/office/drawing/2014/main" val="2676873650"/>
                    </a:ext>
                  </a:extLst>
                </a:gridCol>
                <a:gridCol w="1378740">
                  <a:extLst>
                    <a:ext uri="{9D8B030D-6E8A-4147-A177-3AD203B41FA5}">
                      <a16:colId xmlns:a16="http://schemas.microsoft.com/office/drawing/2014/main" val="1197471027"/>
                    </a:ext>
                  </a:extLst>
                </a:gridCol>
                <a:gridCol w="1378740">
                  <a:extLst>
                    <a:ext uri="{9D8B030D-6E8A-4147-A177-3AD203B41FA5}">
                      <a16:colId xmlns:a16="http://schemas.microsoft.com/office/drawing/2014/main" val="836647352"/>
                    </a:ext>
                  </a:extLst>
                </a:gridCol>
                <a:gridCol w="1374895">
                  <a:extLst>
                    <a:ext uri="{9D8B030D-6E8A-4147-A177-3AD203B41FA5}">
                      <a16:colId xmlns:a16="http://schemas.microsoft.com/office/drawing/2014/main" val="1602318294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Año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Térmica 1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Térmica 2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Hidráulica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Eólica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Solar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27273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2017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s-CL" sz="16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14083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2018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493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74726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16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545</a:t>
                      </a:r>
                      <a:endParaRPr lang="es-CL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446636"/>
                  </a:ext>
                </a:extLst>
              </a:tr>
            </a:tbl>
          </a:graphicData>
        </a:graphic>
      </p:graphicFrame>
      <p:pic>
        <p:nvPicPr>
          <p:cNvPr id="10" name="Imagen 4">
            <a:extLst>
              <a:ext uri="{FF2B5EF4-FFF2-40B4-BE49-F238E27FC236}">
                <a16:creationId xmlns:a16="http://schemas.microsoft.com/office/drawing/2014/main" id="{8200913A-290B-4756-E7F8-2ACC71C6B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91555"/>
            <a:ext cx="1358899" cy="729051"/>
          </a:xfrm>
          <a:prstGeom prst="rect">
            <a:avLst/>
          </a:prstGeom>
        </p:spPr>
      </p:pic>
      <p:sp>
        <p:nvSpPr>
          <p:cNvPr id="11" name="CuadroTexto 5">
            <a:extLst>
              <a:ext uri="{FF2B5EF4-FFF2-40B4-BE49-F238E27FC236}">
                <a16:creationId xmlns:a16="http://schemas.microsoft.com/office/drawing/2014/main" id="{DCB1BE3C-1968-A1F1-B429-9B762C0F705E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A502957-9F7E-EBB9-0B2E-AADC769F9300}"/>
              </a:ext>
            </a:extLst>
          </p:cNvPr>
          <p:cNvSpPr txBox="1"/>
          <p:nvPr/>
        </p:nvSpPr>
        <p:spPr>
          <a:xfrm>
            <a:off x="2160918" y="282979"/>
            <a:ext cx="5625859" cy="7889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Campaña Coordinador Eléctrico Nacional (2017-2018)</a:t>
            </a:r>
          </a:p>
        </p:txBody>
      </p:sp>
    </p:spTree>
    <p:extLst>
      <p:ext uri="{BB962C8B-B14F-4D97-AF65-F5344CB8AC3E}">
        <p14:creationId xmlns:p14="http://schemas.microsoft.com/office/powerpoint/2010/main" val="374201993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3B8C2-2B9A-E86E-CA77-82A543BC3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E8F366F-094B-3211-287D-FF47B4B1B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357" y="719720"/>
            <a:ext cx="7311114" cy="52976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C1F2045-4023-8ED8-7F7A-B56DFFC50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44" y="6114090"/>
            <a:ext cx="595586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L" altLang="es-CL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Térmica 1</a:t>
            </a:r>
            <a:r>
              <a:rPr kumimoji="0" lang="es-CL" altLang="es-CL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Carbón, Gas Natural, Diésel, Fuel </a:t>
            </a:r>
            <a:r>
              <a:rPr kumimoji="0" lang="es-CL" altLang="es-CL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Oil</a:t>
            </a:r>
            <a:r>
              <a:rPr kumimoji="0" lang="es-CL" altLang="es-CL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N°6, </a:t>
            </a:r>
            <a:r>
              <a:rPr kumimoji="0" lang="es-CL" altLang="es-CL" sz="1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Petcoke</a:t>
            </a:r>
            <a:r>
              <a:rPr kumimoji="0" lang="es-CL" altLang="es-CL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y Propano.</a:t>
            </a:r>
            <a:endParaRPr kumimoji="0" lang="es-CL" altLang="es-CL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L" altLang="es-CL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Térmica 2</a:t>
            </a:r>
            <a:r>
              <a:rPr kumimoji="0" lang="es-CL" altLang="es-CL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Biogás y Biomasa.</a:t>
            </a:r>
            <a:endParaRPr kumimoji="0" lang="es-CL" altLang="es-CL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L" altLang="es-CL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Hidráulica</a:t>
            </a:r>
            <a:r>
              <a:rPr kumimoji="0" lang="es-CL" altLang="es-CL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Hidráulica Pasada, Hidráulica Embalse y Minihidráulica de Pasada.</a:t>
            </a:r>
            <a:endParaRPr kumimoji="0" lang="es-CL" altLang="es-CL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8" name="Imagen 4">
            <a:extLst>
              <a:ext uri="{FF2B5EF4-FFF2-40B4-BE49-F238E27FC236}">
                <a16:creationId xmlns:a16="http://schemas.microsoft.com/office/drawing/2014/main" id="{F9A002F4-9570-57C9-C4BE-6A3900286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91555"/>
            <a:ext cx="1358899" cy="729051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A8DA7419-6524-BC69-6C16-F29D7D6DDFE9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D2AF5DB-0607-D3FB-B98C-C4F9E805E6E0}"/>
              </a:ext>
            </a:extLst>
          </p:cNvPr>
          <p:cNvSpPr txBox="1"/>
          <p:nvPr/>
        </p:nvSpPr>
        <p:spPr>
          <a:xfrm>
            <a:off x="2160918" y="282979"/>
            <a:ext cx="5625859" cy="7889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Campaña Coordinador Eléctrico Nacional (2017-2018)</a:t>
            </a:r>
          </a:p>
        </p:txBody>
      </p:sp>
    </p:spTree>
    <p:extLst>
      <p:ext uri="{BB962C8B-B14F-4D97-AF65-F5344CB8AC3E}">
        <p14:creationId xmlns:p14="http://schemas.microsoft.com/office/powerpoint/2010/main" val="286413958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C6920-F237-F97F-4825-BF657F793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8FB0039-E534-6AA9-6F02-3DFBF1676B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288" y="1773891"/>
            <a:ext cx="4508008" cy="32649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BF008CB-4372-DD86-C21A-BF7D4C693D20}"/>
              </a:ext>
            </a:extLst>
          </p:cNvPr>
          <p:cNvSpPr txBox="1"/>
          <p:nvPr/>
        </p:nvSpPr>
        <p:spPr>
          <a:xfrm>
            <a:off x="1953300" y="5300193"/>
            <a:ext cx="10104230" cy="6535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lvl="1" algn="ctr" defTabSz="825500">
              <a:lnSpc>
                <a:spcPct val="110000"/>
              </a:lnSpc>
              <a:spcAft>
                <a:spcPts val="600"/>
              </a:spcAft>
            </a:pPr>
            <a:r>
              <a:rPr lang="es-ES" sz="1400">
                <a:latin typeface="Montserrat" panose="00000500000000000000" pitchFamily="2" charset="0"/>
                <a:cs typeface="Aparajita" panose="020B0502040204020203" pitchFamily="18" charset="0"/>
              </a:rPr>
              <a:t>Agregado de las Potencias Mínimas de las unidades generadoras térmicas informadas y luego determinadas con el Anexo Técnico de MT en todo el Período 2017-2018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6EE4E16D-2623-C977-B544-45DC5667C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801924"/>
              </p:ext>
            </p:extLst>
          </p:nvPr>
        </p:nvGraphicFramePr>
        <p:xfrm>
          <a:off x="6911787" y="2196325"/>
          <a:ext cx="5145743" cy="1820926"/>
        </p:xfrm>
        <a:graphic>
          <a:graphicData uri="http://schemas.openxmlformats.org/drawingml/2006/table">
            <a:tbl>
              <a:tblPr firstRow="1" firstCol="1" bandRow="1"/>
              <a:tblGrid>
                <a:gridCol w="1096634">
                  <a:extLst>
                    <a:ext uri="{9D8B030D-6E8A-4147-A177-3AD203B41FA5}">
                      <a16:colId xmlns:a16="http://schemas.microsoft.com/office/drawing/2014/main" val="174832009"/>
                    </a:ext>
                  </a:extLst>
                </a:gridCol>
                <a:gridCol w="1282217">
                  <a:extLst>
                    <a:ext uri="{9D8B030D-6E8A-4147-A177-3AD203B41FA5}">
                      <a16:colId xmlns:a16="http://schemas.microsoft.com/office/drawing/2014/main" val="705626055"/>
                    </a:ext>
                  </a:extLst>
                </a:gridCol>
                <a:gridCol w="1327114">
                  <a:extLst>
                    <a:ext uri="{9D8B030D-6E8A-4147-A177-3AD203B41FA5}">
                      <a16:colId xmlns:a16="http://schemas.microsoft.com/office/drawing/2014/main" val="2607915777"/>
                    </a:ext>
                  </a:extLst>
                </a:gridCol>
                <a:gridCol w="1439778">
                  <a:extLst>
                    <a:ext uri="{9D8B030D-6E8A-4147-A177-3AD203B41FA5}">
                      <a16:colId xmlns:a16="http://schemas.microsoft.com/office/drawing/2014/main" val="712651929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Combustible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Mínimo Técnico informados CDEC 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[MW]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Mínimo Técnico aplicación del Anexo Técnico [MW]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Diferencia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Antes – Después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[MW]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85181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Carbón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1.760,0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1.216,0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544,0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137447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Gas Natural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1.168,6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725,6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443,0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793198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Diésel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656,4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265,0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391,4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56937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Fuel Oil N°6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20839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Petcoke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23,0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12147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3.721,0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2.309,6</a:t>
                      </a:r>
                      <a:endParaRPr lang="es-CL" sz="9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CL" sz="9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1.411,4</a:t>
                      </a:r>
                      <a:endParaRPr lang="es-CL" sz="9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463455"/>
                  </a:ext>
                </a:extLst>
              </a:tr>
            </a:tbl>
          </a:graphicData>
        </a:graphic>
      </p:graphicFrame>
      <p:pic>
        <p:nvPicPr>
          <p:cNvPr id="8" name="Imagen 4">
            <a:extLst>
              <a:ext uri="{FF2B5EF4-FFF2-40B4-BE49-F238E27FC236}">
                <a16:creationId xmlns:a16="http://schemas.microsoft.com/office/drawing/2014/main" id="{3441BCB1-521B-4F56-25ED-BBFF71D48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91555"/>
            <a:ext cx="1358899" cy="729051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D2292787-03E0-E273-03E1-FA265D3B0785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5F5E4EF-895B-E7C2-7D83-C4E4B56EB26B}"/>
              </a:ext>
            </a:extLst>
          </p:cNvPr>
          <p:cNvSpPr txBox="1"/>
          <p:nvPr/>
        </p:nvSpPr>
        <p:spPr>
          <a:xfrm>
            <a:off x="2160918" y="282979"/>
            <a:ext cx="5625859" cy="7889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Campaña Coordinador Eléctrico Nacional (2017-2018)</a:t>
            </a:r>
          </a:p>
        </p:txBody>
      </p:sp>
    </p:spTree>
    <p:extLst>
      <p:ext uri="{BB962C8B-B14F-4D97-AF65-F5344CB8AC3E}">
        <p14:creationId xmlns:p14="http://schemas.microsoft.com/office/powerpoint/2010/main" val="39108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C7962-85AC-0329-CAA3-DA74C4ADE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70FF1FE-04EB-27AF-AEC3-C90894B90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0484" y="1610120"/>
            <a:ext cx="5328002" cy="4347837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DEF452A-EBB4-091B-F860-552F324DC2D4}"/>
              </a:ext>
            </a:extLst>
          </p:cNvPr>
          <p:cNvSpPr txBox="1"/>
          <p:nvPr/>
        </p:nvSpPr>
        <p:spPr>
          <a:xfrm>
            <a:off x="2160918" y="282979"/>
            <a:ext cx="5625859" cy="484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Caso Central Guacolda</a:t>
            </a:r>
          </a:p>
        </p:txBody>
      </p:sp>
      <p:pic>
        <p:nvPicPr>
          <p:cNvPr id="6" name="Imagen 4">
            <a:extLst>
              <a:ext uri="{FF2B5EF4-FFF2-40B4-BE49-F238E27FC236}">
                <a16:creationId xmlns:a16="http://schemas.microsoft.com/office/drawing/2014/main" id="{95EADD2F-A117-8417-9091-6A83C16CA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91555"/>
            <a:ext cx="1358899" cy="729051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11EE14A3-F31F-9A11-A245-2286D2C4B762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E637268-0159-2908-4E29-010CFF5AB5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9307"/>
          <a:stretch>
            <a:fillRect/>
          </a:stretch>
        </p:blipFill>
        <p:spPr>
          <a:xfrm>
            <a:off x="1556056" y="1610120"/>
            <a:ext cx="5066445" cy="4673285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146785816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8991A-1696-560F-85C0-768234C76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95C2CAD-C038-3F0A-115C-60A858A0DE92}"/>
              </a:ext>
            </a:extLst>
          </p:cNvPr>
          <p:cNvSpPr txBox="1"/>
          <p:nvPr/>
        </p:nvSpPr>
        <p:spPr>
          <a:xfrm>
            <a:off x="6362700" y="2721114"/>
            <a:ext cx="53459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2800">
                <a:solidFill>
                  <a:srgbClr val="FF4A00"/>
                </a:solidFill>
                <a:latin typeface="Montserrat" panose="00000500000000000000" pitchFamily="2" charset="0"/>
              </a:rPr>
              <a:t>Situación Actual y Proyecciones</a:t>
            </a:r>
          </a:p>
        </p:txBody>
      </p:sp>
    </p:spTree>
    <p:extLst>
      <p:ext uri="{BB962C8B-B14F-4D97-AF65-F5344CB8AC3E}">
        <p14:creationId xmlns:p14="http://schemas.microsoft.com/office/powerpoint/2010/main" val="274664889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1BDE1-163A-E6A4-DCE1-0EEF027E6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7C83B63-ED61-0666-8922-99879EAA2C79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 con datos del CEN y de la CNE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130BB83-31B1-98A4-E334-BE4BA10A1BF4}"/>
              </a:ext>
            </a:extLst>
          </p:cNvPr>
          <p:cNvSpPr txBox="1"/>
          <p:nvPr/>
        </p:nvSpPr>
        <p:spPr>
          <a:xfrm>
            <a:off x="2054480" y="414924"/>
            <a:ext cx="5580479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Demanda histórica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74FAA663-18AF-4706-917D-A0B3EF843B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6757178"/>
              </p:ext>
            </p:extLst>
          </p:nvPr>
        </p:nvGraphicFramePr>
        <p:xfrm>
          <a:off x="1632456" y="1161232"/>
          <a:ext cx="5003956" cy="4751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5143DC74-707E-143F-05CF-5627C2F833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7439766"/>
              </p:ext>
            </p:extLst>
          </p:nvPr>
        </p:nvGraphicFramePr>
        <p:xfrm>
          <a:off x="6636413" y="1161232"/>
          <a:ext cx="5205908" cy="4751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Imagen 1">
            <a:extLst>
              <a:ext uri="{FF2B5EF4-FFF2-40B4-BE49-F238E27FC236}">
                <a16:creationId xmlns:a16="http://schemas.microsoft.com/office/drawing/2014/main" id="{2677D942-1D45-E890-8957-55D924FC39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35C2BE7-0ACC-9D18-D2E0-861DB4416832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172187797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B404C-E785-CF62-ACBC-B4ADF2FE3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5E4C5CF-8CF9-45E6-A9B6-13737ED5FA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414624"/>
              </p:ext>
            </p:extLst>
          </p:nvPr>
        </p:nvGraphicFramePr>
        <p:xfrm>
          <a:off x="1888636" y="1357575"/>
          <a:ext cx="9639976" cy="4751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42424587-32EB-6945-3ACD-D668CAA20A7A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 con datos del CEN y de la CNE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F1FC99B-B15E-06F5-8108-FF89A5292247}"/>
              </a:ext>
            </a:extLst>
          </p:cNvPr>
          <p:cNvSpPr txBox="1"/>
          <p:nvPr/>
        </p:nvSpPr>
        <p:spPr>
          <a:xfrm>
            <a:off x="2054480" y="414924"/>
            <a:ext cx="5580479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Capacidad instalada del SEN – MW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A89F503-676E-FECC-96BC-7356FE5A6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8A17CC9-225E-0A50-8C6E-C2653E61618A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79666217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DD6E5-5D61-CD1E-7EBD-16E354A12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25FB0B73-1150-4B36-9AC0-3F7AC706EC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1891588"/>
              </p:ext>
            </p:extLst>
          </p:nvPr>
        </p:nvGraphicFramePr>
        <p:xfrm>
          <a:off x="6642675" y="1778711"/>
          <a:ext cx="5411096" cy="3406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D17ECCB-7EA9-4DBE-AC84-360A567A23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3525265"/>
              </p:ext>
            </p:extLst>
          </p:nvPr>
        </p:nvGraphicFramePr>
        <p:xfrm>
          <a:off x="1417234" y="1778711"/>
          <a:ext cx="5266736" cy="3332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EA5079E1-14BF-C66E-D3B4-F37CE48DF406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 con datos del CEN y de la CNE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B04888E-A05E-7E0A-692F-CD4790A159B6}"/>
              </a:ext>
            </a:extLst>
          </p:cNvPr>
          <p:cNvSpPr txBox="1"/>
          <p:nvPr/>
        </p:nvSpPr>
        <p:spPr>
          <a:xfrm>
            <a:off x="2054480" y="414924"/>
            <a:ext cx="5580479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Generación bruta histórica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EB9CC43-5FD6-9C3D-ACE8-F0FD2D1965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98EB648-0776-9865-F08A-AEADB81C670D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52309084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DFD2BE0-8D0E-9832-412E-0CC50E6CE36C}"/>
              </a:ext>
            </a:extLst>
          </p:cNvPr>
          <p:cNvSpPr>
            <a:spLocks/>
          </p:cNvSpPr>
          <p:nvPr/>
        </p:nvSpPr>
        <p:spPr>
          <a:xfrm>
            <a:off x="0" y="3838788"/>
            <a:ext cx="12192000" cy="738664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lIns="900000" tIns="0" rIns="900000" bIns="0" anchor="t">
            <a:spAutoFit/>
          </a:bodyPr>
          <a:lstStyle/>
          <a:p>
            <a:r>
              <a:rPr lang="es-ES" sz="2400" b="1" spc="100">
                <a:solidFill>
                  <a:schemeClr val="bg1"/>
                </a:solidFill>
                <a:latin typeface="Montserrat"/>
              </a:rPr>
              <a:t>Gestión de Inflexibilidades en el Mercado Eléctrico Chileno: Diagnóstico, Costos y Mecanismos de Corrección </a:t>
            </a:r>
            <a:endParaRPr lang="es-CL" sz="2400" b="1" spc="100" baseline="0">
              <a:solidFill>
                <a:schemeClr val="bg1"/>
              </a:solidFill>
              <a:latin typeface="Montserrat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CF69298-859C-70E8-593C-41955AE01256}"/>
              </a:ext>
            </a:extLst>
          </p:cNvPr>
          <p:cNvSpPr>
            <a:spLocks/>
          </p:cNvSpPr>
          <p:nvPr/>
        </p:nvSpPr>
        <p:spPr>
          <a:xfrm>
            <a:off x="0" y="5931748"/>
            <a:ext cx="5719482" cy="276999"/>
          </a:xfrm>
          <a:prstGeom prst="rect">
            <a:avLst/>
          </a:prstGeom>
        </p:spPr>
        <p:txBody>
          <a:bodyPr wrap="square" lIns="900000" tIns="0" rIns="900000" bIns="0" anchor="t">
            <a:spAutoFit/>
          </a:bodyPr>
          <a:lstStyle/>
          <a:p>
            <a:pPr algn="l"/>
            <a:r>
              <a:rPr lang="es-CL" b="1" spc="100">
                <a:solidFill>
                  <a:schemeClr val="bg1"/>
                </a:solidFill>
                <a:latin typeface="Montserrat"/>
              </a:rPr>
              <a:t>24 de octubre </a:t>
            </a:r>
            <a:r>
              <a:rPr lang="es-CL" sz="1800" b="1" spc="100" baseline="0">
                <a:solidFill>
                  <a:schemeClr val="bg1"/>
                </a:solidFill>
                <a:latin typeface="Montserrat"/>
              </a:rPr>
              <a:t>de 2025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7D835719-ABED-2D6C-FDF0-96E52A601554}"/>
              </a:ext>
            </a:extLst>
          </p:cNvPr>
          <p:cNvGrpSpPr>
            <a:grpSpLocks noChangeAspect="1"/>
          </p:cNvGrpSpPr>
          <p:nvPr/>
        </p:nvGrpSpPr>
        <p:grpSpPr>
          <a:xfrm>
            <a:off x="6009983" y="5190075"/>
            <a:ext cx="4143784" cy="1018672"/>
            <a:chOff x="5067534" y="4662789"/>
            <a:chExt cx="5518190" cy="1356544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DEDD2BF1-153E-8D79-7FA9-7AB1B9F42CA2}"/>
                </a:ext>
              </a:extLst>
            </p:cNvPr>
            <p:cNvSpPr/>
            <p:nvPr/>
          </p:nvSpPr>
          <p:spPr>
            <a:xfrm>
              <a:off x="5067534" y="4662789"/>
              <a:ext cx="5518190" cy="1356544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CL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B30BD3A2-40A0-73BD-452B-E8ECB01E09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5179" y="4776705"/>
              <a:ext cx="5162901" cy="11287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28862195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00AAB-B4DA-6462-D6CF-26C166577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909FF3E1-79AE-A4A2-6D35-4198EF9E7959}"/>
              </a:ext>
            </a:extLst>
          </p:cNvPr>
          <p:cNvGraphicFramePr>
            <a:graphicFrameLocks noGrp="1"/>
          </p:cNvGraphicFramePr>
          <p:nvPr/>
        </p:nvGraphicFramePr>
        <p:xfrm>
          <a:off x="1610017" y="974044"/>
          <a:ext cx="10151999" cy="54719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481">
                  <a:extLst>
                    <a:ext uri="{9D8B030D-6E8A-4147-A177-3AD203B41FA5}">
                      <a16:colId xmlns:a16="http://schemas.microsoft.com/office/drawing/2014/main" val="4204129483"/>
                    </a:ext>
                  </a:extLst>
                </a:gridCol>
                <a:gridCol w="4857259">
                  <a:extLst>
                    <a:ext uri="{9D8B030D-6E8A-4147-A177-3AD203B41FA5}">
                      <a16:colId xmlns:a16="http://schemas.microsoft.com/office/drawing/2014/main" val="4160675664"/>
                    </a:ext>
                  </a:extLst>
                </a:gridCol>
                <a:gridCol w="4857259">
                  <a:extLst>
                    <a:ext uri="{9D8B030D-6E8A-4147-A177-3AD203B41FA5}">
                      <a16:colId xmlns:a16="http://schemas.microsoft.com/office/drawing/2014/main" val="2004581003"/>
                    </a:ext>
                  </a:extLst>
                </a:gridCol>
              </a:tblGrid>
              <a:tr h="394319">
                <a:tc>
                  <a:txBody>
                    <a:bodyPr/>
                    <a:lstStyle/>
                    <a:p>
                      <a:endParaRPr lang="es-CL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1400" b="1">
                          <a:solidFill>
                            <a:schemeClr val="bg1"/>
                          </a:solidFill>
                          <a:latin typeface="+mj-lt"/>
                        </a:rPr>
                        <a:t>Absolutos GWh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1400" b="1">
                          <a:solidFill>
                            <a:schemeClr val="bg1"/>
                          </a:solidFill>
                          <a:latin typeface="+mj-lt"/>
                        </a:rPr>
                        <a:t>Relativos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054700"/>
                  </a:ext>
                </a:extLst>
              </a:tr>
              <a:tr h="2538840">
                <a:tc>
                  <a:txBody>
                    <a:bodyPr/>
                    <a:lstStyle/>
                    <a:p>
                      <a:r>
                        <a:rPr lang="es-CL" sz="1400" b="1">
                          <a:solidFill>
                            <a:schemeClr val="bg1"/>
                          </a:solidFill>
                          <a:latin typeface="+mj-lt"/>
                        </a:rPr>
                        <a:t>Anuales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095254"/>
                  </a:ext>
                </a:extLst>
              </a:tr>
              <a:tr h="2538840">
                <a:tc>
                  <a:txBody>
                    <a:bodyPr/>
                    <a:lstStyle/>
                    <a:p>
                      <a:r>
                        <a:rPr lang="es-CL" sz="1400" b="1">
                          <a:solidFill>
                            <a:schemeClr val="bg1"/>
                          </a:solidFill>
                          <a:latin typeface="+mj-lt"/>
                        </a:rPr>
                        <a:t>Mensuales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656089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B8529F34-2BD1-5F17-B53B-4A26E6808C4B}"/>
              </a:ext>
            </a:extLst>
          </p:cNvPr>
          <p:cNvSpPr txBox="1"/>
          <p:nvPr/>
        </p:nvSpPr>
        <p:spPr>
          <a:xfrm>
            <a:off x="2054480" y="414924"/>
            <a:ext cx="7571964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Vertimiento histórico por tecnología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B1CE0BA-91D6-042B-3F4A-11A912964455}"/>
              </a:ext>
            </a:extLst>
          </p:cNvPr>
          <p:cNvGraphicFramePr>
            <a:graphicFrameLocks/>
          </p:cNvGraphicFramePr>
          <p:nvPr/>
        </p:nvGraphicFramePr>
        <p:xfrm>
          <a:off x="2128431" y="1432269"/>
          <a:ext cx="4680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E6D51796-4143-008B-A705-7130FB6DC354}"/>
              </a:ext>
            </a:extLst>
          </p:cNvPr>
          <p:cNvGraphicFramePr>
            <a:graphicFrameLocks/>
          </p:cNvGraphicFramePr>
          <p:nvPr/>
        </p:nvGraphicFramePr>
        <p:xfrm>
          <a:off x="7004295" y="1432269"/>
          <a:ext cx="4680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CD777F00-06FE-3E9A-B2E3-1EB3AAC9ABB0}"/>
              </a:ext>
            </a:extLst>
          </p:cNvPr>
          <p:cNvGraphicFramePr>
            <a:graphicFrameLocks/>
          </p:cNvGraphicFramePr>
          <p:nvPr/>
        </p:nvGraphicFramePr>
        <p:xfrm>
          <a:off x="2128431" y="3978400"/>
          <a:ext cx="4680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2566CF92-9567-5D70-B129-B84E96B99EA1}"/>
              </a:ext>
            </a:extLst>
          </p:cNvPr>
          <p:cNvGraphicFramePr>
            <a:graphicFrameLocks/>
          </p:cNvGraphicFramePr>
          <p:nvPr/>
        </p:nvGraphicFramePr>
        <p:xfrm>
          <a:off x="7004295" y="3978400"/>
          <a:ext cx="4680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6EEF2EA4-1633-1B7B-6D95-CA3C2DD2B9BD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 con datos del CEN y de la CNE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EB7A49F-D17B-5A10-4EF3-01DE89C21EC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5653" t="2973" r="14975" b="86005"/>
          <a:stretch>
            <a:fillRect/>
          </a:stretch>
        </p:blipFill>
        <p:spPr>
          <a:xfrm>
            <a:off x="7652229" y="509860"/>
            <a:ext cx="3421548" cy="271833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C775B3E6-12CC-F803-3471-4E0CF03463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E744D7B-7D4C-B573-DEB2-1A4321DE3958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2385464426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11AF6-20FC-228F-E704-48207EFFC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4947786-FABC-625A-870D-0484D327453B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 con datos del CEN y de la CNE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0FF8AB4-2E2A-C893-2AB4-81E826007D85}"/>
              </a:ext>
            </a:extLst>
          </p:cNvPr>
          <p:cNvSpPr txBox="1"/>
          <p:nvPr/>
        </p:nvSpPr>
        <p:spPr>
          <a:xfrm>
            <a:off x="2054480" y="414924"/>
            <a:ext cx="3815378" cy="856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CMg histórico y proyectado Quillota 220 – USD/</a:t>
            </a:r>
            <a:r>
              <a:rPr lang="es-CL" sz="2000" b="1" u="sng" err="1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MWh</a:t>
            </a:r>
            <a:endParaRPr lang="es-CL" sz="2000" b="1" u="sng">
              <a:solidFill>
                <a:schemeClr val="accent2"/>
              </a:solidFill>
              <a:latin typeface="Montserrat" panose="00000500000000000000" pitchFamily="2" charset="0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BC019169-CC6A-D9E9-74EF-EC833A9EA9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8962560"/>
              </p:ext>
            </p:extLst>
          </p:nvPr>
        </p:nvGraphicFramePr>
        <p:xfrm>
          <a:off x="6914044" y="358698"/>
          <a:ext cx="4825238" cy="3070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A12597A9-27EA-3DE0-6C92-4204CC8979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1114398"/>
              </p:ext>
            </p:extLst>
          </p:nvPr>
        </p:nvGraphicFramePr>
        <p:xfrm>
          <a:off x="1433525" y="2961476"/>
          <a:ext cx="5527713" cy="3714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Imagen 2">
            <a:extLst>
              <a:ext uri="{FF2B5EF4-FFF2-40B4-BE49-F238E27FC236}">
                <a16:creationId xmlns:a16="http://schemas.microsoft.com/office/drawing/2014/main" id="{8B4140BF-F767-399D-1A88-857DDD9C73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1E27843-018B-480A-28C9-7BDA226E015D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20468810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B6EA8040-E252-4DB5-A461-66F40A00FA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8470900"/>
              </p:ext>
            </p:extLst>
          </p:nvPr>
        </p:nvGraphicFramePr>
        <p:xfrm>
          <a:off x="1533680" y="1130399"/>
          <a:ext cx="4384676" cy="2587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4D98FCF5-452D-21E5-C541-70A86A7C729C}"/>
              </a:ext>
            </a:extLst>
          </p:cNvPr>
          <p:cNvSpPr txBox="1"/>
          <p:nvPr/>
        </p:nvSpPr>
        <p:spPr>
          <a:xfrm>
            <a:off x="2054480" y="414924"/>
            <a:ext cx="5580479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Generación MT histórica y proyectada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BF260075-991E-BFAF-ED33-E650CA0EB7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0564293"/>
              </p:ext>
            </p:extLst>
          </p:nvPr>
        </p:nvGraphicFramePr>
        <p:xfrm>
          <a:off x="1533680" y="3717462"/>
          <a:ext cx="438467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D5AC5F35-18C0-C561-A7F4-611EBFE8FD9D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A1E994D-AB75-35B3-67B1-E7529910E3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2157110"/>
              </p:ext>
            </p:extLst>
          </p:nvPr>
        </p:nvGraphicFramePr>
        <p:xfrm>
          <a:off x="6002503" y="1037816"/>
          <a:ext cx="5918355" cy="5166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Imagen 1">
            <a:extLst>
              <a:ext uri="{FF2B5EF4-FFF2-40B4-BE49-F238E27FC236}">
                <a16:creationId xmlns:a16="http://schemas.microsoft.com/office/drawing/2014/main" id="{4D81C1F8-C23F-D1EB-AFC9-FC49F0E2D1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C14085C-2E6C-595E-0A7C-0A1B1622205D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1934113437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5FE3FE80-67DE-292B-2B66-059AA49687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0433953"/>
              </p:ext>
            </p:extLst>
          </p:nvPr>
        </p:nvGraphicFramePr>
        <p:xfrm>
          <a:off x="2142556" y="1392248"/>
          <a:ext cx="4608000" cy="411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1397CEF3-82FF-E7F5-3988-98FA640A11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5591806"/>
              </p:ext>
            </p:extLst>
          </p:nvPr>
        </p:nvGraphicFramePr>
        <p:xfrm>
          <a:off x="6907129" y="1392248"/>
          <a:ext cx="4608000" cy="411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BFF43D51-7293-82CC-48EE-CA839EAFC743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 con datos del CEN y de la CNE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7C56108-2E4D-C717-94C2-94A558CDC0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989" t="1881" r="14066" b="85785"/>
          <a:stretch>
            <a:fillRect/>
          </a:stretch>
        </p:blipFill>
        <p:spPr>
          <a:xfrm>
            <a:off x="3310443" y="5783996"/>
            <a:ext cx="6480000" cy="399659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585418E6-0DEB-DF37-6022-D7F78974B2D0}"/>
              </a:ext>
            </a:extLst>
          </p:cNvPr>
          <p:cNvSpPr txBox="1"/>
          <p:nvPr/>
        </p:nvSpPr>
        <p:spPr>
          <a:xfrm>
            <a:off x="2054481" y="274677"/>
            <a:ext cx="460800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Costos sistémicos históricos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C7484FB-5A04-212D-BBE7-E32066A16C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E78768D-51FB-512F-0E9B-0644EC895309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320562530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C53D0-0CF9-F1E3-330E-9B4CE35A2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75D194B-A398-D91D-3EB8-03D7C3A7331F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 con datos del CEN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3A9F1B7-989B-B243-62E7-DFF86C424B36}"/>
              </a:ext>
            </a:extLst>
          </p:cNvPr>
          <p:cNvSpPr txBox="1"/>
          <p:nvPr/>
        </p:nvSpPr>
        <p:spPr>
          <a:xfrm>
            <a:off x="2029080" y="560427"/>
            <a:ext cx="452412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Costos sistémicos horarios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CF6A990-B61F-23C3-C8D4-A9243DC38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B98F115-6A39-E5E0-1446-3C7AE3790E6E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pic>
        <p:nvPicPr>
          <p:cNvPr id="5" name="Imagen 4" descr="Gráfico, Histograma&#10;&#10;El contenido generado por IA puede ser incorrecto.">
            <a:extLst>
              <a:ext uri="{FF2B5EF4-FFF2-40B4-BE49-F238E27FC236}">
                <a16:creationId xmlns:a16="http://schemas.microsoft.com/office/drawing/2014/main" id="{F1798A8B-BD2C-934F-FA47-EFC99FC75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344" y="1477265"/>
            <a:ext cx="8086397" cy="449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797087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C716D-3B20-F753-9DC4-20A41AD39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A672A2B3-FF62-423B-971D-5673E38CE5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8621807"/>
              </p:ext>
            </p:extLst>
          </p:nvPr>
        </p:nvGraphicFramePr>
        <p:xfrm>
          <a:off x="5946550" y="27797"/>
          <a:ext cx="5525697" cy="3305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1F217652-543A-4182-A2F5-64EACE638D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8101993"/>
              </p:ext>
            </p:extLst>
          </p:nvPr>
        </p:nvGraphicFramePr>
        <p:xfrm>
          <a:off x="1556663" y="3232955"/>
          <a:ext cx="5821290" cy="3417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3AC4B972-ECB0-462A-CCDE-8BC61F118CE5}"/>
              </a:ext>
            </a:extLst>
          </p:cNvPr>
          <p:cNvSpPr txBox="1"/>
          <p:nvPr/>
        </p:nvSpPr>
        <p:spPr>
          <a:xfrm>
            <a:off x="2054480" y="414924"/>
            <a:ext cx="5580479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Sobrecostos MT – MMUSD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217DDF9-2EB1-142C-7D15-6BA07EC87466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7ADDFD6-7C72-1D81-CE08-AEB86845B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60634F6-D0E9-1A17-C55A-B6AA85E3E941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2415929019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1A8AB-CB7C-3527-1E19-2F1E4EE86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F1C84C3F-23C0-466D-8786-96ABB413B9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979984"/>
              </p:ext>
            </p:extLst>
          </p:nvPr>
        </p:nvGraphicFramePr>
        <p:xfrm>
          <a:off x="1415844" y="2825791"/>
          <a:ext cx="5828563" cy="3803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7FE81376-227C-369D-0F7B-829A6ECD4129}"/>
              </a:ext>
            </a:extLst>
          </p:cNvPr>
          <p:cNvSpPr txBox="1"/>
          <p:nvPr/>
        </p:nvSpPr>
        <p:spPr>
          <a:xfrm>
            <a:off x="2054480" y="414924"/>
            <a:ext cx="5580479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Sobrecostos unitarios MT – USD/MWh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6196F7D-BE1B-5375-BA0A-E0DEE1A52300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2F4B4E0-416E-9BD3-5AC9-073320CAC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6CCDEEBE-FD73-7FAB-8153-D999B786E85C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6D91112-7CAC-A85A-9305-4698D584494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4252810"/>
              </p:ext>
            </p:extLst>
          </p:nvPr>
        </p:nvGraphicFramePr>
        <p:xfrm>
          <a:off x="6624975" y="832029"/>
          <a:ext cx="5381791" cy="336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74156728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6224AE0-4311-99E1-3D17-82A825414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959" y="1364899"/>
            <a:ext cx="5300627" cy="310681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A9BE2B3-6773-3528-D4E6-2C58ABF26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10705"/>
            <a:ext cx="1358899" cy="72905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BB5465BB-591C-761A-ED8C-41E9948A0C63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F7BC65A-C4C2-C07D-87B9-5494437C7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9461" y="869974"/>
            <a:ext cx="1430068" cy="559571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C6A5EAF-5D9D-9D02-BE07-E58E38AD7865}"/>
              </a:ext>
            </a:extLst>
          </p:cNvPr>
          <p:cNvSpPr txBox="1"/>
          <p:nvPr/>
        </p:nvSpPr>
        <p:spPr>
          <a:xfrm>
            <a:off x="8542265" y="96359"/>
            <a:ext cx="2760899" cy="856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 dirty="0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Proyecto HVDC </a:t>
            </a:r>
            <a:r>
              <a:rPr lang="es-CL" sz="2000" b="1" u="sng" dirty="0" err="1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Kimal</a:t>
            </a:r>
            <a:r>
              <a:rPr lang="es-CL" sz="2000" b="1" u="sng" dirty="0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 – Lo Aguirre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34B9249-A386-05E2-2A33-00C7C4976046}"/>
              </a:ext>
            </a:extLst>
          </p:cNvPr>
          <p:cNvSpPr txBox="1"/>
          <p:nvPr/>
        </p:nvSpPr>
        <p:spPr>
          <a:xfrm>
            <a:off x="7318915" y="1380460"/>
            <a:ext cx="3183733" cy="36604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just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ES" sz="1600" dirty="0">
                <a:ea typeface="Helvetica Neue"/>
                <a:cs typeface="Helvetica Neue"/>
                <a:sym typeface="Helvetica Neue"/>
              </a:rPr>
              <a:t>El proyecto </a:t>
            </a:r>
            <a:r>
              <a:rPr lang="es-ES" sz="1600" dirty="0" err="1">
                <a:ea typeface="Helvetica Neue"/>
                <a:cs typeface="Helvetica Neue"/>
                <a:sym typeface="Helvetica Neue"/>
              </a:rPr>
              <a:t>Kimal</a:t>
            </a:r>
            <a:r>
              <a:rPr lang="es-ES" sz="1600" dirty="0">
                <a:ea typeface="Helvetica Neue"/>
                <a:cs typeface="Helvetica Neue"/>
                <a:sym typeface="Helvetica Neue"/>
              </a:rPr>
              <a:t> – Lo Aguirre abarca cinco regiones, desde Antofagasta a la Región Metropolitana, 28 comunas y más de 160 localidades</a:t>
            </a:r>
          </a:p>
          <a:p>
            <a:pPr marR="0" algn="just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endParaRPr lang="es-ES" sz="1400" dirty="0">
              <a:ea typeface="Helvetica Neue"/>
              <a:cs typeface="Helvetica Neue"/>
              <a:sym typeface="Helvetica Neue"/>
            </a:endParaRPr>
          </a:p>
          <a:p>
            <a:pPr marL="285750" marR="0" indent="-285750" algn="just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ES" sz="1400" dirty="0">
                <a:ea typeface="Helvetica Neue"/>
                <a:cs typeface="Helvetica Neue"/>
                <a:sym typeface="Helvetica Neue"/>
              </a:rPr>
              <a:t>Contempla </a:t>
            </a:r>
            <a:r>
              <a:rPr lang="es-ES" sz="1400" b="1" dirty="0">
                <a:solidFill>
                  <a:schemeClr val="accent5"/>
                </a:solidFill>
                <a:ea typeface="Helvetica Neue"/>
                <a:cs typeface="Helvetica Neue"/>
                <a:sym typeface="Helvetica Neue"/>
              </a:rPr>
              <a:t>1.346 km de línea y dos subestaciones convertidoras.</a:t>
            </a:r>
            <a:endParaRPr lang="es-ES" sz="1400" dirty="0">
              <a:ea typeface="Helvetica Neue"/>
              <a:cs typeface="Helvetica Neue"/>
              <a:sym typeface="Helvetica Neue"/>
            </a:endParaRPr>
          </a:p>
          <a:p>
            <a:pPr marL="285750" marR="0" indent="-285750" algn="just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ES" sz="1400" dirty="0">
                <a:ea typeface="Helvetica Neue"/>
                <a:cs typeface="Helvetica Neue"/>
                <a:sym typeface="Helvetica Neue"/>
              </a:rPr>
              <a:t>Tendrá una potencia de </a:t>
            </a:r>
            <a:r>
              <a:rPr lang="es-ES" sz="1400" b="1" dirty="0">
                <a:solidFill>
                  <a:schemeClr val="accent5"/>
                </a:solidFill>
                <a:ea typeface="Helvetica Neue"/>
                <a:cs typeface="Helvetica Neue"/>
                <a:sym typeface="Helvetica Neue"/>
              </a:rPr>
              <a:t>3.000 MW, equivalente a un cuarto de la demanda diaria</a:t>
            </a:r>
            <a:r>
              <a:rPr lang="es-ES" sz="1400" dirty="0">
                <a:ea typeface="Helvetica Neue"/>
                <a:cs typeface="Helvetica Neue"/>
                <a:sym typeface="Helvetica Neue"/>
              </a:rPr>
              <a:t> del sistema eléctrico del país.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F548D90-F512-D0D4-950C-A4065980E54E}"/>
              </a:ext>
            </a:extLst>
          </p:cNvPr>
          <p:cNvSpPr txBox="1"/>
          <p:nvPr/>
        </p:nvSpPr>
        <p:spPr>
          <a:xfrm>
            <a:off x="2205375" y="189766"/>
            <a:ext cx="2760899" cy="856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 dirty="0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Descarbonización Matriz Eléctrica</a:t>
            </a:r>
          </a:p>
        </p:txBody>
      </p:sp>
    </p:spTree>
    <p:extLst>
      <p:ext uri="{BB962C8B-B14F-4D97-AF65-F5344CB8AC3E}">
        <p14:creationId xmlns:p14="http://schemas.microsoft.com/office/powerpoint/2010/main" val="120850972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96BF8-5155-CA95-3042-076C012CD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88122E7-BF9C-A6DC-E295-874D8216B480}"/>
              </a:ext>
            </a:extLst>
          </p:cNvPr>
          <p:cNvSpPr txBox="1"/>
          <p:nvPr/>
        </p:nvSpPr>
        <p:spPr>
          <a:xfrm>
            <a:off x="6362700" y="2721114"/>
            <a:ext cx="5345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2800">
                <a:solidFill>
                  <a:srgbClr val="FF4A00"/>
                </a:solidFill>
                <a:latin typeface="Montserrat" panose="00000500000000000000" pitchFamily="2" charset="0"/>
              </a:rPr>
              <a:t>¿Cómo gestionar o corregir?</a:t>
            </a:r>
          </a:p>
        </p:txBody>
      </p:sp>
    </p:spTree>
    <p:extLst>
      <p:ext uri="{BB962C8B-B14F-4D97-AF65-F5344CB8AC3E}">
        <p14:creationId xmlns:p14="http://schemas.microsoft.com/office/powerpoint/2010/main" val="4096739185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951D8-A124-A3CA-65B6-66921793D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083BABA-B28C-BB80-335C-38D93BB0C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8755"/>
            <a:ext cx="1358899" cy="72905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035FEE8-8D45-C45B-F41F-1C4229F9A0E8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732B5E6-FCC2-8FAA-EBE0-6EDA9C6DAB55}"/>
              </a:ext>
            </a:extLst>
          </p:cNvPr>
          <p:cNvSpPr txBox="1"/>
          <p:nvPr/>
        </p:nvSpPr>
        <p:spPr>
          <a:xfrm>
            <a:off x="2172744" y="1138500"/>
            <a:ext cx="5980164" cy="56507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8000" tIns="0" rIns="48000" bIns="0" numCol="1" spcCol="38100" rtlCol="0" anchor="t">
            <a:spAutoFit/>
          </a:bodyPr>
          <a:lstStyle/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  <a:sym typeface="Helvetica Neue"/>
              </a:rPr>
              <a:t>Las </a:t>
            </a:r>
            <a:r>
              <a:rPr lang="es-ES" sz="1400" b="1">
                <a:latin typeface="+mj-lt"/>
                <a:sym typeface="Helvetica Neue"/>
              </a:rPr>
              <a:t>inflexibilidades del parque térmico </a:t>
            </a:r>
            <a:r>
              <a:rPr lang="es-ES" sz="1400">
                <a:latin typeface="+mj-lt"/>
                <a:sym typeface="Helvetica Neue"/>
              </a:rPr>
              <a:t>chileno —en especial las centrales a carbón y ciclos combinados a gas— </a:t>
            </a:r>
            <a:r>
              <a:rPr lang="es-ES" sz="1400" b="1">
                <a:latin typeface="+mj-lt"/>
                <a:sym typeface="Helvetica Neue"/>
              </a:rPr>
              <a:t>son el resultado de su diseño original</a:t>
            </a:r>
            <a:r>
              <a:rPr lang="es-ES" sz="1400">
                <a:latin typeface="+mj-lt"/>
                <a:sym typeface="Helvetica Neue"/>
              </a:rPr>
              <a:t>: fueron concebidas para operar en régimen estable y continuo, en sistemas dominados por la gran minería y sin requerimientos de flexibilidad. 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  <a:sym typeface="Helvetica Neue"/>
              </a:rPr>
              <a:t>A esto </a:t>
            </a:r>
            <a:r>
              <a:rPr lang="es-ES" sz="1400" b="1">
                <a:latin typeface="+mj-lt"/>
                <a:sym typeface="Helvetica Neue"/>
              </a:rPr>
              <a:t>se suman factores regulatorios y ambientales</a:t>
            </a:r>
            <a:r>
              <a:rPr lang="es-ES" sz="1400">
                <a:latin typeface="+mj-lt"/>
                <a:sym typeface="Helvetica Neue"/>
              </a:rPr>
              <a:t> que podrían elevar los MT y TMO, restringiendo la capacidad de respuesta de estas unidades ante la variabilidad renovable.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  <a:sym typeface="Helvetica Neue"/>
              </a:rPr>
              <a:t>En la </a:t>
            </a:r>
            <a:r>
              <a:rPr lang="es-ES" sz="1400" b="1">
                <a:latin typeface="+mj-lt"/>
                <a:sym typeface="Helvetica Neue"/>
              </a:rPr>
              <a:t>operación diaria,</a:t>
            </a:r>
            <a:r>
              <a:rPr lang="es-ES" sz="1400">
                <a:latin typeface="+mj-lt"/>
                <a:sym typeface="Helvetica Neue"/>
              </a:rPr>
              <a:t> la inflexibilidad debe manejarse mediante:</a:t>
            </a:r>
          </a:p>
          <a:p>
            <a:pPr marL="985838" indent="-285750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s-ES" sz="1400">
                <a:latin typeface="+mj-lt"/>
                <a:sym typeface="Helvetica Neue"/>
              </a:rPr>
              <a:t>Programación óptima del despacho, </a:t>
            </a:r>
            <a:r>
              <a:rPr lang="es-ES" sz="1400" b="1">
                <a:latin typeface="+mj-lt"/>
                <a:sym typeface="Helvetica Neue"/>
              </a:rPr>
              <a:t>internalizando los costos de arranque, parada y rampas</a:t>
            </a:r>
            <a:r>
              <a:rPr lang="es-ES" sz="1400">
                <a:latin typeface="+mj-lt"/>
                <a:sym typeface="Helvetica Neue"/>
              </a:rPr>
              <a:t>.</a:t>
            </a:r>
          </a:p>
          <a:p>
            <a:pPr marL="985838" indent="-285750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es-ES" sz="1400" b="1">
                <a:latin typeface="+mj-lt"/>
                <a:sym typeface="Helvetica Neue"/>
              </a:rPr>
              <a:t>Auditorías técnicas periódicas</a:t>
            </a:r>
            <a:r>
              <a:rPr lang="es-ES" sz="1400">
                <a:latin typeface="+mj-lt"/>
                <a:sym typeface="Helvetica Neue"/>
              </a:rPr>
              <a:t> de parámetros MT y TMO tal que se puedan ajustar valores a condiciones reales y mejorar la seguridad y eficiencia.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  <a:sym typeface="Helvetica Neue"/>
              </a:rPr>
              <a:t>Mecanismos de </a:t>
            </a:r>
            <a:r>
              <a:rPr lang="es-ES" sz="1400" b="1">
                <a:latin typeface="+mj-lt"/>
                <a:sym typeface="Helvetica Neue"/>
              </a:rPr>
              <a:t>compensación transparentes</a:t>
            </a:r>
            <a:r>
              <a:rPr lang="es-ES" sz="1400">
                <a:latin typeface="+mj-lt"/>
                <a:sym typeface="Helvetica Neue"/>
              </a:rPr>
              <a:t>, que cubran los </a:t>
            </a:r>
            <a:r>
              <a:rPr lang="es-ES" sz="1400" b="1">
                <a:latin typeface="+mj-lt"/>
                <a:sym typeface="Helvetica Neue"/>
              </a:rPr>
              <a:t>costos variables de operación a MT</a:t>
            </a:r>
            <a:r>
              <a:rPr lang="es-ES" sz="1400">
                <a:latin typeface="+mj-lt"/>
                <a:sym typeface="Helvetica Neue"/>
              </a:rPr>
              <a:t> sin generar rentas adicionales.</a:t>
            </a:r>
            <a:endParaRPr lang="es-CL" sz="1400">
              <a:latin typeface="+mj-lt"/>
              <a:sym typeface="Helvetica Ne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DD497C0-CBD8-D980-1C70-7F9026014AC5}"/>
              </a:ext>
            </a:extLst>
          </p:cNvPr>
          <p:cNvSpPr txBox="1"/>
          <p:nvPr/>
        </p:nvSpPr>
        <p:spPr>
          <a:xfrm>
            <a:off x="2054480" y="414924"/>
            <a:ext cx="7571964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Gestión de Corto Plazo</a:t>
            </a: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1D1BF2F9-D9CE-CFCD-2BE2-961E49DB2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908" y="1869542"/>
            <a:ext cx="3817035" cy="311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5732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A19B8BF1-7F75-F5F9-3D18-CFB1A8E0E7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4719401"/>
              </p:ext>
            </p:extLst>
          </p:nvPr>
        </p:nvGraphicFramePr>
        <p:xfrm>
          <a:off x="4560000" y="2160493"/>
          <a:ext cx="7515459" cy="31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ítulo 1">
            <a:extLst>
              <a:ext uri="{FF2B5EF4-FFF2-40B4-BE49-F238E27FC236}">
                <a16:creationId xmlns:a16="http://schemas.microsoft.com/office/drawing/2014/main" id="{1D4CA519-8B5B-5B7E-99D0-4B6D343AF0B8}"/>
              </a:ext>
            </a:extLst>
          </p:cNvPr>
          <p:cNvSpPr txBox="1">
            <a:spLocks/>
          </p:cNvSpPr>
          <p:nvPr/>
        </p:nvSpPr>
        <p:spPr>
          <a:xfrm>
            <a:off x="4560000" y="1281951"/>
            <a:ext cx="3721709" cy="672000"/>
          </a:xfrm>
          <a:prstGeom prst="rect">
            <a:avLst/>
          </a:prstGeom>
        </p:spPr>
        <p:txBody>
          <a:bodyPr/>
          <a:lstStyle>
            <a:lvl1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0" algn="ctr" defTabSz="41273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/>
            <a:r>
              <a:rPr lang="es-CL" sz="3200" b="1" kern="0">
                <a:solidFill>
                  <a:schemeClr val="bg1"/>
                </a:solidFill>
                <a:latin typeface="Montserrat" panose="00000500000000000000" pitchFamily="2" charset="0"/>
              </a:rPr>
              <a:t>Contenido</a:t>
            </a:r>
          </a:p>
        </p:txBody>
      </p:sp>
    </p:spTree>
    <p:extLst>
      <p:ext uri="{BB962C8B-B14F-4D97-AF65-F5344CB8AC3E}">
        <p14:creationId xmlns:p14="http://schemas.microsoft.com/office/powerpoint/2010/main" val="33325691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16E5F-360F-25EE-F855-DFD7BFDFB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81BB529-14E0-AC58-EAA3-782AC3240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8755"/>
            <a:ext cx="1358899" cy="72905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1EBA193-FC49-25EF-A4C3-D858DD181DDA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4F0063D-1DA1-354A-31F6-2ED443651C51}"/>
              </a:ext>
            </a:extLst>
          </p:cNvPr>
          <p:cNvSpPr txBox="1"/>
          <p:nvPr/>
        </p:nvSpPr>
        <p:spPr>
          <a:xfrm>
            <a:off x="2172744" y="1138500"/>
            <a:ext cx="4947777" cy="56507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8000" tIns="0" rIns="48000" bIns="0" numCol="1" spcCol="38100" rtlCol="0" anchor="t">
            <a:spAutoFit/>
          </a:bodyPr>
          <a:lstStyle/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 dirty="0">
                <a:latin typeface="+mj-lt"/>
                <a:sym typeface="Helvetica Neue"/>
              </a:rPr>
              <a:t>Superar la inflexibilidad requiere un conjunto de </a:t>
            </a:r>
            <a:r>
              <a:rPr lang="es-ES" sz="1400" b="1" dirty="0">
                <a:latin typeface="+mj-lt"/>
                <a:sym typeface="Helvetica Neue"/>
              </a:rPr>
              <a:t>medidas regulatorias y tecnológicas</a:t>
            </a:r>
            <a:r>
              <a:rPr lang="es-ES" sz="1400" dirty="0">
                <a:latin typeface="+mj-lt"/>
                <a:sym typeface="Helvetica Neue"/>
              </a:rPr>
              <a:t>: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 b="1" dirty="0">
                <a:latin typeface="+mj-lt"/>
                <a:sym typeface="Helvetica Neue"/>
              </a:rPr>
              <a:t>Modernizar y reconvertir unidades hacia mayor capacidad de modulación </a:t>
            </a:r>
            <a:r>
              <a:rPr lang="es-ES" sz="1400" dirty="0">
                <a:latin typeface="+mj-lt"/>
                <a:sym typeface="Helvetica Neue"/>
              </a:rPr>
              <a:t>y combustibles más limpios o duales.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 b="1" dirty="0">
                <a:latin typeface="+mj-lt"/>
                <a:sym typeface="Helvetica Neue"/>
              </a:rPr>
              <a:t>Revisar los marcos normativos y contractuales</a:t>
            </a:r>
            <a:r>
              <a:rPr lang="es-ES" sz="1400" dirty="0">
                <a:latin typeface="+mj-lt"/>
                <a:sym typeface="Helvetica Neue"/>
              </a:rPr>
              <a:t> que incentivan operación forzada o base inflexible.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 dirty="0">
                <a:latin typeface="+mj-lt"/>
                <a:sym typeface="Helvetica Neue"/>
              </a:rPr>
              <a:t>Integrar </a:t>
            </a:r>
            <a:r>
              <a:rPr lang="es-ES" sz="1400" b="1" dirty="0">
                <a:latin typeface="+mj-lt"/>
                <a:sym typeface="Helvetica Neue"/>
              </a:rPr>
              <a:t>almacenamiento y gestión de demanda </a:t>
            </a:r>
            <a:r>
              <a:rPr lang="es-ES" sz="1400" dirty="0">
                <a:latin typeface="+mj-lt"/>
                <a:sym typeface="Helvetica Neue"/>
              </a:rPr>
              <a:t>para reducir la dependencia de unidades rígidas.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 b="1" dirty="0">
                <a:latin typeface="+mj-lt"/>
                <a:sym typeface="Helvetica Neue"/>
              </a:rPr>
              <a:t>Valorar la flexibilidad como atributo económico</a:t>
            </a:r>
            <a:r>
              <a:rPr lang="es-ES" sz="1400" dirty="0">
                <a:latin typeface="+mj-lt"/>
                <a:sym typeface="Helvetica Neue"/>
              </a:rPr>
              <a:t>, incorporándola explícitamente en los mecanismos de remuneración y expansión.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 dirty="0">
                <a:latin typeface="+mj-lt"/>
                <a:sym typeface="Helvetica Neue"/>
              </a:rPr>
              <a:t>En síntesis, la </a:t>
            </a:r>
            <a:r>
              <a:rPr lang="es-ES" sz="1400" b="1" dirty="0">
                <a:latin typeface="+mj-lt"/>
                <a:sym typeface="Helvetica Neue"/>
              </a:rPr>
              <a:t>gestión de las inflexibilidades no depende sólo de ajustes técnicos, sino de una gobernanza regulatoria y de mercado</a:t>
            </a:r>
            <a:r>
              <a:rPr lang="es-ES" sz="1400" dirty="0">
                <a:latin typeface="+mj-lt"/>
                <a:sym typeface="Helvetica Neue"/>
              </a:rPr>
              <a:t> que incentive la adaptación operativa y reconozca el valor sistémico de la flexibilidad en la transición energética.</a:t>
            </a:r>
            <a:endParaRPr lang="es-CL" sz="1400" dirty="0">
              <a:latin typeface="+mj-lt"/>
              <a:sym typeface="Helvetica Neu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0017D09-2F4B-5627-5F53-53E88B92109A}"/>
              </a:ext>
            </a:extLst>
          </p:cNvPr>
          <p:cNvSpPr txBox="1"/>
          <p:nvPr/>
        </p:nvSpPr>
        <p:spPr>
          <a:xfrm>
            <a:off x="2054480" y="414924"/>
            <a:ext cx="7571964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Corrección Estructural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1DCB211-0E4D-EF22-D752-8A86F6C81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407" y="1960558"/>
            <a:ext cx="4947593" cy="275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7863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32286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D778A60-E112-C518-C309-779103900526}"/>
              </a:ext>
            </a:extLst>
          </p:cNvPr>
          <p:cNvSpPr txBox="1"/>
          <p:nvPr/>
        </p:nvSpPr>
        <p:spPr>
          <a:xfrm>
            <a:off x="6362700" y="2721114"/>
            <a:ext cx="5345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L" sz="2800">
                <a:solidFill>
                  <a:srgbClr val="FF4A00"/>
                </a:solidFill>
                <a:latin typeface="Montserrat" panose="00000500000000000000" pitchFamily="2" charset="0"/>
              </a:rPr>
              <a:t>Descripción del problema</a:t>
            </a:r>
          </a:p>
        </p:txBody>
      </p:sp>
    </p:spTree>
    <p:extLst>
      <p:ext uri="{BB962C8B-B14F-4D97-AF65-F5344CB8AC3E}">
        <p14:creationId xmlns:p14="http://schemas.microsoft.com/office/powerpoint/2010/main" val="67594335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4A84D5A-73C7-ECA9-B1AA-ACA70B193479}"/>
              </a:ext>
            </a:extLst>
          </p:cNvPr>
          <p:cNvSpPr txBox="1"/>
          <p:nvPr/>
        </p:nvSpPr>
        <p:spPr>
          <a:xfrm>
            <a:off x="2054480" y="414924"/>
            <a:ext cx="7398060" cy="5180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¿Cómo surgen los sobrecostos de operación?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8478145-ACE0-AC68-2A32-B277AEA99FF1}"/>
              </a:ext>
            </a:extLst>
          </p:cNvPr>
          <p:cNvSpPr txBox="1"/>
          <p:nvPr/>
        </p:nvSpPr>
        <p:spPr>
          <a:xfrm>
            <a:off x="7135686" y="4827461"/>
            <a:ext cx="4788006" cy="10197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8000" tIns="0" rIns="48000" bIns="0" numCol="1" spcCol="38100" rtlCol="0" anchor="t">
            <a:spAutoFit/>
          </a:bodyPr>
          <a:lstStyle/>
          <a:p>
            <a:pPr algn="ctr" defTabSz="1100639" hangingPunct="0"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</a:pPr>
            <a:r>
              <a:rPr lang="es-CL" sz="1200" u="sng">
                <a:latin typeface="+mj-lt"/>
                <a:sym typeface="Helvetica Neue"/>
              </a:rPr>
              <a:t>Costo de Operación</a:t>
            </a:r>
            <a:r>
              <a:rPr lang="es-CL" sz="1200">
                <a:latin typeface="+mj-lt"/>
                <a:sym typeface="Helvetica Neue"/>
              </a:rPr>
              <a:t>: 250 MW x 100 US$/</a:t>
            </a:r>
            <a:r>
              <a:rPr lang="es-CL" sz="1200" err="1">
                <a:latin typeface="+mj-lt"/>
                <a:sym typeface="Helvetica Neue"/>
              </a:rPr>
              <a:t>MWh</a:t>
            </a:r>
            <a:r>
              <a:rPr lang="es-CL" sz="1200">
                <a:latin typeface="+mj-lt"/>
                <a:sym typeface="Helvetica Neue"/>
              </a:rPr>
              <a:t> = 25.000 US$/h</a:t>
            </a:r>
          </a:p>
          <a:p>
            <a:pPr algn="ctr" defTabSz="1100639" hangingPunct="0">
              <a:lnSpc>
                <a:spcPct val="110000"/>
              </a:lnSpc>
              <a:spcAft>
                <a:spcPts val="800"/>
              </a:spcAft>
            </a:pPr>
            <a:r>
              <a:rPr lang="es-CL" sz="1200" u="sng">
                <a:solidFill>
                  <a:schemeClr val="accent3"/>
                </a:solidFill>
                <a:latin typeface="+mj-lt"/>
              </a:rPr>
              <a:t>Ingreso</a:t>
            </a:r>
            <a:r>
              <a:rPr lang="es-CL" sz="1200">
                <a:solidFill>
                  <a:schemeClr val="accent3"/>
                </a:solidFill>
                <a:latin typeface="+mj-lt"/>
              </a:rPr>
              <a:t>: 250 MW x 60 US$/</a:t>
            </a:r>
            <a:r>
              <a:rPr lang="es-CL" sz="1200" err="1">
                <a:solidFill>
                  <a:schemeClr val="accent3"/>
                </a:solidFill>
                <a:latin typeface="+mj-lt"/>
              </a:rPr>
              <a:t>MWh</a:t>
            </a:r>
            <a:r>
              <a:rPr lang="es-CL" sz="1200">
                <a:solidFill>
                  <a:schemeClr val="accent3"/>
                </a:solidFill>
                <a:latin typeface="+mj-lt"/>
              </a:rPr>
              <a:t> = 15.000 US$/h</a:t>
            </a:r>
          </a:p>
          <a:p>
            <a:pPr algn="ctr" defTabSz="1100639" hangingPunct="0">
              <a:lnSpc>
                <a:spcPct val="110000"/>
              </a:lnSpc>
              <a:spcAft>
                <a:spcPts val="800"/>
              </a:spcAft>
            </a:pPr>
            <a:r>
              <a:rPr lang="es-CL" sz="1200" u="sng">
                <a:solidFill>
                  <a:schemeClr val="accent6"/>
                </a:solidFill>
                <a:latin typeface="+mj-lt"/>
                <a:sym typeface="Helvetica Neue"/>
              </a:rPr>
              <a:t>Sobrecosto:</a:t>
            </a:r>
            <a:r>
              <a:rPr lang="es-CL" sz="1200">
                <a:solidFill>
                  <a:schemeClr val="accent6"/>
                </a:solidFill>
                <a:latin typeface="+mj-lt"/>
                <a:sym typeface="Helvetica Neue"/>
              </a:rPr>
              <a:t> US$ 15.000 - US$ 25.000 = - 10.000 US$/h</a:t>
            </a:r>
            <a:endParaRPr lang="es-CL" sz="120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A54CA01-4E82-6746-71E7-543349245CB7}"/>
              </a:ext>
            </a:extLst>
          </p:cNvPr>
          <p:cNvSpPr txBox="1"/>
          <p:nvPr/>
        </p:nvSpPr>
        <p:spPr>
          <a:xfrm>
            <a:off x="1818782" y="1167997"/>
            <a:ext cx="4896000" cy="5401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8000" tIns="0" rIns="48000" bIns="0" numCol="1" spcCol="38100" rtlCol="0" anchor="t">
            <a:spAutoFit/>
          </a:bodyPr>
          <a:lstStyle/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Cuando una central opera con un </a:t>
            </a:r>
            <a:r>
              <a:rPr lang="es-ES" sz="1400" b="1">
                <a:latin typeface="+mj-lt"/>
              </a:rPr>
              <a:t>Costo Variable (CV) superior al Costo Marginal (CMg)</a:t>
            </a:r>
            <a:r>
              <a:rPr lang="es-ES" sz="1400">
                <a:latin typeface="+mj-lt"/>
              </a:rPr>
              <a:t>, el sistema incurre en un costo adicional que no está cubierto por los precios de mercado.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Esta situación se conoce comúnmente como </a:t>
            </a:r>
            <a:r>
              <a:rPr lang="es-ES" sz="1400" b="1">
                <a:latin typeface="+mj-lt"/>
              </a:rPr>
              <a:t>Sobrecosto de operación</a:t>
            </a:r>
            <a:r>
              <a:rPr lang="es-ES" sz="1400">
                <a:latin typeface="+mj-lt"/>
              </a:rPr>
              <a:t>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Los sobrecostos se originan por factores como:</a:t>
            </a:r>
          </a:p>
          <a:p>
            <a:pPr marL="685794" lvl="1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Operación de unidades a </a:t>
            </a:r>
            <a:r>
              <a:rPr lang="es-ES" sz="1400" b="1">
                <a:latin typeface="+mj-lt"/>
              </a:rPr>
              <a:t>Mínimo Técnico</a:t>
            </a:r>
            <a:r>
              <a:rPr lang="es-ES" sz="1400">
                <a:latin typeface="+mj-lt"/>
              </a:rPr>
              <a:t>;</a:t>
            </a:r>
          </a:p>
          <a:p>
            <a:pPr marL="685794" lvl="1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Prestación de </a:t>
            </a:r>
            <a:r>
              <a:rPr lang="es-ES" sz="1400" b="1">
                <a:latin typeface="+mj-lt"/>
              </a:rPr>
              <a:t>Servicios Complementarios</a:t>
            </a:r>
            <a:r>
              <a:rPr lang="es-ES" sz="1400">
                <a:latin typeface="+mj-lt"/>
              </a:rPr>
              <a:t>;</a:t>
            </a:r>
          </a:p>
          <a:p>
            <a:pPr marL="685794" lvl="1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Operación forzada por </a:t>
            </a:r>
            <a:r>
              <a:rPr lang="es-ES" sz="1400" b="1">
                <a:latin typeface="+mj-lt"/>
              </a:rPr>
              <a:t>razones de seguridad.</a:t>
            </a:r>
            <a:endParaRPr lang="es-ES" sz="1400">
              <a:latin typeface="+mj-lt"/>
            </a:endParaRP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 b="1">
                <a:latin typeface="+mj-lt"/>
              </a:rPr>
              <a:t>No están reflejados </a:t>
            </a:r>
            <a:r>
              <a:rPr lang="es-ES" sz="1400">
                <a:latin typeface="+mj-lt"/>
              </a:rPr>
              <a:t>en el costo marginal, por ello es necesario </a:t>
            </a:r>
            <a:r>
              <a:rPr lang="es-ES" sz="1400" b="1">
                <a:latin typeface="+mj-lt"/>
              </a:rPr>
              <a:t>asignarlos a algún agente</a:t>
            </a:r>
            <a:r>
              <a:rPr lang="es-ES" sz="1400">
                <a:latin typeface="+mj-lt"/>
              </a:rPr>
              <a:t>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Generalmente, estos costos son </a:t>
            </a:r>
            <a:r>
              <a:rPr lang="es-ES" sz="1400" b="1">
                <a:latin typeface="+mj-lt"/>
              </a:rPr>
              <a:t>transferidos a quienes comercializan (retiros), y estos a su vez los repiten a sus clientes </a:t>
            </a:r>
            <a:r>
              <a:rPr lang="es-ES" sz="1400">
                <a:latin typeface="+mj-lt"/>
              </a:rPr>
              <a:t>(</a:t>
            </a:r>
            <a:r>
              <a:rPr lang="es-ES" sz="1400" err="1">
                <a:latin typeface="+mj-lt"/>
              </a:rPr>
              <a:t>pass</a:t>
            </a:r>
            <a:r>
              <a:rPr lang="es-ES" sz="1400">
                <a:latin typeface="+mj-lt"/>
              </a:rPr>
              <a:t> </a:t>
            </a:r>
            <a:r>
              <a:rPr lang="es-ES" sz="1400" err="1">
                <a:latin typeface="+mj-lt"/>
              </a:rPr>
              <a:t>through</a:t>
            </a:r>
            <a:r>
              <a:rPr lang="es-ES" sz="1400">
                <a:latin typeface="+mj-lt"/>
              </a:rPr>
              <a:t>).</a:t>
            </a:r>
            <a:endParaRPr lang="es-CL" sz="1400">
              <a:latin typeface="+mj-lt"/>
              <a:sym typeface="Helvetica Neue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5488268F-7AC2-38B7-B280-97F00A4B0175}"/>
              </a:ext>
            </a:extLst>
          </p:cNvPr>
          <p:cNvGrpSpPr/>
          <p:nvPr/>
        </p:nvGrpSpPr>
        <p:grpSpPr>
          <a:xfrm>
            <a:off x="7037018" y="1167997"/>
            <a:ext cx="4594999" cy="3348590"/>
            <a:chOff x="5844184" y="1041314"/>
            <a:chExt cx="4594999" cy="3348590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7C0D593D-4B88-56BD-DF08-29BC3BA08965}"/>
                </a:ext>
              </a:extLst>
            </p:cNvPr>
            <p:cNvSpPr/>
            <p:nvPr/>
          </p:nvSpPr>
          <p:spPr>
            <a:xfrm>
              <a:off x="6869746" y="1480640"/>
              <a:ext cx="1476000" cy="20429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t" anchorCtr="0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s-CL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sym typeface="Helvetica Neue Medium"/>
                </a:rPr>
                <a:t>F/S</a:t>
              </a:r>
              <a:endParaRPr kumimoji="0" lang="es-CL" sz="105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+mj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349F4223-CDB1-F22D-BC5A-7AEE4261FFCB}"/>
                </a:ext>
              </a:extLst>
            </p:cNvPr>
            <p:cNvSpPr/>
            <p:nvPr/>
          </p:nvSpPr>
          <p:spPr>
            <a:xfrm>
              <a:off x="6882222" y="2157215"/>
              <a:ext cx="1440000" cy="62407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s-CL" sz="1050" b="1">
                  <a:solidFill>
                    <a:schemeClr val="bg1"/>
                  </a:solidFill>
                  <a:latin typeface="+mj-lt"/>
                  <a:sym typeface="Helvetica Neue Medium"/>
                </a:rPr>
                <a:t>SOBRECOSTO</a:t>
              </a:r>
              <a:endParaRPr kumimoji="0" lang="es-CL" sz="1050" b="1" i="0" u="none" strike="noStrike" normalizeH="0" baseline="0">
                <a:solidFill>
                  <a:schemeClr val="bg1"/>
                </a:solidFill>
                <a:uFillTx/>
                <a:latin typeface="+mj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4CBB1865-3D85-513B-8EDE-A86ABAFA04DC}"/>
                </a:ext>
              </a:extLst>
            </p:cNvPr>
            <p:cNvSpPr/>
            <p:nvPr/>
          </p:nvSpPr>
          <p:spPr>
            <a:xfrm>
              <a:off x="6870032" y="2791130"/>
              <a:ext cx="1440000" cy="72929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s-CL" sz="1050" b="1">
                  <a:solidFill>
                    <a:schemeClr val="accent3"/>
                  </a:solidFill>
                  <a:latin typeface="+mj-lt"/>
                  <a:sym typeface="Helvetica Neue Medium"/>
                </a:rPr>
                <a:t>INGRESO</a:t>
              </a:r>
              <a:endParaRPr kumimoji="0" lang="es-CL" sz="1050" b="1" i="0" u="none" strike="noStrike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FillTx/>
                <a:latin typeface="+mj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42B30EB3-E232-D2F2-261D-A8D67A4EC1DF}"/>
                </a:ext>
              </a:extLst>
            </p:cNvPr>
            <p:cNvSpPr/>
            <p:nvPr/>
          </p:nvSpPr>
          <p:spPr>
            <a:xfrm>
              <a:off x="8306059" y="1479039"/>
              <a:ext cx="1548647" cy="204452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t" anchorCtr="0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s-CL" sz="105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FillTx/>
                  <a:latin typeface="+mj-lt"/>
                  <a:ea typeface="+mn-ea"/>
                  <a:cs typeface="+mn-cs"/>
                  <a:sym typeface="Helvetica Neue Medium"/>
                </a:rPr>
                <a:t>E/S</a:t>
              </a:r>
            </a:p>
          </p:txBody>
        </p:sp>
        <p:cxnSp>
          <p:nvCxnSpPr>
            <p:cNvPr id="11" name="Conector recto de flecha 10">
              <a:extLst>
                <a:ext uri="{FF2B5EF4-FFF2-40B4-BE49-F238E27FC236}">
                  <a16:creationId xmlns:a16="http://schemas.microsoft.com/office/drawing/2014/main" id="{06CA765C-1306-7FB4-E9F1-AB49A3FEFDAC}"/>
                </a:ext>
              </a:extLst>
            </p:cNvPr>
            <p:cNvCxnSpPr>
              <a:cxnSpLocks/>
            </p:cNvCxnSpPr>
            <p:nvPr/>
          </p:nvCxnSpPr>
          <p:spPr>
            <a:xfrm>
              <a:off x="6875183" y="3525371"/>
              <a:ext cx="3564000" cy="0"/>
            </a:xfrm>
            <a:prstGeom prst="straightConnector1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E4856B9B-CA5E-CCFC-CA63-5FF2497849D7}"/>
                </a:ext>
              </a:extLst>
            </p:cNvPr>
            <p:cNvSpPr txBox="1"/>
            <p:nvPr/>
          </p:nvSpPr>
          <p:spPr>
            <a:xfrm>
              <a:off x="7412355" y="4007235"/>
              <a:ext cx="2451846" cy="3826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50800" rIns="0" bIns="50800" numCol="1" spcCol="38100" rtlCol="0" anchor="t">
              <a:spAutoFit/>
            </a:bodyPr>
            <a:lstStyle/>
            <a:p>
              <a:pPr marR="0" algn="ctr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s-CL" sz="1200">
                  <a:latin typeface="+mj-lt"/>
                  <a:ea typeface="Helvetica Neue"/>
                  <a:cs typeface="Helvetica Neue"/>
                  <a:sym typeface="Helvetica Neue"/>
                </a:rPr>
                <a:t>Rango de Operación (MW)</a:t>
              </a: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3981709E-8330-0CB0-B8D6-F99D88B7ABAC}"/>
                </a:ext>
              </a:extLst>
            </p:cNvPr>
            <p:cNvSpPr txBox="1"/>
            <p:nvPr/>
          </p:nvSpPr>
          <p:spPr>
            <a:xfrm>
              <a:off x="9385306" y="3586051"/>
              <a:ext cx="939047" cy="6627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50800" rIns="0" bIns="50800" numCol="1" spcCol="38100" rtlCol="0" anchor="t">
              <a:spAutoFit/>
            </a:bodyPr>
            <a:lstStyle/>
            <a:p>
              <a:pPr marR="0" algn="ctr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s-CL" sz="1200" err="1">
                  <a:latin typeface="+mj-lt"/>
                  <a:ea typeface="Helvetica Neue"/>
                  <a:cs typeface="Helvetica Neue"/>
                  <a:sym typeface="Helvetica Neue"/>
                </a:rPr>
                <a:t>Pmax</a:t>
              </a:r>
              <a:endParaRPr lang="es-CL" sz="1200">
                <a:latin typeface="+mj-lt"/>
                <a:ea typeface="Helvetica Neue"/>
                <a:cs typeface="Helvetica Neue"/>
                <a:sym typeface="Helvetica Neue"/>
              </a:endParaRPr>
            </a:p>
            <a:p>
              <a:pPr marR="0" algn="ctr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endParaRPr lang="es-CL" sz="1200">
                <a:latin typeface="+mj-lt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F6EFAC02-D6C5-C060-5D02-B2BB088D1178}"/>
                </a:ext>
              </a:extLst>
            </p:cNvPr>
            <p:cNvCxnSpPr>
              <a:cxnSpLocks/>
            </p:cNvCxnSpPr>
            <p:nvPr/>
          </p:nvCxnSpPr>
          <p:spPr>
            <a:xfrm>
              <a:off x="8315137" y="3463986"/>
              <a:ext cx="1" cy="14400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CC94C448-4AD8-5A36-7FFD-D423E01E30C0}"/>
                </a:ext>
              </a:extLst>
            </p:cNvPr>
            <p:cNvCxnSpPr>
              <a:cxnSpLocks/>
            </p:cNvCxnSpPr>
            <p:nvPr/>
          </p:nvCxnSpPr>
          <p:spPr>
            <a:xfrm>
              <a:off x="9854829" y="3463986"/>
              <a:ext cx="1" cy="14400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323585DB-8B57-BF8E-6F9F-609CF45425D1}"/>
                </a:ext>
              </a:extLst>
            </p:cNvPr>
            <p:cNvSpPr txBox="1"/>
            <p:nvPr/>
          </p:nvSpPr>
          <p:spPr>
            <a:xfrm>
              <a:off x="6379736" y="1041314"/>
              <a:ext cx="953505" cy="3826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50800" rIns="0" bIns="50800" numCol="1" spcCol="38100" rtlCol="0" anchor="t">
              <a:spAutoFit/>
            </a:bodyPr>
            <a:lstStyle/>
            <a:p>
              <a:pPr marR="0" algn="ctr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s-CL" sz="1200">
                  <a:latin typeface="+mj-lt"/>
                  <a:ea typeface="Helvetica Neue"/>
                  <a:cs typeface="Helvetica Neue"/>
                  <a:sym typeface="Helvetica Neue"/>
                </a:rPr>
                <a:t>US$/MWh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EEA22458-455C-3C78-8A29-100C995E5B1D}"/>
                </a:ext>
              </a:extLst>
            </p:cNvPr>
            <p:cNvSpPr txBox="1"/>
            <p:nvPr/>
          </p:nvSpPr>
          <p:spPr>
            <a:xfrm>
              <a:off x="7643441" y="3604106"/>
              <a:ext cx="1317751" cy="3826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50800" rIns="0" bIns="50800" numCol="1" spcCol="38100" rtlCol="0" anchor="t">
              <a:spAutoFit/>
            </a:bodyPr>
            <a:lstStyle/>
            <a:p>
              <a:pPr marR="0" algn="ctr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s-CL" sz="1200">
                  <a:solidFill>
                    <a:srgbClr val="FF0000"/>
                  </a:solidFill>
                  <a:latin typeface="+mj-lt"/>
                  <a:ea typeface="Helvetica Neue"/>
                  <a:cs typeface="Helvetica Neue"/>
                  <a:sym typeface="Helvetica Neue"/>
                </a:rPr>
                <a:t>MT =  250</a:t>
              </a: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9B28FDF8-30E4-DAB0-61C5-5B49BCD5C99F}"/>
                </a:ext>
              </a:extLst>
            </p:cNvPr>
            <p:cNvSpPr txBox="1"/>
            <p:nvPr/>
          </p:nvSpPr>
          <p:spPr>
            <a:xfrm>
              <a:off x="5942852" y="2599487"/>
              <a:ext cx="835905" cy="3826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50800" rIns="0" bIns="50800" numCol="1" spcCol="38100" rtlCol="0" anchor="t">
              <a:spAutoFit/>
            </a:bodyPr>
            <a:lstStyle/>
            <a:p>
              <a:pPr marR="0" algn="r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s-CL" sz="1200" i="1">
                  <a:solidFill>
                    <a:schemeClr val="accent3"/>
                  </a:solidFill>
                  <a:latin typeface="+mj-lt"/>
                  <a:ea typeface="Helvetica Neue"/>
                  <a:cs typeface="Helvetica Neue"/>
                  <a:sym typeface="Helvetica Neue"/>
                </a:rPr>
                <a:t>CMg = 60</a:t>
              </a:r>
            </a:p>
          </p:txBody>
        </p: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id="{C241B028-3D07-EC09-EE20-F1B1390291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01277" y="2157215"/>
              <a:ext cx="1404000" cy="0"/>
            </a:xfrm>
            <a:prstGeom prst="line">
              <a:avLst/>
            </a:prstGeom>
            <a:noFill/>
            <a:ln w="25400" cap="flat">
              <a:solidFill>
                <a:srgbClr val="FF0000"/>
              </a:solidFill>
              <a:prstDash val="sys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55C44627-0DAD-3715-1BE0-C4649CC7555C}"/>
                </a:ext>
              </a:extLst>
            </p:cNvPr>
            <p:cNvSpPr txBox="1"/>
            <p:nvPr/>
          </p:nvSpPr>
          <p:spPr>
            <a:xfrm>
              <a:off x="5844184" y="1984649"/>
              <a:ext cx="953505" cy="3826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50800" rIns="0" bIns="50800" numCol="1" spcCol="38100" rtlCol="0" anchor="t">
              <a:spAutoFit/>
            </a:bodyPr>
            <a:lstStyle/>
            <a:p>
              <a:pPr marR="0" algn="r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s-CL" sz="1200" i="1" err="1">
                  <a:solidFill>
                    <a:srgbClr val="FF0000"/>
                  </a:solidFill>
                  <a:latin typeface="+mj-lt"/>
                  <a:ea typeface="Helvetica Neue"/>
                  <a:cs typeface="Helvetica Neue"/>
                  <a:sym typeface="Helvetica Neue"/>
                </a:rPr>
                <a:t>CVop</a:t>
              </a:r>
              <a:r>
                <a:rPr lang="es-CL" sz="1200" i="1">
                  <a:solidFill>
                    <a:srgbClr val="FF0000"/>
                  </a:solidFill>
                  <a:latin typeface="+mj-lt"/>
                  <a:ea typeface="Helvetica Neue"/>
                  <a:cs typeface="Helvetica Neue"/>
                  <a:sym typeface="Helvetica Neue"/>
                </a:rPr>
                <a:t> = 100</a:t>
              </a:r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D7AFF591-B312-3B95-EE35-6505A351E7F0}"/>
                </a:ext>
              </a:extLst>
            </p:cNvPr>
            <p:cNvSpPr txBox="1"/>
            <p:nvPr/>
          </p:nvSpPr>
          <p:spPr>
            <a:xfrm>
              <a:off x="9008665" y="1984649"/>
              <a:ext cx="615194" cy="585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50800" rIns="0" bIns="50800" numCol="1" spcCol="38100" rtlCol="0" anchor="t">
              <a:spAutoFit/>
            </a:bodyPr>
            <a:lstStyle/>
            <a:p>
              <a:pPr marR="0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s-CL" sz="1200" i="1">
                  <a:latin typeface="+mj-lt"/>
                  <a:ea typeface="Helvetica Neue"/>
                  <a:cs typeface="Helvetica Neue"/>
                  <a:sym typeface="Helvetica Neue"/>
                </a:rPr>
                <a:t>Curva de CV</a:t>
              </a:r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AD3E9FAB-BC0F-2982-949B-7554EF9A4A11}"/>
                </a:ext>
              </a:extLst>
            </p:cNvPr>
            <p:cNvSpPr/>
            <p:nvPr/>
          </p:nvSpPr>
          <p:spPr>
            <a:xfrm>
              <a:off x="8309535" y="2171701"/>
              <a:ext cx="1540682" cy="790270"/>
            </a:xfrm>
            <a:custGeom>
              <a:avLst/>
              <a:gdLst>
                <a:gd name="connsiteX0" fmla="*/ 0 w 1407459"/>
                <a:gd name="connsiteY0" fmla="*/ 0 h 905435"/>
                <a:gd name="connsiteX1" fmla="*/ 493059 w 1407459"/>
                <a:gd name="connsiteY1" fmla="*/ 493059 h 905435"/>
                <a:gd name="connsiteX2" fmla="*/ 1021977 w 1407459"/>
                <a:gd name="connsiteY2" fmla="*/ 591671 h 905435"/>
                <a:gd name="connsiteX3" fmla="*/ 1407459 w 1407459"/>
                <a:gd name="connsiteY3" fmla="*/ 905435 h 90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9" h="905435">
                  <a:moveTo>
                    <a:pt x="0" y="0"/>
                  </a:moveTo>
                  <a:cubicBezTo>
                    <a:pt x="161365" y="197223"/>
                    <a:pt x="322730" y="394447"/>
                    <a:pt x="493059" y="493059"/>
                  </a:cubicBezTo>
                  <a:cubicBezTo>
                    <a:pt x="663388" y="591671"/>
                    <a:pt x="869577" y="522942"/>
                    <a:pt x="1021977" y="591671"/>
                  </a:cubicBezTo>
                  <a:cubicBezTo>
                    <a:pt x="1174377" y="660400"/>
                    <a:pt x="1331259" y="842682"/>
                    <a:pt x="1407459" y="905435"/>
                  </a:cubicBezTo>
                </a:path>
              </a:pathLst>
            </a:custGeom>
            <a:noFill/>
            <a:ln w="571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CL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</a:endParaRPr>
            </a:p>
          </p:txBody>
        </p: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99CCA532-0681-D7BB-386C-9DD2B441DE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82345" y="2772053"/>
              <a:ext cx="2967874" cy="0"/>
            </a:xfrm>
            <a:prstGeom prst="line">
              <a:avLst/>
            </a:prstGeom>
            <a:noFill/>
            <a:ln w="25400" cap="flat">
              <a:solidFill>
                <a:schemeClr val="accent3"/>
              </a:solidFill>
              <a:prstDash val="sys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4" name="Conector recto de flecha 23">
              <a:extLst>
                <a:ext uri="{FF2B5EF4-FFF2-40B4-BE49-F238E27FC236}">
                  <a16:creationId xmlns:a16="http://schemas.microsoft.com/office/drawing/2014/main" id="{E6540C2E-23B8-0C80-A9D0-1397C8158A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75183" y="1427631"/>
              <a:ext cx="0" cy="2088000"/>
            </a:xfrm>
            <a:prstGeom prst="straightConnector1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5" name="CuadroTexto 24">
            <a:extLst>
              <a:ext uri="{FF2B5EF4-FFF2-40B4-BE49-F238E27FC236}">
                <a16:creationId xmlns:a16="http://schemas.microsoft.com/office/drawing/2014/main" id="{CF2B8691-B7C4-FA82-8D71-38EC44423753}"/>
              </a:ext>
            </a:extLst>
          </p:cNvPr>
          <p:cNvSpPr txBox="1"/>
          <p:nvPr/>
        </p:nvSpPr>
        <p:spPr>
          <a:xfrm>
            <a:off x="7377953" y="6463553"/>
            <a:ext cx="4150659" cy="3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r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CL" sz="900" noProof="0"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Fuente: Elaboración propia</a:t>
            </a:r>
          </a:p>
        </p:txBody>
      </p:sp>
      <p:pic>
        <p:nvPicPr>
          <p:cNvPr id="26" name="Imagen 4">
            <a:extLst>
              <a:ext uri="{FF2B5EF4-FFF2-40B4-BE49-F238E27FC236}">
                <a16:creationId xmlns:a16="http://schemas.microsoft.com/office/drawing/2014/main" id="{F7A040F6-8EF1-3B57-B65D-C77E127A9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1455"/>
            <a:ext cx="1358899" cy="729051"/>
          </a:xfrm>
          <a:prstGeom prst="rect">
            <a:avLst/>
          </a:prstGeom>
        </p:spPr>
      </p:pic>
      <p:sp>
        <p:nvSpPr>
          <p:cNvPr id="27" name="CuadroTexto 5">
            <a:extLst>
              <a:ext uri="{FF2B5EF4-FFF2-40B4-BE49-F238E27FC236}">
                <a16:creationId xmlns:a16="http://schemas.microsoft.com/office/drawing/2014/main" id="{B845020E-F653-18A5-CDAB-224B3EA1F5F3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268254723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CD4DEBA-8176-B488-EA93-0830254A17E5}"/>
              </a:ext>
            </a:extLst>
          </p:cNvPr>
          <p:cNvSpPr txBox="1"/>
          <p:nvPr/>
        </p:nvSpPr>
        <p:spPr>
          <a:xfrm>
            <a:off x="2054480" y="414924"/>
            <a:ext cx="8092820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marR="0" algn="l" defTabSz="825500" rtl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es-ES" sz="2000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Sobredimensionamiento del Mínimo Técnico:</a:t>
            </a:r>
          </a:p>
          <a:p>
            <a:pPr defTabSz="825500" hangingPunct="0">
              <a:lnSpc>
                <a:spcPct val="110000"/>
              </a:lnSpc>
              <a:spcAft>
                <a:spcPts val="600"/>
              </a:spcAft>
            </a:pPr>
            <a:r>
              <a:rPr lang="es-ES" sz="2000" b="1" u="sng">
                <a:solidFill>
                  <a:schemeClr val="accent2"/>
                </a:solidFill>
                <a:latin typeface="Montserrat" panose="00000500000000000000" pitchFamily="2" charset="0"/>
                <a:ea typeface="Helvetica Neue"/>
                <a:cs typeface="Helvetica Neue"/>
                <a:sym typeface="Helvetica Neue"/>
              </a:rPr>
              <a:t>Impacto en los Sobrecostos</a:t>
            </a:r>
            <a:endParaRPr lang="es-CL" sz="2000" b="1" u="sng">
              <a:solidFill>
                <a:schemeClr val="accent2"/>
              </a:solidFill>
              <a:latin typeface="Montserrat" panose="00000500000000000000" pitchFamily="2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5582BC06-8E2E-A0FA-CAB4-76E311D38F20}"/>
              </a:ext>
            </a:extLst>
          </p:cNvPr>
          <p:cNvSpPr txBox="1"/>
          <p:nvPr/>
        </p:nvSpPr>
        <p:spPr>
          <a:xfrm>
            <a:off x="1990202" y="1955980"/>
            <a:ext cx="4215361" cy="43119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8000" tIns="0" rIns="48000" bIns="0" numCol="1" spcCol="38100" rtlCol="0" anchor="t">
            <a:spAutoFit/>
          </a:bodyPr>
          <a:lstStyle/>
          <a:p>
            <a:pPr marL="228594" indent="-228594" algn="just" defTabSz="1100639" hangingPunct="0">
              <a:lnSpc>
                <a:spcPct val="110000"/>
              </a:lnSpc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es-ES" sz="1400" b="1">
                <a:latin typeface="+mj-lt"/>
              </a:rPr>
              <a:t>Operación a mínimo técnico</a:t>
            </a:r>
            <a:r>
              <a:rPr lang="es-ES" sz="1400">
                <a:latin typeface="+mj-lt"/>
              </a:rPr>
              <a:t> altera el despacho económico, </a:t>
            </a:r>
            <a:r>
              <a:rPr lang="es-ES" sz="1400" b="1">
                <a:latin typeface="+mj-lt"/>
              </a:rPr>
              <a:t>reduce el costo marginal y produce un sobrecosto</a:t>
            </a:r>
            <a:r>
              <a:rPr lang="es-ES" sz="1400">
                <a:latin typeface="+mj-lt"/>
              </a:rPr>
              <a:t>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Un mínimo técnico “superior al real” </a:t>
            </a:r>
            <a:r>
              <a:rPr lang="es-ES" sz="1400" b="1">
                <a:latin typeface="+mj-lt"/>
              </a:rPr>
              <a:t>incrementa aún más los efectos antes indicados</a:t>
            </a:r>
            <a:r>
              <a:rPr lang="es-ES" sz="1400">
                <a:latin typeface="+mj-lt"/>
              </a:rPr>
              <a:t> (área achurada).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es-ES" sz="1400">
                <a:latin typeface="+mj-lt"/>
              </a:rPr>
              <a:t>La cantidad en exceso </a:t>
            </a:r>
            <a:r>
              <a:rPr lang="es-ES" sz="1400" b="1">
                <a:latin typeface="+mj-lt"/>
              </a:rPr>
              <a:t>desplaza generación más barata</a:t>
            </a:r>
            <a:r>
              <a:rPr lang="es-ES" sz="1400">
                <a:latin typeface="+mj-lt"/>
              </a:rPr>
              <a:t>, reduciendo la eficiencia económica.</a:t>
            </a:r>
          </a:p>
          <a:p>
            <a:pPr marL="228594" indent="-228594" algn="just" defTabSz="1100639" hangingPunct="0">
              <a:lnSpc>
                <a:spcPct val="110000"/>
              </a:lnSpc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es-ES" sz="1400" b="1">
                <a:latin typeface="+mj-lt"/>
              </a:rPr>
              <a:t>Distorsiona ingresos y señales de mercado</a:t>
            </a:r>
            <a:r>
              <a:rPr lang="es-ES" sz="1400">
                <a:latin typeface="+mj-lt"/>
              </a:rPr>
              <a:t>, afectando posiciones de suministradores, comercializadores, y en definitiva la competencia.</a:t>
            </a:r>
            <a:endParaRPr lang="es-CL" sz="1400">
              <a:latin typeface="+mj-lt"/>
              <a:sym typeface="Helvetica Neue"/>
            </a:endParaRPr>
          </a:p>
        </p:txBody>
      </p:sp>
      <p:grpSp>
        <p:nvGrpSpPr>
          <p:cNvPr id="59" name="Grupo 58">
            <a:extLst>
              <a:ext uri="{FF2B5EF4-FFF2-40B4-BE49-F238E27FC236}">
                <a16:creationId xmlns:a16="http://schemas.microsoft.com/office/drawing/2014/main" id="{B6392781-2B19-D279-F983-90EB39F34225}"/>
              </a:ext>
            </a:extLst>
          </p:cNvPr>
          <p:cNvGrpSpPr/>
          <p:nvPr/>
        </p:nvGrpSpPr>
        <p:grpSpPr>
          <a:xfrm>
            <a:off x="6378132" y="1543110"/>
            <a:ext cx="5332386" cy="4278339"/>
            <a:chOff x="6562282" y="1333560"/>
            <a:chExt cx="5332386" cy="4278339"/>
          </a:xfrm>
        </p:grpSpPr>
        <p:grpSp>
          <p:nvGrpSpPr>
            <p:cNvPr id="53" name="Grupo 52">
              <a:extLst>
                <a:ext uri="{FF2B5EF4-FFF2-40B4-BE49-F238E27FC236}">
                  <a16:creationId xmlns:a16="http://schemas.microsoft.com/office/drawing/2014/main" id="{8A77EA6F-F59E-7B2F-0E02-12FCFFB8AD6A}"/>
                </a:ext>
              </a:extLst>
            </p:cNvPr>
            <p:cNvGrpSpPr/>
            <p:nvPr/>
          </p:nvGrpSpPr>
          <p:grpSpPr>
            <a:xfrm>
              <a:off x="6562282" y="1693984"/>
              <a:ext cx="5332386" cy="3917915"/>
              <a:chOff x="6238432" y="1460795"/>
              <a:chExt cx="5332386" cy="3917915"/>
            </a:xfrm>
          </p:grpSpPr>
          <p:sp>
            <p:nvSpPr>
              <p:cNvPr id="44" name="Rectángulo 43">
                <a:extLst>
                  <a:ext uri="{FF2B5EF4-FFF2-40B4-BE49-F238E27FC236}">
                    <a16:creationId xmlns:a16="http://schemas.microsoft.com/office/drawing/2014/main" id="{0C2CE548-8412-6C0C-0435-1362C7F45C69}"/>
                  </a:ext>
                </a:extLst>
              </p:cNvPr>
              <p:cNvSpPr/>
              <p:nvPr/>
            </p:nvSpPr>
            <p:spPr>
              <a:xfrm>
                <a:off x="8791922" y="2393689"/>
                <a:ext cx="1361728" cy="80303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s-CL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30" name="Triángulo isósceles 29">
                <a:extLst>
                  <a:ext uri="{FF2B5EF4-FFF2-40B4-BE49-F238E27FC236}">
                    <a16:creationId xmlns:a16="http://schemas.microsoft.com/office/drawing/2014/main" id="{6EBC0541-CB33-203B-5D3A-814A47791D55}"/>
                  </a:ext>
                </a:extLst>
              </p:cNvPr>
              <p:cNvSpPr/>
              <p:nvPr/>
            </p:nvSpPr>
            <p:spPr>
              <a:xfrm rot="10800000">
                <a:off x="8791923" y="3174844"/>
                <a:ext cx="1381169" cy="1019457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s-CL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grpSp>
            <p:nvGrpSpPr>
              <p:cNvPr id="47" name="Grupo 46">
                <a:extLst>
                  <a:ext uri="{FF2B5EF4-FFF2-40B4-BE49-F238E27FC236}">
                    <a16:creationId xmlns:a16="http://schemas.microsoft.com/office/drawing/2014/main" id="{12A598C3-69D3-E669-4605-361D13819CC8}"/>
                  </a:ext>
                </a:extLst>
              </p:cNvPr>
              <p:cNvGrpSpPr/>
              <p:nvPr/>
            </p:nvGrpSpPr>
            <p:grpSpPr>
              <a:xfrm>
                <a:off x="8791440" y="2379996"/>
                <a:ext cx="608983" cy="1800611"/>
                <a:chOff x="5438991" y="2463306"/>
                <a:chExt cx="1381170" cy="1800611"/>
              </a:xfrm>
              <a:pattFill prst="dkDnDiag">
                <a:fgClr>
                  <a:srgbClr val="FF0000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</p:grpSpPr>
            <p:sp>
              <p:nvSpPr>
                <p:cNvPr id="45" name="Rectángulo 44">
                  <a:extLst>
                    <a:ext uri="{FF2B5EF4-FFF2-40B4-BE49-F238E27FC236}">
                      <a16:creationId xmlns:a16="http://schemas.microsoft.com/office/drawing/2014/main" id="{D42C4F2A-B616-72FD-43AD-BF1A30BAFCCB}"/>
                    </a:ext>
                  </a:extLst>
                </p:cNvPr>
                <p:cNvSpPr/>
                <p:nvPr/>
              </p:nvSpPr>
              <p:spPr>
                <a:xfrm>
                  <a:off x="5438993" y="2463306"/>
                  <a:ext cx="1361729" cy="1333756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50800" tIns="50800" rIns="50800" bIns="50800" numCol="1" spcCol="38100" rtlCol="0" anchor="ctr">
                  <a:noAutofit/>
                </a:bodyPr>
                <a:lstStyle/>
                <a:p>
                  <a:pPr marL="0" marR="0" indent="0" algn="ctr" defTabSz="8255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s-CL" sz="32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 Medium"/>
                  </a:endParaRPr>
                </a:p>
              </p:txBody>
            </p:sp>
            <p:sp>
              <p:nvSpPr>
                <p:cNvPr id="46" name="Triángulo isósceles 45">
                  <a:extLst>
                    <a:ext uri="{FF2B5EF4-FFF2-40B4-BE49-F238E27FC236}">
                      <a16:creationId xmlns:a16="http://schemas.microsoft.com/office/drawing/2014/main" id="{C70058D5-D8FE-DEB8-5A74-E4D69F4CAFFA}"/>
                    </a:ext>
                  </a:extLst>
                </p:cNvPr>
                <p:cNvSpPr/>
                <p:nvPr/>
              </p:nvSpPr>
              <p:spPr>
                <a:xfrm rot="10800000">
                  <a:off x="5438991" y="3797061"/>
                  <a:ext cx="1381170" cy="466856"/>
                </a:xfrm>
                <a:prstGeom prst="triangle">
                  <a:avLst>
                    <a:gd name="adj" fmla="val 100000"/>
                  </a:avLst>
                </a:prstGeom>
                <a:grp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50800" tIns="50800" rIns="50800" bIns="50800" numCol="1" spcCol="38100" rtlCol="0" anchor="ctr">
                  <a:noAutofit/>
                </a:bodyPr>
                <a:lstStyle/>
                <a:p>
                  <a:pPr marL="0" marR="0" indent="0" algn="ctr" defTabSz="8255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s-CL" sz="3200" b="0" i="0" u="none" strike="noStrike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 Medium"/>
                  </a:endParaRPr>
                </a:p>
              </p:txBody>
            </p:sp>
          </p:grpSp>
          <p:sp>
            <p:nvSpPr>
              <p:cNvPr id="29" name="Triángulo isósceles 28">
                <a:extLst>
                  <a:ext uri="{FF2B5EF4-FFF2-40B4-BE49-F238E27FC236}">
                    <a16:creationId xmlns:a16="http://schemas.microsoft.com/office/drawing/2014/main" id="{8F230D33-7D9B-26AD-F85F-2B8185231177}"/>
                  </a:ext>
                </a:extLst>
              </p:cNvPr>
              <p:cNvSpPr/>
              <p:nvPr/>
            </p:nvSpPr>
            <p:spPr>
              <a:xfrm>
                <a:off x="7169457" y="3197980"/>
                <a:ext cx="2961009" cy="2168292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s-CL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7" name="Conector recto de flecha 6">
                <a:extLst>
                  <a:ext uri="{FF2B5EF4-FFF2-40B4-BE49-F238E27FC236}">
                    <a16:creationId xmlns:a16="http://schemas.microsoft.com/office/drawing/2014/main" id="{694AD005-7A75-9DD3-39E4-E4C6B4F6B0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146276" y="1778710"/>
                <a:ext cx="0" cy="3600000"/>
              </a:xfrm>
              <a:prstGeom prst="straightConnector1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miter lim="400000"/>
                <a:tailEnd type="triangle" w="lg" len="lg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1" name="Conector recto de flecha 10">
                <a:extLst>
                  <a:ext uri="{FF2B5EF4-FFF2-40B4-BE49-F238E27FC236}">
                    <a16:creationId xmlns:a16="http://schemas.microsoft.com/office/drawing/2014/main" id="{EA26C9DB-6D5C-F304-DE72-BDCC74780F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46276" y="5378710"/>
                <a:ext cx="4320000" cy="0"/>
              </a:xfrm>
              <a:prstGeom prst="straightConnector1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miter lim="400000"/>
                <a:tailEnd type="triangle" w="lg" len="lg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Conector recto 13">
                <a:extLst>
                  <a:ext uri="{FF2B5EF4-FFF2-40B4-BE49-F238E27FC236}">
                    <a16:creationId xmlns:a16="http://schemas.microsoft.com/office/drawing/2014/main" id="{41515D58-AA02-AD98-57E6-EC8AC8DA7F2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6275" y="2973966"/>
                <a:ext cx="3303606" cy="2404744"/>
              </a:xfrm>
              <a:prstGeom prst="line">
                <a:avLst/>
              </a:prstGeom>
              <a:noFill/>
              <a:ln w="38100" cap="flat">
                <a:solidFill>
                  <a:schemeClr val="accent5"/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9" name="Conector recto 18">
                <a:extLst>
                  <a:ext uri="{FF2B5EF4-FFF2-40B4-BE49-F238E27FC236}">
                    <a16:creationId xmlns:a16="http://schemas.microsoft.com/office/drawing/2014/main" id="{B2B528A6-1722-0A19-E5E0-4BE1450DF4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46275" y="2381250"/>
                <a:ext cx="4104000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21" name="Conector recto 20">
                <a:extLst>
                  <a:ext uri="{FF2B5EF4-FFF2-40B4-BE49-F238E27FC236}">
                    <a16:creationId xmlns:a16="http://schemas.microsoft.com/office/drawing/2014/main" id="{F1C75C73-C8D6-895C-4E54-E164653982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46275" y="3727450"/>
                <a:ext cx="4104000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22" name="Conector recto 21">
                <a:extLst>
                  <a:ext uri="{FF2B5EF4-FFF2-40B4-BE49-F238E27FC236}">
                    <a16:creationId xmlns:a16="http://schemas.microsoft.com/office/drawing/2014/main" id="{5C0D21D7-21F1-9DF1-5CD6-F9F3C05926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46275" y="4156205"/>
                <a:ext cx="4104000" cy="0"/>
              </a:xfrm>
              <a:prstGeom prst="line">
                <a:avLst/>
              </a:prstGeom>
              <a:noFill/>
              <a:ln w="12700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23" name="Conector recto 22">
                <a:extLst>
                  <a:ext uri="{FF2B5EF4-FFF2-40B4-BE49-F238E27FC236}">
                    <a16:creationId xmlns:a16="http://schemas.microsoft.com/office/drawing/2014/main" id="{8D5994A8-404C-D4D8-9922-59558A3224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53650" y="2000690"/>
                <a:ext cx="0" cy="3378020"/>
              </a:xfrm>
              <a:prstGeom prst="line">
                <a:avLst/>
              </a:prstGeom>
              <a:noFill/>
              <a:ln w="38100" cap="flat">
                <a:solidFill>
                  <a:schemeClr val="accent3"/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27" name="CuadroTexto 26">
                <a:extLst>
                  <a:ext uri="{FF2B5EF4-FFF2-40B4-BE49-F238E27FC236}">
                    <a16:creationId xmlns:a16="http://schemas.microsoft.com/office/drawing/2014/main" id="{A4A06308-C76E-3C8E-D131-F21E95A14CC7}"/>
                  </a:ext>
                </a:extLst>
              </p:cNvPr>
              <p:cNvSpPr txBox="1"/>
              <p:nvPr/>
            </p:nvSpPr>
            <p:spPr>
              <a:xfrm>
                <a:off x="9509125" y="1550564"/>
                <a:ext cx="1276350" cy="585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50800" rIns="0" bIns="50800" numCol="1" spcCol="38100" rtlCol="0" anchor="t">
                <a:spAutoFit/>
              </a:bodyPr>
              <a:lstStyle/>
              <a:p>
                <a:pPr marR="0" algn="ct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tabLst/>
                </a:pPr>
                <a:r>
                  <a:rPr lang="es-CL" sz="1200" b="1">
                    <a:solidFill>
                      <a:schemeClr val="accent3"/>
                    </a:solidFill>
                    <a:ea typeface="Helvetica Neue"/>
                    <a:cs typeface="Helvetica Neue"/>
                    <a:sym typeface="Helvetica Neue"/>
                  </a:rPr>
                  <a:t>Demanda Sistema</a:t>
                </a:r>
              </a:p>
            </p:txBody>
          </p:sp>
          <p:sp>
            <p:nvSpPr>
              <p:cNvPr id="28" name="CuadroTexto 27">
                <a:extLst>
                  <a:ext uri="{FF2B5EF4-FFF2-40B4-BE49-F238E27FC236}">
                    <a16:creationId xmlns:a16="http://schemas.microsoft.com/office/drawing/2014/main" id="{066DD4F6-549A-2CBD-BECB-C5CDFA8C29F0}"/>
                  </a:ext>
                </a:extLst>
              </p:cNvPr>
              <p:cNvSpPr txBox="1"/>
              <p:nvPr/>
            </p:nvSpPr>
            <p:spPr>
              <a:xfrm>
                <a:off x="10508131" y="2762486"/>
                <a:ext cx="753736" cy="3826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50800" rIns="0" bIns="50800" numCol="1" spcCol="38100" rtlCol="0" anchor="t">
                <a:spAutoFit/>
              </a:bodyPr>
              <a:lstStyle/>
              <a:p>
                <a:pPr marR="0" algn="l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tabLst/>
                </a:pPr>
                <a:r>
                  <a:rPr lang="es-CL" sz="1200" b="1">
                    <a:solidFill>
                      <a:schemeClr val="accent5"/>
                    </a:solidFill>
                    <a:ea typeface="Helvetica Neue"/>
                    <a:cs typeface="Helvetica Neue"/>
                    <a:sym typeface="Helvetica Neue"/>
                  </a:rPr>
                  <a:t>Oferta</a:t>
                </a:r>
              </a:p>
            </p:txBody>
          </p:sp>
          <p:cxnSp>
            <p:nvCxnSpPr>
              <p:cNvPr id="31" name="Conector recto 30">
                <a:extLst>
                  <a:ext uri="{FF2B5EF4-FFF2-40B4-BE49-F238E27FC236}">
                    <a16:creationId xmlns:a16="http://schemas.microsoft.com/office/drawing/2014/main" id="{BA1AEE91-CDA2-3C65-EA99-E869E68ED0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01525" y="2253468"/>
                <a:ext cx="0" cy="2484000"/>
              </a:xfrm>
              <a:prstGeom prst="line">
                <a:avLst/>
              </a:prstGeom>
              <a:noFill/>
              <a:ln w="28575" cap="flat">
                <a:solidFill>
                  <a:srgbClr val="FF0000"/>
                </a:solidFill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32" name="Conector recto 31">
                <a:extLst>
                  <a:ext uri="{FF2B5EF4-FFF2-40B4-BE49-F238E27FC236}">
                    <a16:creationId xmlns:a16="http://schemas.microsoft.com/office/drawing/2014/main" id="{FB274F41-8EEF-89CE-93D3-D1FA954AA0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91925" y="2253468"/>
                <a:ext cx="0" cy="2484000"/>
              </a:xfrm>
              <a:prstGeom prst="line">
                <a:avLst/>
              </a:prstGeom>
              <a:noFill/>
              <a:ln w="28575" cap="flat">
                <a:solidFill>
                  <a:srgbClr val="FF0000"/>
                </a:solidFill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grpSp>
            <p:nvGrpSpPr>
              <p:cNvPr id="41" name="Grupo 40">
                <a:extLst>
                  <a:ext uri="{FF2B5EF4-FFF2-40B4-BE49-F238E27FC236}">
                    <a16:creationId xmlns:a16="http://schemas.microsoft.com/office/drawing/2014/main" id="{C10610F4-DB3C-0478-F7A5-21C795D56A20}"/>
                  </a:ext>
                </a:extLst>
              </p:cNvPr>
              <p:cNvGrpSpPr/>
              <p:nvPr/>
            </p:nvGrpSpPr>
            <p:grpSpPr>
              <a:xfrm>
                <a:off x="8727325" y="4725030"/>
                <a:ext cx="756000" cy="585801"/>
                <a:chOff x="8727325" y="4725030"/>
                <a:chExt cx="756000" cy="585801"/>
              </a:xfrm>
            </p:grpSpPr>
            <p:sp>
              <p:nvSpPr>
                <p:cNvPr id="34" name="CuadroTexto 33">
                  <a:extLst>
                    <a:ext uri="{FF2B5EF4-FFF2-40B4-BE49-F238E27FC236}">
                      <a16:creationId xmlns:a16="http://schemas.microsoft.com/office/drawing/2014/main" id="{21845BCA-0B91-B897-3103-4B0BB885D371}"/>
                    </a:ext>
                  </a:extLst>
                </p:cNvPr>
                <p:cNvSpPr txBox="1"/>
                <p:nvPr/>
              </p:nvSpPr>
              <p:spPr>
                <a:xfrm>
                  <a:off x="8727325" y="4725030"/>
                  <a:ext cx="756000" cy="5858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0" tIns="50800" rIns="0" bIns="50800" numCol="1" spcCol="38100" rtlCol="0" anchor="t">
                  <a:spAutoFit/>
                </a:bodyPr>
                <a:lstStyle/>
                <a:p>
                  <a:pPr marR="0" algn="ctr" defTabSz="825500" rtl="0" fontAlgn="auto" latinLnBrk="0" hangingPunct="0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tabLst/>
                  </a:pPr>
                  <a:r>
                    <a:rPr lang="es-CL" sz="1200">
                      <a:ea typeface="Helvetica Neue"/>
                      <a:cs typeface="Helvetica Neue"/>
                      <a:sym typeface="Helvetica Neue"/>
                    </a:rPr>
                    <a:t>Exceso de MT</a:t>
                  </a:r>
                </a:p>
              </p:txBody>
            </p:sp>
            <p:cxnSp>
              <p:nvCxnSpPr>
                <p:cNvPr id="35" name="Conector recto de flecha 34">
                  <a:extLst>
                    <a:ext uri="{FF2B5EF4-FFF2-40B4-BE49-F238E27FC236}">
                      <a16:creationId xmlns:a16="http://schemas.microsoft.com/office/drawing/2014/main" id="{1676B7CC-197D-9533-41C8-87EAA56292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17325" y="4737468"/>
                  <a:ext cx="576000" cy="0"/>
                </a:xfrm>
                <a:prstGeom prst="straightConnector1">
                  <a:avLst/>
                </a:prstGeom>
                <a:noFill/>
                <a:ln w="25400" cap="flat">
                  <a:solidFill>
                    <a:schemeClr val="bg2"/>
                  </a:solidFill>
                  <a:prstDash val="solid"/>
                  <a:miter lim="400000"/>
                  <a:headEnd type="triangle" w="med" len="med"/>
                  <a:tailEnd type="triangle" w="med" len="med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</p:grpSp>
          <p:grpSp>
            <p:nvGrpSpPr>
              <p:cNvPr id="40" name="Grupo 39">
                <a:extLst>
                  <a:ext uri="{FF2B5EF4-FFF2-40B4-BE49-F238E27FC236}">
                    <a16:creationId xmlns:a16="http://schemas.microsoft.com/office/drawing/2014/main" id="{F62270EB-5474-D404-0A2C-C26DDA2BF0EF}"/>
                  </a:ext>
                </a:extLst>
              </p:cNvPr>
              <p:cNvGrpSpPr/>
              <p:nvPr/>
            </p:nvGrpSpPr>
            <p:grpSpPr>
              <a:xfrm>
                <a:off x="9400425" y="4725030"/>
                <a:ext cx="756000" cy="508857"/>
                <a:chOff x="9375025" y="4737730"/>
                <a:chExt cx="756000" cy="508857"/>
              </a:xfrm>
            </p:grpSpPr>
            <p:sp>
              <p:nvSpPr>
                <p:cNvPr id="38" name="CuadroTexto 37">
                  <a:extLst>
                    <a:ext uri="{FF2B5EF4-FFF2-40B4-BE49-F238E27FC236}">
                      <a16:creationId xmlns:a16="http://schemas.microsoft.com/office/drawing/2014/main" id="{A01DFD27-51FF-0055-53ED-127AB8C62DFB}"/>
                    </a:ext>
                  </a:extLst>
                </p:cNvPr>
                <p:cNvSpPr txBox="1"/>
                <p:nvPr/>
              </p:nvSpPr>
              <p:spPr>
                <a:xfrm>
                  <a:off x="9375025" y="4737730"/>
                  <a:ext cx="756000" cy="50885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0" tIns="50800" rIns="0" bIns="50800" numCol="1" spcCol="38100" rtlCol="0" anchor="t">
                  <a:spAutoFit/>
                </a:bodyPr>
                <a:lstStyle/>
                <a:p>
                  <a:pPr marR="0" algn="ctr" defTabSz="825500" rtl="0" fontAlgn="auto" latinLnBrk="0" hangingPunct="0">
                    <a:lnSpc>
                      <a:spcPct val="110000"/>
                    </a:lnSpc>
                    <a:spcBef>
                      <a:spcPts val="0"/>
                    </a:spcBef>
                    <a:buClrTx/>
                    <a:buSzTx/>
                    <a:tabLst/>
                  </a:pPr>
                  <a:r>
                    <a:rPr lang="es-CL" sz="1200">
                      <a:ea typeface="Helvetica Neue"/>
                      <a:cs typeface="Helvetica Neue"/>
                      <a:sym typeface="Helvetica Neue"/>
                    </a:rPr>
                    <a:t>Central</a:t>
                  </a:r>
                </a:p>
                <a:p>
                  <a:pPr marR="0" algn="ctr" defTabSz="825500" rtl="0" fontAlgn="auto" latinLnBrk="0" hangingPunct="0">
                    <a:lnSpc>
                      <a:spcPct val="110000"/>
                    </a:lnSpc>
                    <a:spcBef>
                      <a:spcPts val="0"/>
                    </a:spcBef>
                    <a:buClrTx/>
                    <a:buSzTx/>
                    <a:tabLst/>
                  </a:pPr>
                  <a:r>
                    <a:rPr lang="es-CL" sz="1200">
                      <a:ea typeface="Helvetica Neue"/>
                      <a:cs typeface="Helvetica Neue"/>
                      <a:sym typeface="Helvetica Neue"/>
                    </a:rPr>
                    <a:t>a MT</a:t>
                  </a:r>
                </a:p>
              </p:txBody>
            </p:sp>
            <p:cxnSp>
              <p:nvCxnSpPr>
                <p:cNvPr id="39" name="Conector recto de flecha 38">
                  <a:extLst>
                    <a:ext uri="{FF2B5EF4-FFF2-40B4-BE49-F238E27FC236}">
                      <a16:creationId xmlns:a16="http://schemas.microsoft.com/office/drawing/2014/main" id="{A2D98554-9B88-EED9-8B7C-4099C798B8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39625" y="4750168"/>
                  <a:ext cx="648000" cy="0"/>
                </a:xfrm>
                <a:prstGeom prst="straightConnector1">
                  <a:avLst/>
                </a:prstGeom>
                <a:noFill/>
                <a:ln w="25400" cap="flat">
                  <a:solidFill>
                    <a:schemeClr val="bg2"/>
                  </a:solidFill>
                  <a:prstDash val="solid"/>
                  <a:miter lim="400000"/>
                  <a:headEnd type="triangle" w="med" len="med"/>
                  <a:tailEnd type="triangle" w="med" len="med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</p:grpSp>
          <p:sp>
            <p:nvSpPr>
              <p:cNvPr id="48" name="CuadroTexto 47">
                <a:extLst>
                  <a:ext uri="{FF2B5EF4-FFF2-40B4-BE49-F238E27FC236}">
                    <a16:creationId xmlns:a16="http://schemas.microsoft.com/office/drawing/2014/main" id="{36DFA06A-A9FE-F6CC-9F84-A664FF40A688}"/>
                  </a:ext>
                </a:extLst>
              </p:cNvPr>
              <p:cNvSpPr txBox="1"/>
              <p:nvPr/>
            </p:nvSpPr>
            <p:spPr>
              <a:xfrm>
                <a:off x="6514450" y="2202354"/>
                <a:ext cx="557371" cy="3826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50800" rIns="0" bIns="50800" numCol="1" spcCol="38100" rtlCol="0" anchor="ctr">
                <a:spAutoFit/>
              </a:bodyPr>
              <a:lstStyle/>
              <a:p>
                <a:pPr marR="0" algn="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tabLst/>
                </a:pPr>
                <a:r>
                  <a:rPr lang="es-CL" sz="1200">
                    <a:ea typeface="Helvetica Neue"/>
                    <a:cs typeface="Helvetica Neue"/>
                    <a:sym typeface="Helvetica Neue"/>
                  </a:rPr>
                  <a:t>CV MT</a:t>
                </a:r>
              </a:p>
            </p:txBody>
          </p:sp>
          <p:sp>
            <p:nvSpPr>
              <p:cNvPr id="49" name="CuadroTexto 48">
                <a:extLst>
                  <a:ext uri="{FF2B5EF4-FFF2-40B4-BE49-F238E27FC236}">
                    <a16:creationId xmlns:a16="http://schemas.microsoft.com/office/drawing/2014/main" id="{5A31BD78-EC10-22E1-6BEF-F6F90F0731E8}"/>
                  </a:ext>
                </a:extLst>
              </p:cNvPr>
              <p:cNvSpPr txBox="1"/>
              <p:nvPr/>
            </p:nvSpPr>
            <p:spPr>
              <a:xfrm>
                <a:off x="6238432" y="3539110"/>
                <a:ext cx="833389" cy="3826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50800" rIns="0" bIns="50800" numCol="1" spcCol="38100" rtlCol="0" anchor="ctr">
                <a:spAutoFit/>
              </a:bodyPr>
              <a:lstStyle/>
              <a:p>
                <a:pPr marR="0" algn="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tabLst/>
                </a:pPr>
                <a:r>
                  <a:rPr lang="es-CL" sz="1200">
                    <a:ea typeface="Helvetica Neue"/>
                    <a:cs typeface="Helvetica Neue"/>
                    <a:sym typeface="Helvetica Neue"/>
                  </a:rPr>
                  <a:t>CMg c/MT</a:t>
                </a:r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E7D00C32-C508-FF10-D64C-4B2EEA733E04}"/>
                  </a:ext>
                </a:extLst>
              </p:cNvPr>
              <p:cNvSpPr txBox="1"/>
              <p:nvPr/>
            </p:nvSpPr>
            <p:spPr>
              <a:xfrm>
                <a:off x="6238432" y="3901773"/>
                <a:ext cx="833390" cy="5088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50800" rIns="0" bIns="50800" numCol="1" spcCol="38100" rtlCol="0" anchor="ctr">
                <a:spAutoFit/>
              </a:bodyPr>
              <a:lstStyle/>
              <a:p>
                <a:pPr marR="0" algn="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buClrTx/>
                  <a:buSzTx/>
                  <a:tabLst/>
                </a:pPr>
                <a:r>
                  <a:rPr lang="es-CL" sz="1200">
                    <a:ea typeface="Helvetica Neue"/>
                    <a:cs typeface="Helvetica Neue"/>
                    <a:sym typeface="Helvetica Neue"/>
                  </a:rPr>
                  <a:t>CMg c/MT</a:t>
                </a:r>
              </a:p>
              <a:p>
                <a:pPr marR="0" algn="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buClrTx/>
                  <a:buSzTx/>
                  <a:tabLst/>
                </a:pPr>
                <a:r>
                  <a:rPr lang="es-CL" sz="1200">
                    <a:ea typeface="Helvetica Neue"/>
                    <a:cs typeface="Helvetica Neue"/>
                    <a:sym typeface="Helvetica Neue"/>
                  </a:rPr>
                  <a:t>En exceso</a:t>
                </a:r>
              </a:p>
            </p:txBody>
          </p:sp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10C4B65B-C54E-CB59-178B-F60996C778A7}"/>
                  </a:ext>
                </a:extLst>
              </p:cNvPr>
              <p:cNvSpPr txBox="1"/>
              <p:nvPr/>
            </p:nvSpPr>
            <p:spPr>
              <a:xfrm>
                <a:off x="6633837" y="1460795"/>
                <a:ext cx="1024876" cy="3826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50800" rIns="0" bIns="50800" numCol="1" spcCol="38100" rtlCol="0" anchor="ctr">
                <a:spAutoFit/>
              </a:bodyPr>
              <a:lstStyle/>
              <a:p>
                <a:pPr marR="0" algn="ct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tabLst/>
                </a:pPr>
                <a:r>
                  <a:rPr lang="es-CL" sz="1200" b="1">
                    <a:ea typeface="Helvetica Neue"/>
                    <a:cs typeface="Helvetica Neue"/>
                    <a:sym typeface="Helvetica Neue"/>
                  </a:rPr>
                  <a:t>USD/MWh</a:t>
                </a:r>
              </a:p>
            </p:txBody>
          </p:sp>
          <p:sp>
            <p:nvSpPr>
              <p:cNvPr id="52" name="CuadroTexto 51">
                <a:extLst>
                  <a:ext uri="{FF2B5EF4-FFF2-40B4-BE49-F238E27FC236}">
                    <a16:creationId xmlns:a16="http://schemas.microsoft.com/office/drawing/2014/main" id="{9E5A988C-BF0F-B106-5DB0-A9E774F6FE94}"/>
                  </a:ext>
                </a:extLst>
              </p:cNvPr>
              <p:cNvSpPr txBox="1"/>
              <p:nvPr/>
            </p:nvSpPr>
            <p:spPr>
              <a:xfrm>
                <a:off x="10545942" y="4801974"/>
                <a:ext cx="1024876" cy="5088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50800" rIns="0" bIns="50800" numCol="1" spcCol="38100" rtlCol="0" anchor="ctr">
                <a:spAutoFit/>
              </a:bodyPr>
              <a:lstStyle/>
              <a:p>
                <a:pPr marR="0" algn="ct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buClrTx/>
                  <a:buSzTx/>
                  <a:tabLst/>
                </a:pPr>
                <a:r>
                  <a:rPr lang="es-CL" sz="1200" b="1">
                    <a:ea typeface="Helvetica Neue"/>
                    <a:cs typeface="Helvetica Neue"/>
                    <a:sym typeface="Helvetica Neue"/>
                  </a:rPr>
                  <a:t>Generación</a:t>
                </a:r>
              </a:p>
              <a:p>
                <a:pPr marR="0" algn="ctr" defTabSz="825500" rtl="0" fontAlgn="auto" latinLnBrk="0" hangingPunct="0">
                  <a:lnSpc>
                    <a:spcPct val="110000"/>
                  </a:lnSpc>
                  <a:spcBef>
                    <a:spcPts val="0"/>
                  </a:spcBef>
                  <a:buClrTx/>
                  <a:buSzTx/>
                  <a:tabLst/>
                </a:pPr>
                <a:r>
                  <a:rPr lang="es-CL" sz="1200" b="1">
                    <a:ea typeface="Helvetica Neue"/>
                    <a:cs typeface="Helvetica Neue"/>
                    <a:sym typeface="Helvetica Neue"/>
                  </a:rPr>
                  <a:t>MWh</a:t>
                </a:r>
              </a:p>
            </p:txBody>
          </p:sp>
        </p:grpSp>
        <p:sp>
          <p:nvSpPr>
            <p:cNvPr id="56" name="CuadroTexto 55">
              <a:extLst>
                <a:ext uri="{FF2B5EF4-FFF2-40B4-BE49-F238E27FC236}">
                  <a16:creationId xmlns:a16="http://schemas.microsoft.com/office/drawing/2014/main" id="{290554A3-1D17-7C86-1A72-9C8A11A246B2}"/>
                </a:ext>
              </a:extLst>
            </p:cNvPr>
            <p:cNvSpPr txBox="1"/>
            <p:nvPr/>
          </p:nvSpPr>
          <p:spPr>
            <a:xfrm>
              <a:off x="8134097" y="1333560"/>
              <a:ext cx="1547343" cy="585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50800" rIns="0" bIns="50800" numCol="1" spcCol="38100" rtlCol="0" anchor="t">
              <a:spAutoFit/>
            </a:bodyPr>
            <a:lstStyle/>
            <a:p>
              <a:pPr marR="0" algn="ctr" defTabSz="825500" rtl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s-CL" sz="1200" b="1">
                  <a:solidFill>
                    <a:srgbClr val="FF0000"/>
                  </a:solidFill>
                  <a:ea typeface="Helvetica Neue"/>
                  <a:cs typeface="Helvetica Neue"/>
                  <a:sym typeface="Helvetica Neue"/>
                </a:rPr>
                <a:t>Mayor sobrecosto sistémico</a:t>
              </a:r>
            </a:p>
          </p:txBody>
        </p:sp>
        <p:sp>
          <p:nvSpPr>
            <p:cNvPr id="58" name="Forma libre: forma 57">
              <a:extLst>
                <a:ext uri="{FF2B5EF4-FFF2-40B4-BE49-F238E27FC236}">
                  <a16:creationId xmlns:a16="http://schemas.microsoft.com/office/drawing/2014/main" id="{EB7552B6-CAEA-7E75-8780-7560BC703B51}"/>
                </a:ext>
              </a:extLst>
            </p:cNvPr>
            <p:cNvSpPr/>
            <p:nvPr/>
          </p:nvSpPr>
          <p:spPr>
            <a:xfrm>
              <a:off x="9125600" y="1877983"/>
              <a:ext cx="448406" cy="1270000"/>
            </a:xfrm>
            <a:custGeom>
              <a:avLst/>
              <a:gdLst>
                <a:gd name="connsiteX0" fmla="*/ 266700 w 448406"/>
                <a:gd name="connsiteY0" fmla="*/ 1270000 h 1270000"/>
                <a:gd name="connsiteX1" fmla="*/ 438150 w 448406"/>
                <a:gd name="connsiteY1" fmla="*/ 285750 h 1270000"/>
                <a:gd name="connsiteX2" fmla="*/ 0 w 448406"/>
                <a:gd name="connsiteY2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06" h="1270000">
                  <a:moveTo>
                    <a:pt x="266700" y="1270000"/>
                  </a:moveTo>
                  <a:cubicBezTo>
                    <a:pt x="374650" y="883708"/>
                    <a:pt x="482600" y="497417"/>
                    <a:pt x="438150" y="285750"/>
                  </a:cubicBezTo>
                  <a:cubicBezTo>
                    <a:pt x="393700" y="74083"/>
                    <a:pt x="89958" y="43392"/>
                    <a:pt x="0" y="0"/>
                  </a:cubicBezTo>
                </a:path>
              </a:pathLst>
            </a:custGeom>
            <a:noFill/>
            <a:ln w="12700" cap="flat">
              <a:solidFill>
                <a:srgbClr val="FF0000"/>
              </a:solidFill>
              <a:miter lim="400000"/>
              <a:tailEnd type="stealth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CL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C0661771-FA2B-3697-2ACE-7A616D0D3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1455"/>
            <a:ext cx="1358899" cy="72905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0DD1871-8C50-B772-F055-21147894E15D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</p:spTree>
    <p:extLst>
      <p:ext uri="{BB962C8B-B14F-4D97-AF65-F5344CB8AC3E}">
        <p14:creationId xmlns:p14="http://schemas.microsoft.com/office/powerpoint/2010/main" val="381396561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8D65E-2814-7B6B-DEDF-18D0756C1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09A89D1-6374-361C-0186-21B4502B38E4}"/>
              </a:ext>
            </a:extLst>
          </p:cNvPr>
          <p:cNvSpPr txBox="1"/>
          <p:nvPr/>
        </p:nvSpPr>
        <p:spPr>
          <a:xfrm>
            <a:off x="6362700" y="2721114"/>
            <a:ext cx="5345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2800">
                <a:solidFill>
                  <a:srgbClr val="FF4A00"/>
                </a:solidFill>
                <a:latin typeface="Montserrat" panose="00000500000000000000" pitchFamily="2" charset="0"/>
              </a:rPr>
              <a:t>Estudio de Casos</a:t>
            </a:r>
          </a:p>
        </p:txBody>
      </p:sp>
    </p:spTree>
    <p:extLst>
      <p:ext uri="{BB962C8B-B14F-4D97-AF65-F5344CB8AC3E}">
        <p14:creationId xmlns:p14="http://schemas.microsoft.com/office/powerpoint/2010/main" val="104629078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CC30C-E952-5532-66FA-4E6AF2F46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n 55">
            <a:extLst>
              <a:ext uri="{FF2B5EF4-FFF2-40B4-BE49-F238E27FC236}">
                <a16:creationId xmlns:a16="http://schemas.microsoft.com/office/drawing/2014/main" id="{9759D43C-9DE6-2B4D-D511-875B691B5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620" y="1398494"/>
            <a:ext cx="5426089" cy="3576918"/>
          </a:xfrm>
          <a:prstGeom prst="rect">
            <a:avLst/>
          </a:prstGeom>
        </p:spPr>
      </p:pic>
      <p:sp>
        <p:nvSpPr>
          <p:cNvPr id="57" name="Marcador de texto 1">
            <a:extLst>
              <a:ext uri="{FF2B5EF4-FFF2-40B4-BE49-F238E27FC236}">
                <a16:creationId xmlns:a16="http://schemas.microsoft.com/office/drawing/2014/main" id="{46FB82E0-6F45-A343-0B53-593B6AA36F90}"/>
              </a:ext>
            </a:extLst>
          </p:cNvPr>
          <p:cNvSpPr txBox="1">
            <a:spLocks/>
          </p:cNvSpPr>
          <p:nvPr/>
        </p:nvSpPr>
        <p:spPr>
          <a:xfrm>
            <a:off x="1567922" y="1013012"/>
            <a:ext cx="4438430" cy="394448"/>
          </a:xfrm>
          <a:prstGeom prst="rect">
            <a:avLst/>
          </a:prstGeom>
        </p:spPr>
        <p:txBody>
          <a:bodyPr>
            <a:normAutofit/>
          </a:bodyPr>
          <a:lstStyle>
            <a:lvl1pPr marL="317484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34969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952452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269936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587422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1904906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222388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2539873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2857358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s-CL" sz="1200" b="1" kern="0">
                <a:solidFill>
                  <a:schemeClr val="tx1"/>
                </a:solidFill>
                <a:latin typeface="+mj-lt"/>
              </a:rPr>
              <a:t>TG Operando con Gas</a:t>
            </a:r>
          </a:p>
        </p:txBody>
      </p:sp>
      <p:sp>
        <p:nvSpPr>
          <p:cNvPr id="58" name="Marcador de texto 1">
            <a:extLst>
              <a:ext uri="{FF2B5EF4-FFF2-40B4-BE49-F238E27FC236}">
                <a16:creationId xmlns:a16="http://schemas.microsoft.com/office/drawing/2014/main" id="{357669DA-C76C-38A1-D503-544AE4DB1FB9}"/>
              </a:ext>
            </a:extLst>
          </p:cNvPr>
          <p:cNvSpPr txBox="1">
            <a:spLocks/>
          </p:cNvSpPr>
          <p:nvPr/>
        </p:nvSpPr>
        <p:spPr>
          <a:xfrm>
            <a:off x="7224652" y="1004045"/>
            <a:ext cx="4438430" cy="394448"/>
          </a:xfrm>
          <a:prstGeom prst="rect">
            <a:avLst/>
          </a:prstGeom>
        </p:spPr>
        <p:txBody>
          <a:bodyPr>
            <a:normAutofit/>
          </a:bodyPr>
          <a:lstStyle>
            <a:lvl1pPr marL="317484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34969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952452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269936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587422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1904906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2222388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2539873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2857358" marR="0" indent="-317484" algn="l" defTabSz="412730" rtl="0" latinLnBrk="0">
              <a:lnSpc>
                <a:spcPct val="100000"/>
              </a:lnSpc>
              <a:spcBef>
                <a:spcPts val="2951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s-CL" sz="1200" b="1" kern="0">
                <a:solidFill>
                  <a:schemeClr val="tx1"/>
                </a:solidFill>
                <a:latin typeface="+mj-lt"/>
              </a:rPr>
              <a:t>TG Operando con Diésel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B2FBB3F9-D1B1-3B5D-77C9-0337AC7C57AA}"/>
              </a:ext>
            </a:extLst>
          </p:cNvPr>
          <p:cNvSpPr txBox="1"/>
          <p:nvPr/>
        </p:nvSpPr>
        <p:spPr>
          <a:xfrm>
            <a:off x="2160918" y="282979"/>
            <a:ext cx="5625859" cy="484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Caso Central Atacama</a:t>
            </a:r>
          </a:p>
        </p:txBody>
      </p:sp>
      <p:pic>
        <p:nvPicPr>
          <p:cNvPr id="2" name="Imagen 4">
            <a:extLst>
              <a:ext uri="{FF2B5EF4-FFF2-40B4-BE49-F238E27FC236}">
                <a16:creationId xmlns:a16="http://schemas.microsoft.com/office/drawing/2014/main" id="{B28783F6-8C9F-24A7-E6C4-B6511A433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91555"/>
            <a:ext cx="1358899" cy="729051"/>
          </a:xfrm>
          <a:prstGeom prst="rect">
            <a:avLst/>
          </a:prstGeom>
        </p:spPr>
      </p:pic>
      <p:sp>
        <p:nvSpPr>
          <p:cNvPr id="5" name="CuadroTexto 5">
            <a:extLst>
              <a:ext uri="{FF2B5EF4-FFF2-40B4-BE49-F238E27FC236}">
                <a16:creationId xmlns:a16="http://schemas.microsoft.com/office/drawing/2014/main" id="{E1BDE8B6-EA5E-0F6F-5E2D-44A556024AD7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5B0D5BD-14E7-C1BF-F928-CD7D19A05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2736" y="1560341"/>
            <a:ext cx="5527866" cy="341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67272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1C4BE-97FC-199D-0B9F-4B3EBE9A24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CFD62C5-5D81-E6E1-E4CA-3D7E2D06C09D}"/>
              </a:ext>
            </a:extLst>
          </p:cNvPr>
          <p:cNvSpPr txBox="1"/>
          <p:nvPr/>
        </p:nvSpPr>
        <p:spPr>
          <a:xfrm>
            <a:off x="2160918" y="282979"/>
            <a:ext cx="5625859" cy="484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50800" rIns="0" bIns="50800" numCol="1" spcCol="38100" rtlCol="0" anchor="t">
            <a:spAutoFit/>
          </a:bodyPr>
          <a:lstStyle/>
          <a:p>
            <a:pPr algn="just" defTabSz="825500">
              <a:lnSpc>
                <a:spcPct val="110000"/>
              </a:lnSpc>
              <a:spcAft>
                <a:spcPts val="600"/>
              </a:spcAft>
            </a:pPr>
            <a:r>
              <a:rPr lang="es-ES" b="1" u="sng">
                <a:solidFill>
                  <a:schemeClr val="accent2"/>
                </a:solidFill>
                <a:latin typeface="Montserrat" panose="00000500000000000000" pitchFamily="2" charset="0"/>
                <a:sym typeface="Helvetica Neue"/>
              </a:rPr>
              <a:t>Caso Central Atacama</a:t>
            </a:r>
          </a:p>
        </p:txBody>
      </p:sp>
      <p:pic>
        <p:nvPicPr>
          <p:cNvPr id="6" name="Imagen 4">
            <a:extLst>
              <a:ext uri="{FF2B5EF4-FFF2-40B4-BE49-F238E27FC236}">
                <a16:creationId xmlns:a16="http://schemas.microsoft.com/office/drawing/2014/main" id="{00B83046-7006-CCC3-A5D6-6285919F2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91555"/>
            <a:ext cx="1358899" cy="729051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677EC799-C34D-B496-D4CF-EFA6DF7A5430}"/>
              </a:ext>
            </a:extLst>
          </p:cNvPr>
          <p:cNvSpPr txBox="1"/>
          <p:nvPr/>
        </p:nvSpPr>
        <p:spPr>
          <a:xfrm>
            <a:off x="0" y="1778711"/>
            <a:ext cx="1290917" cy="2908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Descripción del Problema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Estudio de Casos</a:t>
            </a:r>
          </a:p>
          <a:p>
            <a:pPr lvl="0" algn="r">
              <a:spcAft>
                <a:spcPts val="4800"/>
              </a:spcAft>
            </a:pPr>
            <a:r>
              <a:rPr lang="es-ES" sz="900">
                <a:solidFill>
                  <a:schemeClr val="bg1"/>
                </a:solidFill>
                <a:latin typeface="Montserrat" pitchFamily="2" charset="77"/>
              </a:rPr>
              <a:t>Situación Actual y Proyecciones</a:t>
            </a:r>
          </a:p>
          <a:p>
            <a:pPr algn="r">
              <a:spcAft>
                <a:spcPts val="4800"/>
              </a:spcAft>
            </a:pPr>
            <a:r>
              <a:rPr lang="es-CL" sz="900">
                <a:solidFill>
                  <a:schemeClr val="bg1"/>
                </a:solidFill>
              </a:rPr>
              <a:t>¿Cómo gestionar o corregir?</a:t>
            </a:r>
            <a:endParaRPr lang="es-CL" sz="90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D469C19-1E8B-29E6-0A5B-9259E0E1B721}"/>
              </a:ext>
            </a:extLst>
          </p:cNvPr>
          <p:cNvSpPr txBox="1"/>
          <p:nvPr/>
        </p:nvSpPr>
        <p:spPr>
          <a:xfrm>
            <a:off x="3522589" y="6216631"/>
            <a:ext cx="7953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/>
              <a:t>(*) Despacho mínimo por cumplimiento norma ambiental y margen de seguridad de 4 MW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8E920A4-CD17-818E-9854-094D603051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8417" y="1016472"/>
            <a:ext cx="8292311" cy="49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6766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Energie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FF4B00"/>
      </a:accent5>
      <a:accent6>
        <a:srgbClr val="CB297B"/>
      </a:accent6>
      <a:hlink>
        <a:srgbClr val="0000FF"/>
      </a:hlink>
      <a:folHlink>
        <a:srgbClr val="0000FF"/>
      </a:folHlink>
    </a:clrScheme>
    <a:fontScheme name="EnergiE">
      <a:majorFont>
        <a:latin typeface="Montserrat"/>
        <a:ea typeface="Helvetica Neue Medium"/>
        <a:cs typeface="Helvetica Neue Medium"/>
      </a:majorFont>
      <a:minorFont>
        <a:latin typeface="Montserrat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no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50800" rIns="0" bIns="50800" numCol="1" spcCol="38100" rtlCol="0" anchor="t">
        <a:spAutoFit/>
      </a:bodyPr>
      <a:lstStyle>
        <a:defPPr marR="0" algn="l" defTabSz="825500" rtl="0" fontAlgn="auto" latinLnBrk="0" hangingPunct="0">
          <a:lnSpc>
            <a:spcPct val="110000"/>
          </a:lnSpc>
          <a:spcBef>
            <a:spcPts val="0"/>
          </a:spcBef>
          <a:spcAft>
            <a:spcPts val="600"/>
          </a:spcAft>
          <a:buClrTx/>
          <a:buSzTx/>
          <a:tabLst/>
          <a:defRPr sz="1400" dirty="0" smtClean="0">
            <a:latin typeface="+mj-lt"/>
            <a:ea typeface="Helvetica Neue"/>
            <a:cs typeface="Helvetica Neue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1700</Words>
  <Application>Microsoft Office PowerPoint</Application>
  <PresentationFormat>Widescreen</PresentationFormat>
  <Paragraphs>337</Paragraphs>
  <Slides>31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Helvetica Neue</vt:lpstr>
      <vt:lpstr>Montserrat</vt:lpstr>
      <vt:lpstr>Wingdings</vt:lpstr>
      <vt:lpstr>Black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Reunión Semanal Teck - energiE 2025.01.07</dc:title>
  <dc:creator>energiE</dc:creator>
  <cp:lastModifiedBy>Quillahuaman Ttito Dushan Willy</cp:lastModifiedBy>
  <cp:revision>2</cp:revision>
  <dcterms:created xsi:type="dcterms:W3CDTF">2023-02-16T19:28:48Z</dcterms:created>
  <dcterms:modified xsi:type="dcterms:W3CDTF">2025-10-24T13:19:12Z</dcterms:modified>
</cp:coreProperties>
</file>