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3.xml" ContentType="application/vnd.openxmlformats-officedocument.themeOverrid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4.xml" ContentType="application/vnd.openxmlformats-officedocument.themeOverrid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5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8"/>
  </p:notesMasterIdLst>
  <p:sldIdLst>
    <p:sldId id="3605" r:id="rId2"/>
    <p:sldId id="1147" r:id="rId3"/>
    <p:sldId id="1148" r:id="rId4"/>
    <p:sldId id="1150" r:id="rId5"/>
    <p:sldId id="3560" r:id="rId6"/>
    <p:sldId id="3561" r:id="rId7"/>
    <p:sldId id="2955" r:id="rId8"/>
    <p:sldId id="3596" r:id="rId9"/>
    <p:sldId id="3559" r:id="rId10"/>
    <p:sldId id="3602" r:id="rId11"/>
    <p:sldId id="3565" r:id="rId12"/>
    <p:sldId id="2954" r:id="rId13"/>
    <p:sldId id="3603" r:id="rId14"/>
    <p:sldId id="3604" r:id="rId15"/>
    <p:sldId id="3582" r:id="rId16"/>
    <p:sldId id="3576" r:id="rId17"/>
    <p:sldId id="3598" r:id="rId18"/>
    <p:sldId id="3599" r:id="rId19"/>
    <p:sldId id="3586" r:id="rId20"/>
    <p:sldId id="3589" r:id="rId21"/>
    <p:sldId id="3588" r:id="rId22"/>
    <p:sldId id="3590" r:id="rId23"/>
    <p:sldId id="3584" r:id="rId24"/>
    <p:sldId id="3585" r:id="rId25"/>
    <p:sldId id="3593" r:id="rId26"/>
    <p:sldId id="3594" r:id="rId27"/>
    <p:sldId id="3595" r:id="rId28"/>
    <p:sldId id="3564" r:id="rId29"/>
    <p:sldId id="3600" r:id="rId30"/>
    <p:sldId id="3597" r:id="rId31"/>
    <p:sldId id="3578" r:id="rId32"/>
    <p:sldId id="3580" r:id="rId33"/>
    <p:sldId id="3601" r:id="rId34"/>
    <p:sldId id="3570" r:id="rId35"/>
    <p:sldId id="3571" r:id="rId36"/>
    <p:sldId id="1083" r:id="rId37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C18D03B-2369-06F1-FF26-55226229F299}" name="Daniel Salazar" initials="DS" userId="95f79cddb84f3cdb" providerId="Windows Live"/>
  <p188:author id="{0B7E649D-3B76-374D-63FE-D6C96FC0BCBB}" name="Juan Andrés Vergara" initials="JAV" userId="fd9ea15b8edd7938" providerId="Windows Live"/>
  <p188:author id="{ECD1E8E8-BDDD-2E72-F214-B938627BAA23}" name="Sebastian Novoa" initials="SN" userId="8896bc71819b4184" providerId="Windows Live"/>
  <p188:author id="{0A4F86F6-F114-E9A0-A55A-5BE419B33BEB}" name="Rafael Carvallo" initials="RC" userId="f17c6a5d6b4d43c0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073A3E"/>
    <a:srgbClr val="25464B"/>
    <a:srgbClr val="003B5D"/>
    <a:srgbClr val="F9966D"/>
    <a:srgbClr val="005698"/>
    <a:srgbClr val="000000"/>
    <a:srgbClr val="EDA6CA"/>
    <a:srgbClr val="FFE596"/>
    <a:srgbClr val="87CE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42E195-F442-5AA5-0D8E-BD798BA1D216}" v="7" dt="2025-10-23T16:43:30.790"/>
    <p1510:client id="{C061CD8D-5C2D-4195-8274-6504990BAB4C}" v="1060" dt="2025-10-24T10:58:12.1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9" autoAdjust="0"/>
    <p:restoredTop sz="94660"/>
  </p:normalViewPr>
  <p:slideViewPr>
    <p:cSldViewPr snapToGrid="0">
      <p:cViewPr varScale="1">
        <p:scale>
          <a:sx n="59" d="100"/>
          <a:sy n="59" d="100"/>
        </p:scale>
        <p:origin x="91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suario invitado" providerId="Windows Live" clId="Web-{9A42E195-F442-5AA5-0D8E-BD798BA1D216}"/>
    <pc:docChg chg="modSld">
      <pc:chgData name="Usuario invitado" userId="" providerId="Windows Live" clId="Web-{9A42E195-F442-5AA5-0D8E-BD798BA1D216}" dt="2025-10-23T16:43:29.790" v="3" actId="20577"/>
      <pc:docMkLst>
        <pc:docMk/>
      </pc:docMkLst>
      <pc:sldChg chg="modSp">
        <pc:chgData name="Usuario invitado" userId="" providerId="Windows Live" clId="Web-{9A42E195-F442-5AA5-0D8E-BD798BA1D216}" dt="2025-10-23T16:43:29.790" v="3" actId="20577"/>
        <pc:sldMkLst>
          <pc:docMk/>
          <pc:sldMk cId="291034298" sldId="2955"/>
        </pc:sldMkLst>
        <pc:spChg chg="mod">
          <ac:chgData name="Usuario invitado" userId="" providerId="Windows Live" clId="Web-{9A42E195-F442-5AA5-0D8E-BD798BA1D216}" dt="2025-10-23T16:43:29.790" v="3" actId="20577"/>
          <ac:spMkLst>
            <pc:docMk/>
            <pc:sldMk cId="291034298" sldId="2955"/>
            <ac:spMk id="3" creationId="{3B23BC6C-A3AA-0F65-7D4F-D8071D28289B}"/>
          </ac:spMkLst>
        </pc:spChg>
      </pc:sldChg>
    </pc:docChg>
  </pc:docChgLst>
  <pc:docChgLst>
    <pc:chgData name="Rafael Carvallo" userId="f17c6a5d6b4d43c0" providerId="LiveId" clId="{F1177D28-A486-484F-BA6B-1020513DF474}"/>
    <pc:docChg chg="undo custSel addSld delSld modSld sldOrd">
      <pc:chgData name="Rafael Carvallo" userId="f17c6a5d6b4d43c0" providerId="LiveId" clId="{F1177D28-A486-484F-BA6B-1020513DF474}" dt="2025-10-24T13:13:52.014" v="5987" actId="47"/>
      <pc:docMkLst>
        <pc:docMk/>
      </pc:docMkLst>
      <pc:sldChg chg="add">
        <pc:chgData name="Rafael Carvallo" userId="f17c6a5d6b4d43c0" providerId="LiveId" clId="{F1177D28-A486-484F-BA6B-1020513DF474}" dt="2025-10-20T17:50:14.602" v="276"/>
        <pc:sldMkLst>
          <pc:docMk/>
          <pc:sldMk cId="197008080" sldId="820"/>
        </pc:sldMkLst>
      </pc:sldChg>
      <pc:sldChg chg="addSp delSp modSp add del mod">
        <pc:chgData name="Rafael Carvallo" userId="f17c6a5d6b4d43c0" providerId="LiveId" clId="{F1177D28-A486-484F-BA6B-1020513DF474}" dt="2025-10-20T20:28:21.447" v="442" actId="47"/>
        <pc:sldMkLst>
          <pc:docMk/>
          <pc:sldMk cId="868280439" sldId="846"/>
        </pc:sldMkLst>
      </pc:sldChg>
      <pc:sldChg chg="addSp delSp modSp mod">
        <pc:chgData name="Rafael Carvallo" userId="f17c6a5d6b4d43c0" providerId="LiveId" clId="{F1177D28-A486-484F-BA6B-1020513DF474}" dt="2025-10-20T14:53:31.120" v="139" actId="20577"/>
        <pc:sldMkLst>
          <pc:docMk/>
          <pc:sldMk cId="1528862195" sldId="1147"/>
        </pc:sldMkLst>
        <pc:spChg chg="mod">
          <ac:chgData name="Rafael Carvallo" userId="f17c6a5d6b4d43c0" providerId="LiveId" clId="{F1177D28-A486-484F-BA6B-1020513DF474}" dt="2025-10-20T14:45:04.868" v="1"/>
          <ac:spMkLst>
            <pc:docMk/>
            <pc:sldMk cId="1528862195" sldId="1147"/>
            <ac:spMk id="2" creationId="{0DFD2BE0-8D0E-9832-412E-0CC50E6CE36C}"/>
          </ac:spMkLst>
        </pc:spChg>
        <pc:spChg chg="mod">
          <ac:chgData name="Rafael Carvallo" userId="f17c6a5d6b4d43c0" providerId="LiveId" clId="{F1177D28-A486-484F-BA6B-1020513DF474}" dt="2025-10-20T14:53:31.120" v="139" actId="20577"/>
          <ac:spMkLst>
            <pc:docMk/>
            <pc:sldMk cId="1528862195" sldId="1147"/>
            <ac:spMk id="3" creationId="{BEB14CDF-BFD9-188F-93AA-D9C47AD36274}"/>
          </ac:spMkLst>
        </pc:spChg>
        <pc:spChg chg="add mod">
          <ac:chgData name="Rafael Carvallo" userId="f17c6a5d6b4d43c0" providerId="LiveId" clId="{F1177D28-A486-484F-BA6B-1020513DF474}" dt="2025-10-20T14:50:05.653" v="135" actId="1076"/>
          <ac:spMkLst>
            <pc:docMk/>
            <pc:sldMk cId="1528862195" sldId="1147"/>
            <ac:spMk id="7" creationId="{1240B468-CE7F-6C6D-5F23-C1010D189637}"/>
          </ac:spMkLst>
        </pc:spChg>
        <pc:picChg chg="add mod">
          <ac:chgData name="Rafael Carvallo" userId="f17c6a5d6b4d43c0" providerId="LiveId" clId="{F1177D28-A486-484F-BA6B-1020513DF474}" dt="2025-10-20T14:49:45.414" v="131" actId="14100"/>
          <ac:picMkLst>
            <pc:docMk/>
            <pc:sldMk cId="1528862195" sldId="1147"/>
            <ac:picMk id="4" creationId="{A159D6AF-0DD5-14E5-7FB3-9302C5FD8FD5}"/>
          </ac:picMkLst>
        </pc:picChg>
      </pc:sldChg>
      <pc:sldChg chg="modSp mod">
        <pc:chgData name="Rafael Carvallo" userId="f17c6a5d6b4d43c0" providerId="LiveId" clId="{F1177D28-A486-484F-BA6B-1020513DF474}" dt="2025-10-23T13:48:34.202" v="1407"/>
        <pc:sldMkLst>
          <pc:docMk/>
          <pc:sldMk cId="2356439231" sldId="1148"/>
        </pc:sldMkLst>
        <pc:graphicFrameChg chg="mod modGraphic">
          <ac:chgData name="Rafael Carvallo" userId="f17c6a5d6b4d43c0" providerId="LiveId" clId="{F1177D28-A486-484F-BA6B-1020513DF474}" dt="2025-10-23T13:48:34.202" v="1407"/>
          <ac:graphicFrameMkLst>
            <pc:docMk/>
            <pc:sldMk cId="2356439231" sldId="1148"/>
            <ac:graphicFrameMk id="8" creationId="{A19B8BF1-7F75-F5F9-3D18-CFB1A8E0E7C0}"/>
          </ac:graphicFrameMkLst>
        </pc:graphicFrameChg>
      </pc:sldChg>
      <pc:sldChg chg="modSp mod">
        <pc:chgData name="Rafael Carvallo" userId="f17c6a5d6b4d43c0" providerId="LiveId" clId="{F1177D28-A486-484F-BA6B-1020513DF474}" dt="2025-10-20T14:55:31.388" v="213" actId="6549"/>
        <pc:sldMkLst>
          <pc:docMk/>
          <pc:sldMk cId="675943358" sldId="1150"/>
        </pc:sldMkLst>
        <pc:spChg chg="mod">
          <ac:chgData name="Rafael Carvallo" userId="f17c6a5d6b4d43c0" providerId="LiveId" clId="{F1177D28-A486-484F-BA6B-1020513DF474}" dt="2025-10-20T14:55:31.388" v="213" actId="6549"/>
          <ac:spMkLst>
            <pc:docMk/>
            <pc:sldMk cId="675943358" sldId="1150"/>
            <ac:spMk id="3" creationId="{BD778A60-E112-C518-C309-779103900526}"/>
          </ac:spMkLst>
        </pc:spChg>
      </pc:sldChg>
      <pc:sldChg chg="addSp delSp modSp del mod ord">
        <pc:chgData name="Rafael Carvallo" userId="f17c6a5d6b4d43c0" providerId="LiveId" clId="{F1177D28-A486-484F-BA6B-1020513DF474}" dt="2025-10-20T20:03:48.226" v="312" actId="2696"/>
        <pc:sldMkLst>
          <pc:docMk/>
          <pc:sldMk cId="289764733" sldId="1164"/>
        </pc:sldMkLst>
      </pc:sldChg>
      <pc:sldChg chg="add del">
        <pc:chgData name="Rafael Carvallo" userId="f17c6a5d6b4d43c0" providerId="LiveId" clId="{F1177D28-A486-484F-BA6B-1020513DF474}" dt="2025-10-23T17:12:51.381" v="2408" actId="47"/>
        <pc:sldMkLst>
          <pc:docMk/>
          <pc:sldMk cId="3858104473" sldId="2375"/>
        </pc:sldMkLst>
      </pc:sldChg>
      <pc:sldChg chg="add del">
        <pc:chgData name="Rafael Carvallo" userId="f17c6a5d6b4d43c0" providerId="LiveId" clId="{F1177D28-A486-484F-BA6B-1020513DF474}" dt="2025-10-23T17:00:41.653" v="2051" actId="47"/>
        <pc:sldMkLst>
          <pc:docMk/>
          <pc:sldMk cId="1375462962" sldId="2376"/>
        </pc:sldMkLst>
      </pc:sldChg>
      <pc:sldChg chg="add del">
        <pc:chgData name="Rafael Carvallo" userId="f17c6a5d6b4d43c0" providerId="LiveId" clId="{F1177D28-A486-484F-BA6B-1020513DF474}" dt="2025-10-24T04:09:17.582" v="4825" actId="47"/>
        <pc:sldMkLst>
          <pc:docMk/>
          <pc:sldMk cId="662083128" sldId="2905"/>
        </pc:sldMkLst>
      </pc:sldChg>
      <pc:sldChg chg="add del ord">
        <pc:chgData name="Rafael Carvallo" userId="f17c6a5d6b4d43c0" providerId="LiveId" clId="{F1177D28-A486-484F-BA6B-1020513DF474}" dt="2025-10-24T04:09:17.582" v="4825" actId="47"/>
        <pc:sldMkLst>
          <pc:docMk/>
          <pc:sldMk cId="105789894" sldId="2907"/>
        </pc:sldMkLst>
      </pc:sldChg>
      <pc:sldChg chg="add del ord">
        <pc:chgData name="Rafael Carvallo" userId="f17c6a5d6b4d43c0" providerId="LiveId" clId="{F1177D28-A486-484F-BA6B-1020513DF474}" dt="2025-10-24T00:40:26.436" v="4372" actId="47"/>
        <pc:sldMkLst>
          <pc:docMk/>
          <pc:sldMk cId="1629283669" sldId="2910"/>
        </pc:sldMkLst>
      </pc:sldChg>
      <pc:sldChg chg="add del ord">
        <pc:chgData name="Rafael Carvallo" userId="f17c6a5d6b4d43c0" providerId="LiveId" clId="{F1177D28-A486-484F-BA6B-1020513DF474}" dt="2025-10-24T04:09:17.582" v="4825" actId="47"/>
        <pc:sldMkLst>
          <pc:docMk/>
          <pc:sldMk cId="282005183" sldId="2914"/>
        </pc:sldMkLst>
      </pc:sldChg>
      <pc:sldChg chg="add del ord">
        <pc:chgData name="Rafael Carvallo" userId="f17c6a5d6b4d43c0" providerId="LiveId" clId="{F1177D28-A486-484F-BA6B-1020513DF474}" dt="2025-10-24T04:09:17.582" v="4825" actId="47"/>
        <pc:sldMkLst>
          <pc:docMk/>
          <pc:sldMk cId="3557155548" sldId="2923"/>
        </pc:sldMkLst>
      </pc:sldChg>
      <pc:sldChg chg="add del ord">
        <pc:chgData name="Rafael Carvallo" userId="f17c6a5d6b4d43c0" providerId="LiveId" clId="{F1177D28-A486-484F-BA6B-1020513DF474}" dt="2025-10-24T04:09:17.582" v="4825" actId="47"/>
        <pc:sldMkLst>
          <pc:docMk/>
          <pc:sldMk cId="3045698486" sldId="2929"/>
        </pc:sldMkLst>
      </pc:sldChg>
      <pc:sldChg chg="add del ord">
        <pc:chgData name="Rafael Carvallo" userId="f17c6a5d6b4d43c0" providerId="LiveId" clId="{F1177D28-A486-484F-BA6B-1020513DF474}" dt="2025-10-24T00:31:51.275" v="4204" actId="47"/>
        <pc:sldMkLst>
          <pc:docMk/>
          <pc:sldMk cId="263195371" sldId="2931"/>
        </pc:sldMkLst>
      </pc:sldChg>
      <pc:sldChg chg="add">
        <pc:chgData name="Rafael Carvallo" userId="f17c6a5d6b4d43c0" providerId="LiveId" clId="{F1177D28-A486-484F-BA6B-1020513DF474}" dt="2025-10-20T14:17:40.061" v="0"/>
        <pc:sldMkLst>
          <pc:docMk/>
          <pc:sldMk cId="3164430562" sldId="2946"/>
        </pc:sldMkLst>
      </pc:sldChg>
      <pc:sldChg chg="add ord">
        <pc:chgData name="Rafael Carvallo" userId="f17c6a5d6b4d43c0" providerId="LiveId" clId="{F1177D28-A486-484F-BA6B-1020513DF474}" dt="2025-10-20T14:53:52.737" v="144"/>
        <pc:sldMkLst>
          <pc:docMk/>
          <pc:sldMk cId="2438925237" sldId="2947"/>
        </pc:sldMkLst>
      </pc:sldChg>
      <pc:sldChg chg="add ord">
        <pc:chgData name="Rafael Carvallo" userId="f17c6a5d6b4d43c0" providerId="LiveId" clId="{F1177D28-A486-484F-BA6B-1020513DF474}" dt="2025-10-20T14:55:50.772" v="216"/>
        <pc:sldMkLst>
          <pc:docMk/>
          <pc:sldMk cId="2343241167" sldId="2948"/>
        </pc:sldMkLst>
      </pc:sldChg>
      <pc:sldChg chg="addSp delSp modSp add del mod ord">
        <pc:chgData name="Rafael Carvallo" userId="f17c6a5d6b4d43c0" providerId="LiveId" clId="{F1177D28-A486-484F-BA6B-1020513DF474}" dt="2025-10-24T04:09:17.582" v="4825" actId="47"/>
        <pc:sldMkLst>
          <pc:docMk/>
          <pc:sldMk cId="3637226185" sldId="2949"/>
        </pc:sldMkLst>
        <pc:spChg chg="mod">
          <ac:chgData name="Rafael Carvallo" userId="f17c6a5d6b4d43c0" providerId="LiveId" clId="{F1177D28-A486-484F-BA6B-1020513DF474}" dt="2025-10-23T21:05:55.879" v="2637" actId="14100"/>
          <ac:spMkLst>
            <pc:docMk/>
            <pc:sldMk cId="3637226185" sldId="2949"/>
            <ac:spMk id="3" creationId="{D819E099-A6C5-65D9-14E2-210B6104F484}"/>
          </ac:spMkLst>
        </pc:spChg>
        <pc:spChg chg="add mod">
          <ac:chgData name="Rafael Carvallo" userId="f17c6a5d6b4d43c0" providerId="LiveId" clId="{F1177D28-A486-484F-BA6B-1020513DF474}" dt="2025-10-23T13:47:35.273" v="1401"/>
          <ac:spMkLst>
            <pc:docMk/>
            <pc:sldMk cId="3637226185" sldId="2949"/>
            <ac:spMk id="4" creationId="{FDB7884D-D9AD-5C96-3474-FED74A9B3BA3}"/>
          </ac:spMkLst>
        </pc:spChg>
        <pc:spChg chg="del">
          <ac:chgData name="Rafael Carvallo" userId="f17c6a5d6b4d43c0" providerId="LiveId" clId="{F1177D28-A486-484F-BA6B-1020513DF474}" dt="2025-10-23T13:46:44.130" v="1360" actId="478"/>
          <ac:spMkLst>
            <pc:docMk/>
            <pc:sldMk cId="3637226185" sldId="2949"/>
            <ac:spMk id="9" creationId="{89783DFF-3D00-8A6D-7D7F-E747E6741227}"/>
          </ac:spMkLst>
        </pc:spChg>
        <pc:graphicFrameChg chg="add mod">
          <ac:chgData name="Rafael Carvallo" userId="f17c6a5d6b4d43c0" providerId="LiveId" clId="{F1177D28-A486-484F-BA6B-1020513DF474}" dt="2025-10-23T21:06:58.948" v="2649" actId="2711"/>
          <ac:graphicFrameMkLst>
            <pc:docMk/>
            <pc:sldMk cId="3637226185" sldId="2949"/>
            <ac:graphicFrameMk id="6" creationId="{4F16A777-EDE6-01D1-8DF8-EDA1A5AF0050}"/>
          </ac:graphicFrameMkLst>
        </pc:graphicFrameChg>
        <pc:picChg chg="add mod">
          <ac:chgData name="Rafael Carvallo" userId="f17c6a5d6b4d43c0" providerId="LiveId" clId="{F1177D28-A486-484F-BA6B-1020513DF474}" dt="2025-10-23T13:47:35.273" v="1401"/>
          <ac:picMkLst>
            <pc:docMk/>
            <pc:sldMk cId="3637226185" sldId="2949"/>
            <ac:picMk id="5" creationId="{1E5C95D0-4209-144E-0BDF-D50606161B21}"/>
          </ac:picMkLst>
        </pc:picChg>
        <pc:picChg chg="del">
          <ac:chgData name="Rafael Carvallo" userId="f17c6a5d6b4d43c0" providerId="LiveId" clId="{F1177D28-A486-484F-BA6B-1020513DF474}" dt="2025-10-23T13:46:46.993" v="1361" actId="478"/>
          <ac:picMkLst>
            <pc:docMk/>
            <pc:sldMk cId="3637226185" sldId="2949"/>
            <ac:picMk id="8" creationId="{CA6523F2-C8CE-331E-0188-885AEFC923B7}"/>
          </ac:picMkLst>
        </pc:picChg>
        <pc:picChg chg="add mod">
          <ac:chgData name="Rafael Carvallo" userId="f17c6a5d6b4d43c0" providerId="LiveId" clId="{F1177D28-A486-484F-BA6B-1020513DF474}" dt="2025-10-23T21:05:59.168" v="2638" actId="1076"/>
          <ac:picMkLst>
            <pc:docMk/>
            <pc:sldMk cId="3637226185" sldId="2949"/>
            <ac:picMk id="12" creationId="{22D5FFDC-467B-18C5-553C-919A62E8C079}"/>
          </ac:picMkLst>
        </pc:picChg>
      </pc:sldChg>
      <pc:sldChg chg="addSp delSp modSp add del mod ord">
        <pc:chgData name="Rafael Carvallo" userId="f17c6a5d6b4d43c0" providerId="LiveId" clId="{F1177D28-A486-484F-BA6B-1020513DF474}" dt="2025-10-24T04:09:17.582" v="4825" actId="47"/>
        <pc:sldMkLst>
          <pc:docMk/>
          <pc:sldMk cId="1558376148" sldId="2950"/>
        </pc:sldMkLst>
        <pc:spChg chg="add mod">
          <ac:chgData name="Rafael Carvallo" userId="f17c6a5d6b4d43c0" providerId="LiveId" clId="{F1177D28-A486-484F-BA6B-1020513DF474}" dt="2025-10-23T19:58:27.082" v="2616" actId="20577"/>
          <ac:spMkLst>
            <pc:docMk/>
            <pc:sldMk cId="1558376148" sldId="2950"/>
            <ac:spMk id="4" creationId="{FD92D585-86A0-9B89-2663-FDB41F684DFE}"/>
          </ac:spMkLst>
        </pc:spChg>
        <pc:spChg chg="del">
          <ac:chgData name="Rafael Carvallo" userId="f17c6a5d6b4d43c0" providerId="LiveId" clId="{F1177D28-A486-484F-BA6B-1020513DF474}" dt="2025-10-23T13:46:36.970" v="1358" actId="478"/>
          <ac:spMkLst>
            <pc:docMk/>
            <pc:sldMk cId="1558376148" sldId="2950"/>
            <ac:spMk id="5" creationId="{D26F4A14-D650-C16F-A340-3C5A800891D1}"/>
          </ac:spMkLst>
        </pc:spChg>
        <pc:spChg chg="add mod">
          <ac:chgData name="Rafael Carvallo" userId="f17c6a5d6b4d43c0" providerId="LiveId" clId="{F1177D28-A486-484F-BA6B-1020513DF474}" dt="2025-10-23T13:47:39.447" v="1402"/>
          <ac:spMkLst>
            <pc:docMk/>
            <pc:sldMk cId="1558376148" sldId="2950"/>
            <ac:spMk id="6" creationId="{401C8A25-7B5A-F25A-4E72-A923F339886D}"/>
          </ac:spMkLst>
        </pc:spChg>
        <pc:grpChg chg="mod">
          <ac:chgData name="Rafael Carvallo" userId="f17c6a5d6b4d43c0" providerId="LiveId" clId="{F1177D28-A486-484F-BA6B-1020513DF474}" dt="2025-10-23T12:25:12.892" v="1174" actId="1035"/>
          <ac:grpSpMkLst>
            <pc:docMk/>
            <pc:sldMk cId="1558376148" sldId="2950"/>
            <ac:grpSpMk id="8" creationId="{037A3C55-61EF-70D9-2143-2FB08C064972}"/>
          </ac:grpSpMkLst>
        </pc:grpChg>
        <pc:picChg chg="del">
          <ac:chgData name="Rafael Carvallo" userId="f17c6a5d6b4d43c0" providerId="LiveId" clId="{F1177D28-A486-484F-BA6B-1020513DF474}" dt="2025-10-23T13:46:39.404" v="1359" actId="478"/>
          <ac:picMkLst>
            <pc:docMk/>
            <pc:sldMk cId="1558376148" sldId="2950"/>
            <ac:picMk id="4" creationId="{3FD4E2DE-451D-3934-9F22-118F7E30CE62}"/>
          </ac:picMkLst>
        </pc:picChg>
        <pc:picChg chg="add mod">
          <ac:chgData name="Rafael Carvallo" userId="f17c6a5d6b4d43c0" providerId="LiveId" clId="{F1177D28-A486-484F-BA6B-1020513DF474}" dt="2025-10-23T13:47:39.447" v="1402"/>
          <ac:picMkLst>
            <pc:docMk/>
            <pc:sldMk cId="1558376148" sldId="2950"/>
            <ac:picMk id="7" creationId="{52252144-347B-5DC5-DE10-B70E5616DED1}"/>
          </ac:picMkLst>
        </pc:picChg>
      </pc:sldChg>
      <pc:sldChg chg="addSp delSp modSp add del mod ord">
        <pc:chgData name="Rafael Carvallo" userId="f17c6a5d6b4d43c0" providerId="LiveId" clId="{F1177D28-A486-484F-BA6B-1020513DF474}" dt="2025-10-24T04:09:17.582" v="4825" actId="47"/>
        <pc:sldMkLst>
          <pc:docMk/>
          <pc:sldMk cId="3454404941" sldId="2951"/>
        </pc:sldMkLst>
      </pc:sldChg>
      <pc:sldChg chg="modSp add del mod ord">
        <pc:chgData name="Rafael Carvallo" userId="f17c6a5d6b4d43c0" providerId="LiveId" clId="{F1177D28-A486-484F-BA6B-1020513DF474}" dt="2025-10-24T04:09:17.582" v="4825" actId="47"/>
        <pc:sldMkLst>
          <pc:docMk/>
          <pc:sldMk cId="2804570643" sldId="2952"/>
        </pc:sldMkLst>
      </pc:sldChg>
      <pc:sldChg chg="addSp delSp modSp add del mod">
        <pc:chgData name="Rafael Carvallo" userId="f17c6a5d6b4d43c0" providerId="LiveId" clId="{F1177D28-A486-484F-BA6B-1020513DF474}" dt="2025-10-24T04:09:17.582" v="4825" actId="47"/>
        <pc:sldMkLst>
          <pc:docMk/>
          <pc:sldMk cId="3028271980" sldId="2953"/>
        </pc:sldMkLst>
      </pc:sldChg>
      <pc:sldChg chg="addSp delSp modSp add mod">
        <pc:chgData name="Rafael Carvallo" userId="f17c6a5d6b4d43c0" providerId="LiveId" clId="{F1177D28-A486-484F-BA6B-1020513DF474}" dt="2025-10-23T23:45:41.885" v="3688" actId="20577"/>
        <pc:sldMkLst>
          <pc:docMk/>
          <pc:sldMk cId="3814112664" sldId="2954"/>
        </pc:sldMkLst>
        <pc:spChg chg="mod">
          <ac:chgData name="Rafael Carvallo" userId="f17c6a5d6b4d43c0" providerId="LiveId" clId="{F1177D28-A486-484F-BA6B-1020513DF474}" dt="2025-10-23T11:30:14.915" v="1113" actId="20577"/>
          <ac:spMkLst>
            <pc:docMk/>
            <pc:sldMk cId="3814112664" sldId="2954"/>
            <ac:spMk id="2" creationId="{AE9EE5A2-0EBE-A674-34B4-8AD91B2AA112}"/>
          </ac:spMkLst>
        </pc:spChg>
        <pc:spChg chg="del mod">
          <ac:chgData name="Rafael Carvallo" userId="f17c6a5d6b4d43c0" providerId="LiveId" clId="{F1177D28-A486-484F-BA6B-1020513DF474}" dt="2025-10-23T11:14:35.505" v="952" actId="478"/>
          <ac:spMkLst>
            <pc:docMk/>
            <pc:sldMk cId="3814112664" sldId="2954"/>
            <ac:spMk id="3" creationId="{07015AF7-1B89-9775-9D5A-E75525E505A2}"/>
          </ac:spMkLst>
        </pc:spChg>
        <pc:spChg chg="mod ord">
          <ac:chgData name="Rafael Carvallo" userId="f17c6a5d6b4d43c0" providerId="LiveId" clId="{F1177D28-A486-484F-BA6B-1020513DF474}" dt="2025-10-23T13:47:08.799" v="1366" actId="167"/>
          <ac:spMkLst>
            <pc:docMk/>
            <pc:sldMk cId="3814112664" sldId="2954"/>
            <ac:spMk id="11" creationId="{C8CB143C-7A58-2689-D0C0-119FED6638ED}"/>
          </ac:spMkLst>
        </pc:spChg>
        <pc:graphicFrameChg chg="add mod modGraphic">
          <ac:chgData name="Rafael Carvallo" userId="f17c6a5d6b4d43c0" providerId="LiveId" clId="{F1177D28-A486-484F-BA6B-1020513DF474}" dt="2025-10-23T23:45:41.885" v="3688" actId="20577"/>
          <ac:graphicFrameMkLst>
            <pc:docMk/>
            <pc:sldMk cId="3814112664" sldId="2954"/>
            <ac:graphicFrameMk id="4" creationId="{33EE3602-1844-AFEB-2FE9-67B88D34B747}"/>
          </ac:graphicFrameMkLst>
        </pc:graphicFrameChg>
        <pc:picChg chg="add del mod">
          <ac:chgData name="Rafael Carvallo" userId="f17c6a5d6b4d43c0" providerId="LiveId" clId="{F1177D28-A486-484F-BA6B-1020513DF474}" dt="2025-10-23T11:14:29.701" v="950" actId="478"/>
          <ac:picMkLst>
            <pc:docMk/>
            <pc:sldMk cId="3814112664" sldId="2954"/>
            <ac:picMk id="5" creationId="{3DFA3EF8-2212-05CE-3739-D14207EF1604}"/>
          </ac:picMkLst>
        </pc:picChg>
        <pc:picChg chg="add del mod">
          <ac:chgData name="Rafael Carvallo" userId="f17c6a5d6b4d43c0" providerId="LiveId" clId="{F1177D28-A486-484F-BA6B-1020513DF474}" dt="2025-10-23T11:14:32.436" v="951" actId="478"/>
          <ac:picMkLst>
            <pc:docMk/>
            <pc:sldMk cId="3814112664" sldId="2954"/>
            <ac:picMk id="8" creationId="{78697551-C428-54D7-9648-36651F91E1C3}"/>
          </ac:picMkLst>
        </pc:picChg>
        <pc:picChg chg="mod">
          <ac:chgData name="Rafael Carvallo" userId="f17c6a5d6b4d43c0" providerId="LiveId" clId="{F1177D28-A486-484F-BA6B-1020513DF474}" dt="2025-10-23T10:18:26.937" v="881" actId="1036"/>
          <ac:picMkLst>
            <pc:docMk/>
            <pc:sldMk cId="3814112664" sldId="2954"/>
            <ac:picMk id="10" creationId="{CE88B48F-9258-C05A-1215-F3E0A6043716}"/>
          </ac:picMkLst>
        </pc:picChg>
      </pc:sldChg>
      <pc:sldChg chg="addSp delSp modSp add mod">
        <pc:chgData name="Rafael Carvallo" userId="f17c6a5d6b4d43c0" providerId="LiveId" clId="{F1177D28-A486-484F-BA6B-1020513DF474}" dt="2025-10-23T19:46:51.240" v="2509" actId="20577"/>
        <pc:sldMkLst>
          <pc:docMk/>
          <pc:sldMk cId="291034298" sldId="2955"/>
        </pc:sldMkLst>
        <pc:spChg chg="mod">
          <ac:chgData name="Rafael Carvallo" userId="f17c6a5d6b4d43c0" providerId="LiveId" clId="{F1177D28-A486-484F-BA6B-1020513DF474}" dt="2025-10-23T12:23:40.078" v="1146" actId="20577"/>
          <ac:spMkLst>
            <pc:docMk/>
            <pc:sldMk cId="291034298" sldId="2955"/>
            <ac:spMk id="3" creationId="{3B23BC6C-A3AA-0F65-7D4F-D8071D28289B}"/>
          </ac:spMkLst>
        </pc:spChg>
        <pc:spChg chg="mod">
          <ac:chgData name="Rafael Carvallo" userId="f17c6a5d6b4d43c0" providerId="LiveId" clId="{F1177D28-A486-484F-BA6B-1020513DF474}" dt="2025-10-23T19:46:51.240" v="2509" actId="20577"/>
          <ac:spMkLst>
            <pc:docMk/>
            <pc:sldMk cId="291034298" sldId="2955"/>
            <ac:spMk id="4" creationId="{9E0EEC68-2591-4921-2441-FCDB9D678B5F}"/>
          </ac:spMkLst>
        </pc:spChg>
        <pc:spChg chg="add mod">
          <ac:chgData name="Rafael Carvallo" userId="f17c6a5d6b4d43c0" providerId="LiveId" clId="{F1177D28-A486-484F-BA6B-1020513DF474}" dt="2025-10-23T13:47:42.230" v="1403"/>
          <ac:spMkLst>
            <pc:docMk/>
            <pc:sldMk cId="291034298" sldId="2955"/>
            <ac:spMk id="5" creationId="{521DB45B-3869-FAA1-750A-7FC34C273CBC}"/>
          </ac:spMkLst>
        </pc:spChg>
        <pc:spChg chg="del">
          <ac:chgData name="Rafael Carvallo" userId="f17c6a5d6b4d43c0" providerId="LiveId" clId="{F1177D28-A486-484F-BA6B-1020513DF474}" dt="2025-10-23T13:46:29.053" v="1356" actId="478"/>
          <ac:spMkLst>
            <pc:docMk/>
            <pc:sldMk cId="291034298" sldId="2955"/>
            <ac:spMk id="12" creationId="{61603BF4-9102-1AF4-A74B-926851BAF31B}"/>
          </ac:spMkLst>
        </pc:spChg>
        <pc:graphicFrameChg chg="add mod">
          <ac:chgData name="Rafael Carvallo" userId="f17c6a5d6b4d43c0" providerId="LiveId" clId="{F1177D28-A486-484F-BA6B-1020513DF474}" dt="2025-10-22T11:08:51.379" v="732" actId="14100"/>
          <ac:graphicFrameMkLst>
            <pc:docMk/>
            <pc:sldMk cId="291034298" sldId="2955"/>
            <ac:graphicFrameMk id="8" creationId="{4AC8C3F6-C47F-9370-8F94-7A9AF663B4D3}"/>
          </ac:graphicFrameMkLst>
        </pc:graphicFrameChg>
        <pc:graphicFrameChg chg="add mod">
          <ac:chgData name="Rafael Carvallo" userId="f17c6a5d6b4d43c0" providerId="LiveId" clId="{F1177D28-A486-484F-BA6B-1020513DF474}" dt="2025-10-22T11:21:56.697" v="742" actId="2711"/>
          <ac:graphicFrameMkLst>
            <pc:docMk/>
            <pc:sldMk cId="291034298" sldId="2955"/>
            <ac:graphicFrameMk id="9" creationId="{556612EC-720B-C563-7263-B897E09D7202}"/>
          </ac:graphicFrameMkLst>
        </pc:graphicFrameChg>
        <pc:picChg chg="add mod">
          <ac:chgData name="Rafael Carvallo" userId="f17c6a5d6b4d43c0" providerId="LiveId" clId="{F1177D28-A486-484F-BA6B-1020513DF474}" dt="2025-10-23T13:47:42.230" v="1403"/>
          <ac:picMkLst>
            <pc:docMk/>
            <pc:sldMk cId="291034298" sldId="2955"/>
            <ac:picMk id="6" creationId="{DDB6B74A-9E1B-4CE2-FEAC-DBC6C8B126D9}"/>
          </ac:picMkLst>
        </pc:picChg>
        <pc:picChg chg="del">
          <ac:chgData name="Rafael Carvallo" userId="f17c6a5d6b4d43c0" providerId="LiveId" clId="{F1177D28-A486-484F-BA6B-1020513DF474}" dt="2025-10-23T13:46:31.755" v="1357" actId="478"/>
          <ac:picMkLst>
            <pc:docMk/>
            <pc:sldMk cId="291034298" sldId="2955"/>
            <ac:picMk id="11" creationId="{90944439-F888-8B30-0C88-856E268DF591}"/>
          </ac:picMkLst>
        </pc:picChg>
      </pc:sldChg>
      <pc:sldChg chg="add del">
        <pc:chgData name="Rafael Carvallo" userId="f17c6a5d6b4d43c0" providerId="LiveId" clId="{F1177D28-A486-484F-BA6B-1020513DF474}" dt="2025-10-24T04:09:17.582" v="4825" actId="47"/>
        <pc:sldMkLst>
          <pc:docMk/>
          <pc:sldMk cId="1149973571" sldId="2956"/>
        </pc:sldMkLst>
      </pc:sldChg>
      <pc:sldChg chg="addSp delSp modSp add del mod ord">
        <pc:chgData name="Rafael Carvallo" userId="f17c6a5d6b4d43c0" providerId="LiveId" clId="{F1177D28-A486-484F-BA6B-1020513DF474}" dt="2025-10-24T04:09:17.582" v="4825" actId="47"/>
        <pc:sldMkLst>
          <pc:docMk/>
          <pc:sldMk cId="3077968178" sldId="2957"/>
        </pc:sldMkLst>
      </pc:sldChg>
      <pc:sldChg chg="addSp delSp modSp add del mod ord">
        <pc:chgData name="Rafael Carvallo" userId="f17c6a5d6b4d43c0" providerId="LiveId" clId="{F1177D28-A486-484F-BA6B-1020513DF474}" dt="2025-10-23T17:29:25.664" v="2437" actId="47"/>
        <pc:sldMkLst>
          <pc:docMk/>
          <pc:sldMk cId="4137610589" sldId="2958"/>
        </pc:sldMkLst>
        <pc:spChg chg="add del mod">
          <ac:chgData name="Rafael Carvallo" userId="f17c6a5d6b4d43c0" providerId="LiveId" clId="{F1177D28-A486-484F-BA6B-1020513DF474}" dt="2025-10-23T10:15:52.789" v="845" actId="478"/>
          <ac:spMkLst>
            <pc:docMk/>
            <pc:sldMk cId="4137610589" sldId="2958"/>
            <ac:spMk id="5" creationId="{4E9E643B-9E76-2F8D-27CE-DBD8158544B1}"/>
          </ac:spMkLst>
        </pc:spChg>
        <pc:picChg chg="add mod">
          <ac:chgData name="Rafael Carvallo" userId="f17c6a5d6b4d43c0" providerId="LiveId" clId="{F1177D28-A486-484F-BA6B-1020513DF474}" dt="2025-10-23T10:15:49.707" v="844" actId="1076"/>
          <ac:picMkLst>
            <pc:docMk/>
            <pc:sldMk cId="4137610589" sldId="2958"/>
            <ac:picMk id="3" creationId="{18989574-A889-157E-D4A8-5E913DE11943}"/>
          </ac:picMkLst>
        </pc:picChg>
        <pc:picChg chg="add mod">
          <ac:chgData name="Rafael Carvallo" userId="f17c6a5d6b4d43c0" providerId="LiveId" clId="{F1177D28-A486-484F-BA6B-1020513DF474}" dt="2025-10-23T10:17:39.739" v="847" actId="1076"/>
          <ac:picMkLst>
            <pc:docMk/>
            <pc:sldMk cId="4137610589" sldId="2958"/>
            <ac:picMk id="4" creationId="{490224D8-8026-5CF1-1ECC-8921E75CA30F}"/>
          </ac:picMkLst>
        </pc:picChg>
      </pc:sldChg>
      <pc:sldChg chg="addSp delSp modSp mod ord">
        <pc:chgData name="Rafael Carvallo" userId="f17c6a5d6b4d43c0" providerId="LiveId" clId="{F1177D28-A486-484F-BA6B-1020513DF474}" dt="2025-10-23T13:47:32.334" v="1400"/>
        <pc:sldMkLst>
          <pc:docMk/>
          <pc:sldMk cId="1208509722" sldId="3559"/>
        </pc:sldMkLst>
        <pc:spChg chg="add mod">
          <ac:chgData name="Rafael Carvallo" userId="f17c6a5d6b4d43c0" providerId="LiveId" clId="{F1177D28-A486-484F-BA6B-1020513DF474}" dt="2025-10-23T13:47:32.334" v="1400"/>
          <ac:spMkLst>
            <pc:docMk/>
            <pc:sldMk cId="1208509722" sldId="3559"/>
            <ac:spMk id="2" creationId="{F7A54B5F-92B0-D5D6-0CD3-885CCFCA3376}"/>
          </ac:spMkLst>
        </pc:spChg>
        <pc:spChg chg="mod">
          <ac:chgData name="Rafael Carvallo" userId="f17c6a5d6b4d43c0" providerId="LiveId" clId="{F1177D28-A486-484F-BA6B-1020513DF474}" dt="2025-10-23T09:27:25.522" v="813" actId="1035"/>
          <ac:spMkLst>
            <pc:docMk/>
            <pc:sldMk cId="1208509722" sldId="3559"/>
            <ac:spMk id="7" creationId="{559822D7-5A6E-7187-0CBF-B4AB618C51E0}"/>
          </ac:spMkLst>
        </pc:spChg>
        <pc:spChg chg="del">
          <ac:chgData name="Rafael Carvallo" userId="f17c6a5d6b4d43c0" providerId="LiveId" clId="{F1177D28-A486-484F-BA6B-1020513DF474}" dt="2025-10-23T13:46:51.084" v="1362" actId="478"/>
          <ac:spMkLst>
            <pc:docMk/>
            <pc:sldMk cId="1208509722" sldId="3559"/>
            <ac:spMk id="9" creationId="{93698758-F0EF-2556-56AD-78B2F89D131B}"/>
          </ac:spMkLst>
        </pc:spChg>
        <pc:picChg chg="add mod">
          <ac:chgData name="Rafael Carvallo" userId="f17c6a5d6b4d43c0" providerId="LiveId" clId="{F1177D28-A486-484F-BA6B-1020513DF474}" dt="2025-10-23T13:47:32.334" v="1400"/>
          <ac:picMkLst>
            <pc:docMk/>
            <pc:sldMk cId="1208509722" sldId="3559"/>
            <ac:picMk id="4" creationId="{21ED7A5B-64FC-1753-E300-8C40436B0026}"/>
          </ac:picMkLst>
        </pc:picChg>
        <pc:picChg chg="del">
          <ac:chgData name="Rafael Carvallo" userId="f17c6a5d6b4d43c0" providerId="LiveId" clId="{F1177D28-A486-484F-BA6B-1020513DF474}" dt="2025-10-23T13:46:53.393" v="1363" actId="478"/>
          <ac:picMkLst>
            <pc:docMk/>
            <pc:sldMk cId="1208509722" sldId="3559"/>
            <ac:picMk id="8" creationId="{97FD4C61-AC4A-34DB-26AE-7B2230286F0D}"/>
          </ac:picMkLst>
        </pc:picChg>
      </pc:sldChg>
      <pc:sldChg chg="addSp delSp modSp mod">
        <pc:chgData name="Rafael Carvallo" userId="f17c6a5d6b4d43c0" providerId="LiveId" clId="{F1177D28-A486-484F-BA6B-1020513DF474}" dt="2025-10-23T20:12:21.108" v="2636" actId="20577"/>
        <pc:sldMkLst>
          <pc:docMk/>
          <pc:sldMk cId="4289568125" sldId="3560"/>
        </pc:sldMkLst>
        <pc:spChg chg="mod">
          <ac:chgData name="Rafael Carvallo" userId="f17c6a5d6b4d43c0" providerId="LiveId" clId="{F1177D28-A486-484F-BA6B-1020513DF474}" dt="2025-10-23T10:01:29.638" v="839" actId="20577"/>
          <ac:spMkLst>
            <pc:docMk/>
            <pc:sldMk cId="4289568125" sldId="3560"/>
            <ac:spMk id="2" creationId="{0316B3D4-FF90-4EE6-929E-BD0F94F40715}"/>
          </ac:spMkLst>
        </pc:spChg>
        <pc:spChg chg="add mod">
          <ac:chgData name="Rafael Carvallo" userId="f17c6a5d6b4d43c0" providerId="LiveId" clId="{F1177D28-A486-484F-BA6B-1020513DF474}" dt="2025-10-23T13:47:53.434" v="1406"/>
          <ac:spMkLst>
            <pc:docMk/>
            <pc:sldMk cId="4289568125" sldId="3560"/>
            <ac:spMk id="3" creationId="{4AA76762-3FB2-D45D-3713-FACBEEC898EB}"/>
          </ac:spMkLst>
        </pc:spChg>
        <pc:spChg chg="add mod">
          <ac:chgData name="Rafael Carvallo" userId="f17c6a5d6b4d43c0" providerId="LiveId" clId="{F1177D28-A486-484F-BA6B-1020513DF474}" dt="2025-10-23T20:12:21.108" v="2636" actId="20577"/>
          <ac:spMkLst>
            <pc:docMk/>
            <pc:sldMk cId="4289568125" sldId="3560"/>
            <ac:spMk id="6" creationId="{A2669FCB-7E2B-5725-CFA2-9488D372CE61}"/>
          </ac:spMkLst>
        </pc:spChg>
        <pc:spChg chg="del">
          <ac:chgData name="Rafael Carvallo" userId="f17c6a5d6b4d43c0" providerId="LiveId" clId="{F1177D28-A486-484F-BA6B-1020513DF474}" dt="2025-10-23T13:46:04.642" v="1350" actId="478"/>
          <ac:spMkLst>
            <pc:docMk/>
            <pc:sldMk cId="4289568125" sldId="3560"/>
            <ac:spMk id="7" creationId="{0EA7DFAD-6197-B9D1-B624-EF589C137B7F}"/>
          </ac:spMkLst>
        </pc:spChg>
        <pc:picChg chg="add mod">
          <ac:chgData name="Rafael Carvallo" userId="f17c6a5d6b4d43c0" providerId="LiveId" clId="{F1177D28-A486-484F-BA6B-1020513DF474}" dt="2025-10-23T13:47:53.434" v="1406"/>
          <ac:picMkLst>
            <pc:docMk/>
            <pc:sldMk cId="4289568125" sldId="3560"/>
            <ac:picMk id="5" creationId="{DDC9EE62-05BF-E289-5AEC-B0A31F89EA9E}"/>
          </ac:picMkLst>
        </pc:picChg>
        <pc:picChg chg="del">
          <ac:chgData name="Rafael Carvallo" userId="f17c6a5d6b4d43c0" providerId="LiveId" clId="{F1177D28-A486-484F-BA6B-1020513DF474}" dt="2025-10-23T13:46:16.239" v="1353" actId="478"/>
          <ac:picMkLst>
            <pc:docMk/>
            <pc:sldMk cId="4289568125" sldId="3560"/>
            <ac:picMk id="6" creationId="{FD367F9F-773E-DC33-8E59-DDC30AB83ED0}"/>
          </ac:picMkLst>
        </pc:picChg>
      </pc:sldChg>
      <pc:sldChg chg="addSp delSp modSp mod">
        <pc:chgData name="Rafael Carvallo" userId="f17c6a5d6b4d43c0" providerId="LiveId" clId="{F1177D28-A486-484F-BA6B-1020513DF474}" dt="2025-10-23T19:57:02.517" v="2594"/>
        <pc:sldMkLst>
          <pc:docMk/>
          <pc:sldMk cId="82287782" sldId="3561"/>
        </pc:sldMkLst>
        <pc:spChg chg="mod">
          <ac:chgData name="Rafael Carvallo" userId="f17c6a5d6b4d43c0" providerId="LiveId" clId="{F1177D28-A486-484F-BA6B-1020513DF474}" dt="2025-10-23T10:01:38.595" v="840"/>
          <ac:spMkLst>
            <pc:docMk/>
            <pc:sldMk cId="82287782" sldId="3561"/>
            <ac:spMk id="2" creationId="{6902088D-B2EB-6E75-143D-B2B85E8D8826}"/>
          </ac:spMkLst>
        </pc:spChg>
        <pc:spChg chg="add mod">
          <ac:chgData name="Rafael Carvallo" userId="f17c6a5d6b4d43c0" providerId="LiveId" clId="{F1177D28-A486-484F-BA6B-1020513DF474}" dt="2025-10-23T13:47:49.339" v="1405"/>
          <ac:spMkLst>
            <pc:docMk/>
            <pc:sldMk cId="82287782" sldId="3561"/>
            <ac:spMk id="3" creationId="{EEF298CB-1F86-2D7F-AF66-537CC413E744}"/>
          </ac:spMkLst>
        </pc:spChg>
        <pc:spChg chg="add mod">
          <ac:chgData name="Rafael Carvallo" userId="f17c6a5d6b4d43c0" providerId="LiveId" clId="{F1177D28-A486-484F-BA6B-1020513DF474}" dt="2025-10-23T19:57:02.517" v="2594"/>
          <ac:spMkLst>
            <pc:docMk/>
            <pc:sldMk cId="82287782" sldId="3561"/>
            <ac:spMk id="5" creationId="{73F774C4-C7AD-880B-F3C7-57A3EE8C5AB3}"/>
          </ac:spMkLst>
        </pc:spChg>
        <pc:spChg chg="del">
          <ac:chgData name="Rafael Carvallo" userId="f17c6a5d6b4d43c0" providerId="LiveId" clId="{F1177D28-A486-484F-BA6B-1020513DF474}" dt="2025-10-23T13:46:10.873" v="1351" actId="478"/>
          <ac:spMkLst>
            <pc:docMk/>
            <pc:sldMk cId="82287782" sldId="3561"/>
            <ac:spMk id="8" creationId="{6ABC80B7-6A51-A4C3-03D0-BB99E6CF92F2}"/>
          </ac:spMkLst>
        </pc:spChg>
        <pc:picChg chg="add mod">
          <ac:chgData name="Rafael Carvallo" userId="f17c6a5d6b4d43c0" providerId="LiveId" clId="{F1177D28-A486-484F-BA6B-1020513DF474}" dt="2025-10-23T13:47:49.339" v="1405"/>
          <ac:picMkLst>
            <pc:docMk/>
            <pc:sldMk cId="82287782" sldId="3561"/>
            <ac:picMk id="4" creationId="{A914D21F-F658-D2E5-A23C-79B35B1C1C74}"/>
          </ac:picMkLst>
        </pc:picChg>
        <pc:picChg chg="del">
          <ac:chgData name="Rafael Carvallo" userId="f17c6a5d6b4d43c0" providerId="LiveId" clId="{F1177D28-A486-484F-BA6B-1020513DF474}" dt="2025-10-23T13:46:13.226" v="1352" actId="478"/>
          <ac:picMkLst>
            <pc:docMk/>
            <pc:sldMk cId="82287782" sldId="3561"/>
            <ac:picMk id="5" creationId="{A8354D46-5624-2383-9A95-BF82311931EF}"/>
          </ac:picMkLst>
        </pc:picChg>
      </pc:sldChg>
      <pc:sldChg chg="addSp delSp modSp del mod ord">
        <pc:chgData name="Rafael Carvallo" userId="f17c6a5d6b4d43c0" providerId="LiveId" clId="{F1177D28-A486-484F-BA6B-1020513DF474}" dt="2025-10-23T19:47:18.558" v="2510" actId="47"/>
        <pc:sldMkLst>
          <pc:docMk/>
          <pc:sldMk cId="2975150234" sldId="3562"/>
        </pc:sldMkLst>
        <pc:spChg chg="add mod">
          <ac:chgData name="Rafael Carvallo" userId="f17c6a5d6b4d43c0" providerId="LiveId" clId="{F1177D28-A486-484F-BA6B-1020513DF474}" dt="2025-10-23T13:47:45.854" v="1404"/>
          <ac:spMkLst>
            <pc:docMk/>
            <pc:sldMk cId="2975150234" sldId="3562"/>
            <ac:spMk id="4" creationId="{1B19E3B9-94C4-FE9F-CD11-A1129270F059}"/>
          </ac:spMkLst>
        </pc:spChg>
        <pc:spChg chg="del">
          <ac:chgData name="Rafael Carvallo" userId="f17c6a5d6b4d43c0" providerId="LiveId" clId="{F1177D28-A486-484F-BA6B-1020513DF474}" dt="2025-10-23T13:46:21.691" v="1354" actId="478"/>
          <ac:spMkLst>
            <pc:docMk/>
            <pc:sldMk cId="2975150234" sldId="3562"/>
            <ac:spMk id="11" creationId="{7DD2983A-5230-3678-55C2-225316342BC0}"/>
          </ac:spMkLst>
        </pc:spChg>
        <pc:picChg chg="add mod">
          <ac:chgData name="Rafael Carvallo" userId="f17c6a5d6b4d43c0" providerId="LiveId" clId="{F1177D28-A486-484F-BA6B-1020513DF474}" dt="2025-10-23T13:47:45.854" v="1404"/>
          <ac:picMkLst>
            <pc:docMk/>
            <pc:sldMk cId="2975150234" sldId="3562"/>
            <ac:picMk id="5" creationId="{C1DC42D5-EF62-6499-3347-0E73244CC159}"/>
          </ac:picMkLst>
        </pc:picChg>
        <pc:picChg chg="del">
          <ac:chgData name="Rafael Carvallo" userId="f17c6a5d6b4d43c0" providerId="LiveId" clId="{F1177D28-A486-484F-BA6B-1020513DF474}" dt="2025-10-23T13:46:23.839" v="1355" actId="478"/>
          <ac:picMkLst>
            <pc:docMk/>
            <pc:sldMk cId="2975150234" sldId="3562"/>
            <ac:picMk id="10" creationId="{39FD3F8F-1941-F1F0-45C6-CE079D38C276}"/>
          </ac:picMkLst>
        </pc:picChg>
      </pc:sldChg>
      <pc:sldChg chg="addSp delSp modSp mod ord">
        <pc:chgData name="Rafael Carvallo" userId="f17c6a5d6b4d43c0" providerId="LiveId" clId="{F1177D28-A486-484F-BA6B-1020513DF474}" dt="2025-10-24T00:01:59.253" v="4071"/>
        <pc:sldMkLst>
          <pc:docMk/>
          <pc:sldMk cId="391089849" sldId="3564"/>
        </pc:sldMkLst>
        <pc:spChg chg="mod">
          <ac:chgData name="Rafael Carvallo" userId="f17c6a5d6b4d43c0" providerId="LiveId" clId="{F1177D28-A486-484F-BA6B-1020513DF474}" dt="2025-10-24T00:00:43.812" v="4067" actId="1036"/>
          <ac:spMkLst>
            <pc:docMk/>
            <pc:sldMk cId="391089849" sldId="3564"/>
            <ac:spMk id="4" creationId="{0BF008CB-4372-DD86-C21A-BF7D4C693D20}"/>
          </ac:spMkLst>
        </pc:spChg>
        <pc:spChg chg="mod">
          <ac:chgData name="Rafael Carvallo" userId="f17c6a5d6b4d43c0" providerId="LiveId" clId="{F1177D28-A486-484F-BA6B-1020513DF474}" dt="2025-10-24T00:00:27.923" v="4035" actId="20577"/>
          <ac:spMkLst>
            <pc:docMk/>
            <pc:sldMk cId="391089849" sldId="3564"/>
            <ac:spMk id="6" creationId="{3C855128-9B38-495A-9227-44EEF754523E}"/>
          </ac:spMkLst>
        </pc:spChg>
        <pc:spChg chg="add mod">
          <ac:chgData name="Rafael Carvallo" userId="f17c6a5d6b4d43c0" providerId="LiveId" clId="{F1177D28-A486-484F-BA6B-1020513DF474}" dt="2025-10-23T13:45:46.477" v="1349"/>
          <ac:spMkLst>
            <pc:docMk/>
            <pc:sldMk cId="391089849" sldId="3564"/>
            <ac:spMk id="7" creationId="{503BEC41-D688-2785-55E5-40AE3B72FDCB}"/>
          </ac:spMkLst>
        </pc:spChg>
        <pc:spChg chg="add mod">
          <ac:chgData name="Rafael Carvallo" userId="f17c6a5d6b4d43c0" providerId="LiveId" clId="{F1177D28-A486-484F-BA6B-1020513DF474}" dt="2025-10-24T00:01:59.253" v="4071"/>
          <ac:spMkLst>
            <pc:docMk/>
            <pc:sldMk cId="391089849" sldId="3564"/>
            <ac:spMk id="9" creationId="{5F727345-E2BC-BC4D-A490-35FEF98B4EAB}"/>
          </ac:spMkLst>
        </pc:spChg>
        <pc:spChg chg="del">
          <ac:chgData name="Rafael Carvallo" userId="f17c6a5d6b4d43c0" providerId="LiveId" clId="{F1177D28-A486-484F-BA6B-1020513DF474}" dt="2025-10-23T13:45:43.305" v="1347" actId="478"/>
          <ac:spMkLst>
            <pc:docMk/>
            <pc:sldMk cId="391089849" sldId="3564"/>
            <ac:spMk id="9" creationId="{D2292787-03E0-E273-03E1-FA265D3B0785}"/>
          </ac:spMkLst>
        </pc:spChg>
        <pc:graphicFrameChg chg="mod">
          <ac:chgData name="Rafael Carvallo" userId="f17c6a5d6b4d43c0" providerId="LiveId" clId="{F1177D28-A486-484F-BA6B-1020513DF474}" dt="2025-10-24T00:00:43.812" v="4067" actId="1036"/>
          <ac:graphicFrameMkLst>
            <pc:docMk/>
            <pc:sldMk cId="391089849" sldId="3564"/>
            <ac:graphicFrameMk id="5" creationId="{6EE4E16D-2623-C977-B544-45DC5667CF69}"/>
          </ac:graphicFrameMkLst>
        </pc:graphicFrameChg>
        <pc:picChg chg="add mod">
          <ac:chgData name="Rafael Carvallo" userId="f17c6a5d6b4d43c0" providerId="LiveId" clId="{F1177D28-A486-484F-BA6B-1020513DF474}" dt="2025-10-23T13:45:46.477" v="1349"/>
          <ac:picMkLst>
            <pc:docMk/>
            <pc:sldMk cId="391089849" sldId="3564"/>
            <ac:picMk id="2" creationId="{86527B8E-CBE4-72D0-1621-5A6C432A29C5}"/>
          </ac:picMkLst>
        </pc:picChg>
        <pc:picChg chg="mod">
          <ac:chgData name="Rafael Carvallo" userId="f17c6a5d6b4d43c0" providerId="LiveId" clId="{F1177D28-A486-484F-BA6B-1020513DF474}" dt="2025-10-24T00:00:43.812" v="4067" actId="1036"/>
          <ac:picMkLst>
            <pc:docMk/>
            <pc:sldMk cId="391089849" sldId="3564"/>
            <ac:picMk id="3" creationId="{08FB0039-E534-6AA9-6F02-3DFBF1676B76}"/>
          </ac:picMkLst>
        </pc:picChg>
        <pc:picChg chg="del">
          <ac:chgData name="Rafael Carvallo" userId="f17c6a5d6b4d43c0" providerId="LiveId" clId="{F1177D28-A486-484F-BA6B-1020513DF474}" dt="2025-10-23T13:45:45.553" v="1348" actId="478"/>
          <ac:picMkLst>
            <pc:docMk/>
            <pc:sldMk cId="391089849" sldId="3564"/>
            <ac:picMk id="8" creationId="{3441BCB1-521B-4F56-25ED-BBFF71D48E02}"/>
          </ac:picMkLst>
        </pc:picChg>
      </pc:sldChg>
      <pc:sldChg chg="modSp mod">
        <pc:chgData name="Rafael Carvallo" userId="f17c6a5d6b4d43c0" providerId="LiveId" clId="{F1177D28-A486-484F-BA6B-1020513DF474}" dt="2025-10-23T13:42:37.378" v="1303" actId="14100"/>
        <pc:sldMkLst>
          <pc:docMk/>
          <pc:sldMk cId="205653514" sldId="3565"/>
        </pc:sldMkLst>
        <pc:spChg chg="mod">
          <ac:chgData name="Rafael Carvallo" userId="f17c6a5d6b4d43c0" providerId="LiveId" clId="{F1177D28-A486-484F-BA6B-1020513DF474}" dt="2025-10-23T13:42:37.378" v="1303" actId="14100"/>
          <ac:spMkLst>
            <pc:docMk/>
            <pc:sldMk cId="205653514" sldId="3565"/>
            <ac:spMk id="3" creationId="{E77FD72B-1E6B-155A-9C89-344A1377AC57}"/>
          </ac:spMkLst>
        </pc:spChg>
      </pc:sldChg>
      <pc:sldChg chg="addSp delSp modSp del mod ord">
        <pc:chgData name="Rafael Carvallo" userId="f17c6a5d6b4d43c0" providerId="LiveId" clId="{F1177D28-A486-484F-BA6B-1020513DF474}" dt="2025-10-24T04:09:17.582" v="4825" actId="47"/>
        <pc:sldMkLst>
          <pc:docMk/>
          <pc:sldMk cId="3740962863" sldId="3566"/>
        </pc:sldMkLst>
        <pc:spChg chg="mod">
          <ac:chgData name="Rafael Carvallo" userId="f17c6a5d6b4d43c0" providerId="LiveId" clId="{F1177D28-A486-484F-BA6B-1020513DF474}" dt="2025-10-23T21:12:52.499" v="2660" actId="20577"/>
          <ac:spMkLst>
            <pc:docMk/>
            <pc:sldMk cId="3740962863" sldId="3566"/>
            <ac:spMk id="3" creationId="{5A030D5E-0216-E4A7-0AF7-67A64A5AF260}"/>
          </ac:spMkLst>
        </pc:spChg>
        <pc:spChg chg="add del mod">
          <ac:chgData name="Rafael Carvallo" userId="f17c6a5d6b4d43c0" providerId="LiveId" clId="{F1177D28-A486-484F-BA6B-1020513DF474}" dt="2025-10-23T21:09:51.077" v="2656" actId="478"/>
          <ac:spMkLst>
            <pc:docMk/>
            <pc:sldMk cId="3740962863" sldId="3566"/>
            <ac:spMk id="6" creationId="{E13AA3D1-E270-12E9-DF78-534153D8AD8E}"/>
          </ac:spMkLst>
        </pc:spChg>
        <pc:spChg chg="add mod">
          <ac:chgData name="Rafael Carvallo" userId="f17c6a5d6b4d43c0" providerId="LiveId" clId="{F1177D28-A486-484F-BA6B-1020513DF474}" dt="2025-10-23T21:09:58.630" v="2657"/>
          <ac:spMkLst>
            <pc:docMk/>
            <pc:sldMk cId="3740962863" sldId="3566"/>
            <ac:spMk id="8" creationId="{3635A0B2-3608-3054-5581-CC12AA479499}"/>
          </ac:spMkLst>
        </pc:spChg>
        <pc:spChg chg="del">
          <ac:chgData name="Rafael Carvallo" userId="f17c6a5d6b4d43c0" providerId="LiveId" clId="{F1177D28-A486-484F-BA6B-1020513DF474}" dt="2025-10-23T13:46:57.500" v="1364" actId="478"/>
          <ac:spMkLst>
            <pc:docMk/>
            <pc:sldMk cId="3740962863" sldId="3566"/>
            <ac:spMk id="9" creationId="{D00DD1BF-243F-B75F-B9C2-ED2990031700}"/>
          </ac:spMkLst>
        </pc:spChg>
        <pc:picChg chg="mod">
          <ac:chgData name="Rafael Carvallo" userId="f17c6a5d6b4d43c0" providerId="LiveId" clId="{F1177D28-A486-484F-BA6B-1020513DF474}" dt="2025-10-23T21:13:11.234" v="2662" actId="14100"/>
          <ac:picMkLst>
            <pc:docMk/>
            <pc:sldMk cId="3740962863" sldId="3566"/>
            <ac:picMk id="4" creationId="{D0CE6C47-5803-8799-3B69-123508F391DF}"/>
          </ac:picMkLst>
        </pc:picChg>
        <pc:picChg chg="mod">
          <ac:chgData name="Rafael Carvallo" userId="f17c6a5d6b4d43c0" providerId="LiveId" clId="{F1177D28-A486-484F-BA6B-1020513DF474}" dt="2025-10-23T21:13:04.632" v="2661" actId="14100"/>
          <ac:picMkLst>
            <pc:docMk/>
            <pc:sldMk cId="3740962863" sldId="3566"/>
            <ac:picMk id="5" creationId="{DF4596A3-BC73-C979-2788-49B6439A4F35}"/>
          </ac:picMkLst>
        </pc:picChg>
        <pc:picChg chg="add del mod">
          <ac:chgData name="Rafael Carvallo" userId="f17c6a5d6b4d43c0" providerId="LiveId" clId="{F1177D28-A486-484F-BA6B-1020513DF474}" dt="2025-10-23T21:09:51.077" v="2656" actId="478"/>
          <ac:picMkLst>
            <pc:docMk/>
            <pc:sldMk cId="3740962863" sldId="3566"/>
            <ac:picMk id="7" creationId="{3B0CF177-DBE4-70EB-7C8F-EE34F4956DDB}"/>
          </ac:picMkLst>
        </pc:picChg>
        <pc:picChg chg="del">
          <ac:chgData name="Rafael Carvallo" userId="f17c6a5d6b4d43c0" providerId="LiveId" clId="{F1177D28-A486-484F-BA6B-1020513DF474}" dt="2025-10-23T13:46:59.740" v="1365" actId="478"/>
          <ac:picMkLst>
            <pc:docMk/>
            <pc:sldMk cId="3740962863" sldId="3566"/>
            <ac:picMk id="8" creationId="{8F73D4DF-407E-98CD-2B86-7837D7871E76}"/>
          </ac:picMkLst>
        </pc:picChg>
        <pc:picChg chg="add mod">
          <ac:chgData name="Rafael Carvallo" userId="f17c6a5d6b4d43c0" providerId="LiveId" clId="{F1177D28-A486-484F-BA6B-1020513DF474}" dt="2025-10-23T21:09:58.630" v="2657"/>
          <ac:picMkLst>
            <pc:docMk/>
            <pc:sldMk cId="3740962863" sldId="3566"/>
            <ac:picMk id="9" creationId="{5E9EDC0A-4E56-B1A7-6261-686A2E9653DD}"/>
          </ac:picMkLst>
        </pc:picChg>
      </pc:sldChg>
      <pc:sldChg chg="del">
        <pc:chgData name="Rafael Carvallo" userId="f17c6a5d6b4d43c0" providerId="LiveId" clId="{F1177D28-A486-484F-BA6B-1020513DF474}" dt="2025-10-23T09:27:48.662" v="814" actId="47"/>
        <pc:sldMkLst>
          <pc:docMk/>
          <pc:sldMk cId="1748236510" sldId="3567"/>
        </pc:sldMkLst>
      </pc:sldChg>
      <pc:sldChg chg="del ord">
        <pc:chgData name="Rafael Carvallo" userId="f17c6a5d6b4d43c0" providerId="LiveId" clId="{F1177D28-A486-484F-BA6B-1020513DF474}" dt="2025-10-24T04:09:17.582" v="4825" actId="47"/>
        <pc:sldMkLst>
          <pc:docMk/>
          <pc:sldMk cId="4261403706" sldId="3568"/>
        </pc:sldMkLst>
      </pc:sldChg>
      <pc:sldChg chg="addSp delSp add del mod ord">
        <pc:chgData name="Rafael Carvallo" userId="f17c6a5d6b4d43c0" providerId="LiveId" clId="{F1177D28-A486-484F-BA6B-1020513DF474}" dt="2025-10-24T04:09:17.582" v="4825" actId="47"/>
        <pc:sldMkLst>
          <pc:docMk/>
          <pc:sldMk cId="4082714555" sldId="3569"/>
        </pc:sldMkLst>
        <pc:spChg chg="del">
          <ac:chgData name="Rafael Carvallo" userId="f17c6a5d6b4d43c0" providerId="LiveId" clId="{F1177D28-A486-484F-BA6B-1020513DF474}" dt="2025-10-23T10:27:55.134" v="884" actId="478"/>
          <ac:spMkLst>
            <pc:docMk/>
            <pc:sldMk cId="4082714555" sldId="3569"/>
            <ac:spMk id="9" creationId="{36C817C0-CFAD-DF6B-50C1-01EF01AE9FA7}"/>
          </ac:spMkLst>
        </pc:spChg>
        <pc:graphicFrameChg chg="del">
          <ac:chgData name="Rafael Carvallo" userId="f17c6a5d6b4d43c0" providerId="LiveId" clId="{F1177D28-A486-484F-BA6B-1020513DF474}" dt="2025-10-23T10:27:51.244" v="883" actId="478"/>
          <ac:graphicFrameMkLst>
            <pc:docMk/>
            <pc:sldMk cId="4082714555" sldId="3569"/>
            <ac:graphicFrameMk id="3" creationId="{C2E91243-1BC3-16EE-9FFC-FEBEC6274CC4}"/>
          </ac:graphicFrameMkLst>
        </pc:graphicFrameChg>
        <pc:picChg chg="add">
          <ac:chgData name="Rafael Carvallo" userId="f17c6a5d6b4d43c0" providerId="LiveId" clId="{F1177D28-A486-484F-BA6B-1020513DF474}" dt="2025-10-23T10:27:57.953" v="885" actId="22"/>
          <ac:picMkLst>
            <pc:docMk/>
            <pc:sldMk cId="4082714555" sldId="3569"/>
            <ac:picMk id="5" creationId="{CC790310-6353-6AD8-E03E-B9E5B042C81D}"/>
          </ac:picMkLst>
        </pc:picChg>
      </pc:sldChg>
      <pc:sldChg chg="modSp add mod ord">
        <pc:chgData name="Rafael Carvallo" userId="f17c6a5d6b4d43c0" providerId="LiveId" clId="{F1177D28-A486-484F-BA6B-1020513DF474}" dt="2025-10-23T10:43:44.495" v="918" actId="20577"/>
        <pc:sldMkLst>
          <pc:docMk/>
          <pc:sldMk cId="1740184877" sldId="3570"/>
        </pc:sldMkLst>
        <pc:spChg chg="mod">
          <ac:chgData name="Rafael Carvallo" userId="f17c6a5d6b4d43c0" providerId="LiveId" clId="{F1177D28-A486-484F-BA6B-1020513DF474}" dt="2025-10-23T10:43:44.495" v="918" actId="20577"/>
          <ac:spMkLst>
            <pc:docMk/>
            <pc:sldMk cId="1740184877" sldId="3570"/>
            <ac:spMk id="3" creationId="{32FC944A-5AE1-786A-8BC1-C47365EE462B}"/>
          </ac:spMkLst>
        </pc:spChg>
      </pc:sldChg>
      <pc:sldChg chg="addSp delSp modSp add mod ord modAnim">
        <pc:chgData name="Rafael Carvallo" userId="f17c6a5d6b4d43c0" providerId="LiveId" clId="{F1177D28-A486-484F-BA6B-1020513DF474}" dt="2025-10-24T04:53:43.298" v="5882" actId="20577"/>
        <pc:sldMkLst>
          <pc:docMk/>
          <pc:sldMk cId="2129851310" sldId="3571"/>
        </pc:sldMkLst>
        <pc:spChg chg="mod">
          <ac:chgData name="Rafael Carvallo" userId="f17c6a5d6b4d43c0" providerId="LiveId" clId="{F1177D28-A486-484F-BA6B-1020513DF474}" dt="2025-10-24T04:10:46.085" v="4892" actId="20577"/>
          <ac:spMkLst>
            <pc:docMk/>
            <pc:sldMk cId="2129851310" sldId="3571"/>
            <ac:spMk id="2" creationId="{4A310954-72B7-38DC-DFEA-F9CD1296220C}"/>
          </ac:spMkLst>
        </pc:spChg>
        <pc:spChg chg="mod">
          <ac:chgData name="Rafael Carvallo" userId="f17c6a5d6b4d43c0" providerId="LiveId" clId="{F1177D28-A486-484F-BA6B-1020513DF474}" dt="2025-10-24T04:53:43.298" v="5882" actId="20577"/>
          <ac:spMkLst>
            <pc:docMk/>
            <pc:sldMk cId="2129851310" sldId="3571"/>
            <ac:spMk id="3" creationId="{6AB0B216-F950-1667-6A26-154924CA4B28}"/>
          </ac:spMkLst>
        </pc:spChg>
        <pc:spChg chg="add mod">
          <ac:chgData name="Rafael Carvallo" userId="f17c6a5d6b4d43c0" providerId="LiveId" clId="{F1177D28-A486-484F-BA6B-1020513DF474}" dt="2025-10-24T04:09:53.432" v="4827"/>
          <ac:spMkLst>
            <pc:docMk/>
            <pc:sldMk cId="2129851310" sldId="3571"/>
            <ac:spMk id="5" creationId="{7E05E101-482B-016A-E2A7-AA527246C88E}"/>
          </ac:spMkLst>
        </pc:spChg>
        <pc:spChg chg="del">
          <ac:chgData name="Rafael Carvallo" userId="f17c6a5d6b4d43c0" providerId="LiveId" clId="{F1177D28-A486-484F-BA6B-1020513DF474}" dt="2025-10-24T04:09:40.437" v="4826" actId="478"/>
          <ac:spMkLst>
            <pc:docMk/>
            <pc:sldMk cId="2129851310" sldId="3571"/>
            <ac:spMk id="11" creationId="{1AFE379B-6976-7401-41CB-6EA736F85922}"/>
          </ac:spMkLst>
        </pc:spChg>
        <pc:picChg chg="add mod">
          <ac:chgData name="Rafael Carvallo" userId="f17c6a5d6b4d43c0" providerId="LiveId" clId="{F1177D28-A486-484F-BA6B-1020513DF474}" dt="2025-10-24T04:10:07.604" v="4873" actId="1035"/>
          <ac:picMkLst>
            <pc:docMk/>
            <pc:sldMk cId="2129851310" sldId="3571"/>
            <ac:picMk id="4" creationId="{7B9C51C7-9AEE-8C34-2335-496622966B71}"/>
          </ac:picMkLst>
        </pc:picChg>
        <pc:picChg chg="del">
          <ac:chgData name="Rafael Carvallo" userId="f17c6a5d6b4d43c0" providerId="LiveId" clId="{F1177D28-A486-484F-BA6B-1020513DF474}" dt="2025-10-24T04:09:40.437" v="4826" actId="478"/>
          <ac:picMkLst>
            <pc:docMk/>
            <pc:sldMk cId="2129851310" sldId="3571"/>
            <ac:picMk id="10" creationId="{2C9DD18D-FBD2-A1F3-F8CC-D40E90BC3DF9}"/>
          </ac:picMkLst>
        </pc:picChg>
      </pc:sldChg>
      <pc:sldChg chg="addSp delSp add del mod ord">
        <pc:chgData name="Rafael Carvallo" userId="f17c6a5d6b4d43c0" providerId="LiveId" clId="{F1177D28-A486-484F-BA6B-1020513DF474}" dt="2025-10-24T04:09:17.582" v="4825" actId="47"/>
        <pc:sldMkLst>
          <pc:docMk/>
          <pc:sldMk cId="4200148189" sldId="3572"/>
        </pc:sldMkLst>
        <pc:spChg chg="del">
          <ac:chgData name="Rafael Carvallo" userId="f17c6a5d6b4d43c0" providerId="LiveId" clId="{F1177D28-A486-484F-BA6B-1020513DF474}" dt="2025-10-23T11:09:09.427" v="942" actId="478"/>
          <ac:spMkLst>
            <pc:docMk/>
            <pc:sldMk cId="4200148189" sldId="3572"/>
            <ac:spMk id="3" creationId="{9D7EE762-10E6-D179-FF88-40FD4A5E0991}"/>
          </ac:spMkLst>
        </pc:spChg>
        <pc:picChg chg="del">
          <ac:chgData name="Rafael Carvallo" userId="f17c6a5d6b4d43c0" providerId="LiveId" clId="{F1177D28-A486-484F-BA6B-1020513DF474}" dt="2025-10-23T11:09:11.073" v="943" actId="478"/>
          <ac:picMkLst>
            <pc:docMk/>
            <pc:sldMk cId="4200148189" sldId="3572"/>
            <ac:picMk id="5" creationId="{F40B76A3-CA8A-A049-B117-CAB786E8E2F1}"/>
          </ac:picMkLst>
        </pc:picChg>
        <pc:picChg chg="add">
          <ac:chgData name="Rafael Carvallo" userId="f17c6a5d6b4d43c0" providerId="LiveId" clId="{F1177D28-A486-484F-BA6B-1020513DF474}" dt="2025-10-23T11:09:16.958" v="945" actId="22"/>
          <ac:picMkLst>
            <pc:docMk/>
            <pc:sldMk cId="4200148189" sldId="3572"/>
            <ac:picMk id="6" creationId="{DE8ECA05-BFD4-4ECD-6CFC-56506A04C4CA}"/>
          </ac:picMkLst>
        </pc:picChg>
        <pc:picChg chg="del">
          <ac:chgData name="Rafael Carvallo" userId="f17c6a5d6b4d43c0" providerId="LiveId" clId="{F1177D28-A486-484F-BA6B-1020513DF474}" dt="2025-10-23T11:09:12.806" v="944" actId="478"/>
          <ac:picMkLst>
            <pc:docMk/>
            <pc:sldMk cId="4200148189" sldId="3572"/>
            <ac:picMk id="8" creationId="{720C89CF-D33F-4B1F-B1DC-61FF6F8214B6}"/>
          </ac:picMkLst>
        </pc:picChg>
      </pc:sldChg>
      <pc:sldChg chg="addSp delSp add del mod ord">
        <pc:chgData name="Rafael Carvallo" userId="f17c6a5d6b4d43c0" providerId="LiveId" clId="{F1177D28-A486-484F-BA6B-1020513DF474}" dt="2025-10-24T04:09:17.582" v="4825" actId="47"/>
        <pc:sldMkLst>
          <pc:docMk/>
          <pc:sldMk cId="2395173938" sldId="3573"/>
        </pc:sldMkLst>
        <pc:picChg chg="add">
          <ac:chgData name="Rafael Carvallo" userId="f17c6a5d6b4d43c0" providerId="LiveId" clId="{F1177D28-A486-484F-BA6B-1020513DF474}" dt="2025-10-23T11:14:04.940" v="948" actId="22"/>
          <ac:picMkLst>
            <pc:docMk/>
            <pc:sldMk cId="2395173938" sldId="3573"/>
            <ac:picMk id="4" creationId="{8180AF83-E86D-2A05-B786-0A117C2830E5}"/>
          </ac:picMkLst>
        </pc:picChg>
        <pc:picChg chg="del">
          <ac:chgData name="Rafael Carvallo" userId="f17c6a5d6b4d43c0" providerId="LiveId" clId="{F1177D28-A486-484F-BA6B-1020513DF474}" dt="2025-10-23T11:09:29.076" v="947" actId="478"/>
          <ac:picMkLst>
            <pc:docMk/>
            <pc:sldMk cId="2395173938" sldId="3573"/>
            <ac:picMk id="6" creationId="{7DEFEACC-4EA6-49E6-6C9B-5BE128C3CD53}"/>
          </ac:picMkLst>
        </pc:picChg>
      </pc:sldChg>
      <pc:sldChg chg="delSp modSp add del mod">
        <pc:chgData name="Rafael Carvallo" userId="f17c6a5d6b4d43c0" providerId="LiveId" clId="{F1177D28-A486-484F-BA6B-1020513DF474}" dt="2025-10-24T03:46:55.751" v="4748" actId="47"/>
        <pc:sldMkLst>
          <pc:docMk/>
          <pc:sldMk cId="3643837618" sldId="3574"/>
        </pc:sldMkLst>
        <pc:spChg chg="del">
          <ac:chgData name="Rafael Carvallo" userId="f17c6a5d6b4d43c0" providerId="LiveId" clId="{F1177D28-A486-484F-BA6B-1020513DF474}" dt="2025-10-23T13:45:32.964" v="1345" actId="478"/>
          <ac:spMkLst>
            <pc:docMk/>
            <pc:sldMk cId="3643837618" sldId="3574"/>
            <ac:spMk id="11" creationId="{A00E2E65-663E-A135-98D4-48E9CB728B48}"/>
          </ac:spMkLst>
        </pc:spChg>
        <pc:picChg chg="del mod">
          <ac:chgData name="Rafael Carvallo" userId="f17c6a5d6b4d43c0" providerId="LiveId" clId="{F1177D28-A486-484F-BA6B-1020513DF474}" dt="2025-10-23T22:30:44.386" v="2990" actId="21"/>
          <ac:picMkLst>
            <pc:docMk/>
            <pc:sldMk cId="3643837618" sldId="3574"/>
            <ac:picMk id="5" creationId="{A31205D1-9021-15EF-9733-56BC11EADD7F}"/>
          </ac:picMkLst>
        </pc:picChg>
        <pc:picChg chg="del">
          <ac:chgData name="Rafael Carvallo" userId="f17c6a5d6b4d43c0" providerId="LiveId" clId="{F1177D28-A486-484F-BA6B-1020513DF474}" dt="2025-10-23T13:45:35.683" v="1346" actId="478"/>
          <ac:picMkLst>
            <pc:docMk/>
            <pc:sldMk cId="3643837618" sldId="3574"/>
            <ac:picMk id="10" creationId="{5A42127D-CCA0-5949-74E8-FB9A79BA6CDD}"/>
          </ac:picMkLst>
        </pc:picChg>
      </pc:sldChg>
      <pc:sldChg chg="addSp delSp modSp add del mod">
        <pc:chgData name="Rafael Carvallo" userId="f17c6a5d6b4d43c0" providerId="LiveId" clId="{F1177D28-A486-484F-BA6B-1020513DF474}" dt="2025-10-24T13:13:52.014" v="5987" actId="47"/>
        <pc:sldMkLst>
          <pc:docMk/>
          <pc:sldMk cId="1131987848" sldId="3575"/>
        </pc:sldMkLst>
        <pc:spChg chg="mod">
          <ac:chgData name="Rafael Carvallo" userId="f17c6a5d6b4d43c0" providerId="LiveId" clId="{F1177D28-A486-484F-BA6B-1020513DF474}" dt="2025-10-23T13:55:01.248" v="1484" actId="20577"/>
          <ac:spMkLst>
            <pc:docMk/>
            <pc:sldMk cId="1131987848" sldId="3575"/>
            <ac:spMk id="2" creationId="{5A979CBC-24BE-51D4-1826-520B3F700D27}"/>
          </ac:spMkLst>
        </pc:spChg>
        <pc:spChg chg="add mod">
          <ac:chgData name="Rafael Carvallo" userId="f17c6a5d6b4d43c0" providerId="LiveId" clId="{F1177D28-A486-484F-BA6B-1020513DF474}" dt="2025-10-23T13:44:29.286" v="1331"/>
          <ac:spMkLst>
            <pc:docMk/>
            <pc:sldMk cId="1131987848" sldId="3575"/>
            <ac:spMk id="4" creationId="{4BF8119C-EB6E-75BD-F9CB-A7271608CCFB}"/>
          </ac:spMkLst>
        </pc:spChg>
        <pc:spChg chg="add mod">
          <ac:chgData name="Rafael Carvallo" userId="f17c6a5d6b4d43c0" providerId="LiveId" clId="{F1177D28-A486-484F-BA6B-1020513DF474}" dt="2025-10-23T13:52:16.282" v="1475" actId="20577"/>
          <ac:spMkLst>
            <pc:docMk/>
            <pc:sldMk cId="1131987848" sldId="3575"/>
            <ac:spMk id="7" creationId="{ECCC29B9-CD0F-24D2-4DE9-AEA83CC9B27D}"/>
          </ac:spMkLst>
        </pc:spChg>
        <pc:spChg chg="del">
          <ac:chgData name="Rafael Carvallo" userId="f17c6a5d6b4d43c0" providerId="LiveId" clId="{F1177D28-A486-484F-BA6B-1020513DF474}" dt="2025-10-23T13:44:25.227" v="1329" actId="478"/>
          <ac:spMkLst>
            <pc:docMk/>
            <pc:sldMk cId="1131987848" sldId="3575"/>
            <ac:spMk id="11" creationId="{FDF5839C-A536-4CDA-5491-16518B654F4E}"/>
          </ac:spMkLst>
        </pc:spChg>
        <pc:spChg chg="add mod">
          <ac:chgData name="Rafael Carvallo" userId="f17c6a5d6b4d43c0" providerId="LiveId" clId="{F1177D28-A486-484F-BA6B-1020513DF474}" dt="2025-10-23T14:17:01.005" v="1595" actId="1037"/>
          <ac:spMkLst>
            <pc:docMk/>
            <pc:sldMk cId="1131987848" sldId="3575"/>
            <ac:spMk id="14" creationId="{4B1DA313-D838-4FA8-7D58-9839200C98CD}"/>
          </ac:spMkLst>
        </pc:spChg>
        <pc:graphicFrameChg chg="del">
          <ac:chgData name="Rafael Carvallo" userId="f17c6a5d6b4d43c0" providerId="LiveId" clId="{F1177D28-A486-484F-BA6B-1020513DF474}" dt="2025-10-23T11:35:42.988" v="1126" actId="478"/>
          <ac:graphicFrameMkLst>
            <pc:docMk/>
            <pc:sldMk cId="1131987848" sldId="3575"/>
            <ac:graphicFrameMk id="4" creationId="{78F3D65C-1DE5-2E72-0651-4995BE789460}"/>
          </ac:graphicFrameMkLst>
        </pc:graphicFrameChg>
        <pc:picChg chg="add mod">
          <ac:chgData name="Rafael Carvallo" userId="f17c6a5d6b4d43c0" providerId="LiveId" clId="{F1177D28-A486-484F-BA6B-1020513DF474}" dt="2025-10-23T13:44:29.286" v="1331"/>
          <ac:picMkLst>
            <pc:docMk/>
            <pc:sldMk cId="1131987848" sldId="3575"/>
            <ac:picMk id="3" creationId="{FF071173-7AD6-7B05-AB5F-4295FA6C503A}"/>
          </ac:picMkLst>
        </pc:picChg>
        <pc:picChg chg="add mod">
          <ac:chgData name="Rafael Carvallo" userId="f17c6a5d6b4d43c0" providerId="LiveId" clId="{F1177D28-A486-484F-BA6B-1020513DF474}" dt="2025-10-23T14:16:54.019" v="1583" actId="14100"/>
          <ac:picMkLst>
            <pc:docMk/>
            <pc:sldMk cId="1131987848" sldId="3575"/>
            <ac:picMk id="6" creationId="{DED47760-2230-4CB2-A81F-7BAE5AA914C1}"/>
          </ac:picMkLst>
        </pc:picChg>
        <pc:picChg chg="add mod">
          <ac:chgData name="Rafael Carvallo" userId="f17c6a5d6b4d43c0" providerId="LiveId" clId="{F1177D28-A486-484F-BA6B-1020513DF474}" dt="2025-10-23T16:06:55.118" v="1890" actId="14100"/>
          <ac:picMkLst>
            <pc:docMk/>
            <pc:sldMk cId="1131987848" sldId="3575"/>
            <ac:picMk id="9" creationId="{F66AB14B-C445-19B0-B8D1-B94D26E9D56D}"/>
          </ac:picMkLst>
        </pc:picChg>
        <pc:picChg chg="del">
          <ac:chgData name="Rafael Carvallo" userId="f17c6a5d6b4d43c0" providerId="LiveId" clId="{F1177D28-A486-484F-BA6B-1020513DF474}" dt="2025-10-23T13:44:27.742" v="1330" actId="478"/>
          <ac:picMkLst>
            <pc:docMk/>
            <pc:sldMk cId="1131987848" sldId="3575"/>
            <ac:picMk id="10" creationId="{77B71E56-CBEB-4D6D-210B-3F0E2153729D}"/>
          </ac:picMkLst>
        </pc:picChg>
        <pc:picChg chg="add mod">
          <ac:chgData name="Rafael Carvallo" userId="f17c6a5d6b4d43c0" providerId="LiveId" clId="{F1177D28-A486-484F-BA6B-1020513DF474}" dt="2025-10-23T14:16:54.019" v="1583" actId="14100"/>
          <ac:picMkLst>
            <pc:docMk/>
            <pc:sldMk cId="1131987848" sldId="3575"/>
            <ac:picMk id="13" creationId="{CD3905B2-A3B7-7A43-22A6-012E1DFC85E7}"/>
          </ac:picMkLst>
        </pc:picChg>
      </pc:sldChg>
      <pc:sldChg chg="addSp delSp modSp add mod">
        <pc:chgData name="Rafael Carvallo" userId="f17c6a5d6b4d43c0" providerId="LiveId" clId="{F1177D28-A486-484F-BA6B-1020513DF474}" dt="2025-10-23T23:57:03.549" v="4019" actId="478"/>
        <pc:sldMkLst>
          <pc:docMk/>
          <pc:sldMk cId="2321860046" sldId="3576"/>
        </pc:sldMkLst>
        <pc:spChg chg="mod">
          <ac:chgData name="Rafael Carvallo" userId="f17c6a5d6b4d43c0" providerId="LiveId" clId="{F1177D28-A486-484F-BA6B-1020513DF474}" dt="2025-10-23T12:27:27.123" v="1213" actId="20577"/>
          <ac:spMkLst>
            <pc:docMk/>
            <pc:sldMk cId="2321860046" sldId="3576"/>
            <ac:spMk id="2" creationId="{D9E753DC-4D9B-EB15-C3BF-7562480FEAA6}"/>
          </ac:spMkLst>
        </pc:spChg>
        <pc:spChg chg="add mod">
          <ac:chgData name="Rafael Carvallo" userId="f17c6a5d6b4d43c0" providerId="LiveId" clId="{F1177D28-A486-484F-BA6B-1020513DF474}" dt="2025-10-23T13:44:41.436" v="1333"/>
          <ac:spMkLst>
            <pc:docMk/>
            <pc:sldMk cId="2321860046" sldId="3576"/>
            <ac:spMk id="4" creationId="{3FCAC1E8-D1AF-5294-839C-172A60FDE89D}"/>
          </ac:spMkLst>
        </pc:spChg>
        <pc:spChg chg="add del mod">
          <ac:chgData name="Rafael Carvallo" userId="f17c6a5d6b4d43c0" providerId="LiveId" clId="{F1177D28-A486-484F-BA6B-1020513DF474}" dt="2025-10-23T23:57:03.549" v="4019" actId="478"/>
          <ac:spMkLst>
            <pc:docMk/>
            <pc:sldMk cId="2321860046" sldId="3576"/>
            <ac:spMk id="5" creationId="{3CA2472C-7057-A81A-2BB5-6EC7670E0A85}"/>
          </ac:spMkLst>
        </pc:spChg>
        <pc:spChg chg="add del mod">
          <ac:chgData name="Rafael Carvallo" userId="f17c6a5d6b4d43c0" providerId="LiveId" clId="{F1177D28-A486-484F-BA6B-1020513DF474}" dt="2025-10-23T23:51:30.414" v="3878" actId="478"/>
          <ac:spMkLst>
            <pc:docMk/>
            <pc:sldMk cId="2321860046" sldId="3576"/>
            <ac:spMk id="6" creationId="{E7F20E0B-2A98-EDCA-EDFA-43E1527FE35B}"/>
          </ac:spMkLst>
        </pc:spChg>
        <pc:spChg chg="del">
          <ac:chgData name="Rafael Carvallo" userId="f17c6a5d6b4d43c0" providerId="LiveId" clId="{F1177D28-A486-484F-BA6B-1020513DF474}" dt="2025-10-23T13:44:39.226" v="1332" actId="478"/>
          <ac:spMkLst>
            <pc:docMk/>
            <pc:sldMk cId="2321860046" sldId="3576"/>
            <ac:spMk id="11" creationId="{D846A80A-73CD-C79E-8BE7-23EF39C9DC4D}"/>
          </ac:spMkLst>
        </pc:spChg>
        <pc:graphicFrameChg chg="add mod modGraphic">
          <ac:chgData name="Rafael Carvallo" userId="f17c6a5d6b4d43c0" providerId="LiveId" clId="{F1177D28-A486-484F-BA6B-1020513DF474}" dt="2025-10-23T23:56:00.629" v="4018" actId="20577"/>
          <ac:graphicFrameMkLst>
            <pc:docMk/>
            <pc:sldMk cId="2321860046" sldId="3576"/>
            <ac:graphicFrameMk id="7" creationId="{88771D2C-9523-B640-3229-68CA5D8E7EE5}"/>
          </ac:graphicFrameMkLst>
        </pc:graphicFrameChg>
        <pc:picChg chg="add mod">
          <ac:chgData name="Rafael Carvallo" userId="f17c6a5d6b4d43c0" providerId="LiveId" clId="{F1177D28-A486-484F-BA6B-1020513DF474}" dt="2025-10-23T13:44:41.436" v="1333"/>
          <ac:picMkLst>
            <pc:docMk/>
            <pc:sldMk cId="2321860046" sldId="3576"/>
            <ac:picMk id="3" creationId="{CE7E0421-04D7-E195-0F2D-AFC212F12EF3}"/>
          </ac:picMkLst>
        </pc:picChg>
        <pc:picChg chg="del">
          <ac:chgData name="Rafael Carvallo" userId="f17c6a5d6b4d43c0" providerId="LiveId" clId="{F1177D28-A486-484F-BA6B-1020513DF474}" dt="2025-10-23T13:44:39.226" v="1332" actId="478"/>
          <ac:picMkLst>
            <pc:docMk/>
            <pc:sldMk cId="2321860046" sldId="3576"/>
            <ac:picMk id="10" creationId="{063B85F7-2520-F8D8-CAAC-6A9939B305A0}"/>
          </ac:picMkLst>
        </pc:picChg>
      </pc:sldChg>
      <pc:sldChg chg="addSp delSp modSp add del mod ord delAnim modAnim">
        <pc:chgData name="Rafael Carvallo" userId="f17c6a5d6b4d43c0" providerId="LiveId" clId="{F1177D28-A486-484F-BA6B-1020513DF474}" dt="2025-10-24T02:55:21.909" v="4517" actId="47"/>
        <pc:sldMkLst>
          <pc:docMk/>
          <pc:sldMk cId="364400385" sldId="3577"/>
        </pc:sldMkLst>
        <pc:spChg chg="mod">
          <ac:chgData name="Rafael Carvallo" userId="f17c6a5d6b4d43c0" providerId="LiveId" clId="{F1177D28-A486-484F-BA6B-1020513DF474}" dt="2025-10-23T12:28:09.708" v="1247" actId="20577"/>
          <ac:spMkLst>
            <pc:docMk/>
            <pc:sldMk cId="364400385" sldId="3577"/>
            <ac:spMk id="2" creationId="{AD6B43D0-9845-BBE5-1769-8608DF617A8F}"/>
          </ac:spMkLst>
        </pc:spChg>
        <pc:spChg chg="add mod">
          <ac:chgData name="Rafael Carvallo" userId="f17c6a5d6b4d43c0" providerId="LiveId" clId="{F1177D28-A486-484F-BA6B-1020513DF474}" dt="2025-10-23T13:45:09.671" v="1339"/>
          <ac:spMkLst>
            <pc:docMk/>
            <pc:sldMk cId="364400385" sldId="3577"/>
            <ac:spMk id="4" creationId="{606CBF59-AD16-4F5B-B9B1-D1B617E3D29F}"/>
          </ac:spMkLst>
        </pc:spChg>
        <pc:spChg chg="add del mod">
          <ac:chgData name="Rafael Carvallo" userId="f17c6a5d6b4d43c0" providerId="LiveId" clId="{F1177D28-A486-484F-BA6B-1020513DF474}" dt="2025-10-24T02:08:42.739" v="4392" actId="478"/>
          <ac:spMkLst>
            <pc:docMk/>
            <pc:sldMk cId="364400385" sldId="3577"/>
            <ac:spMk id="6" creationId="{03B5D974-C7E7-C747-D88F-AB1E931D3753}"/>
          </ac:spMkLst>
        </pc:spChg>
        <pc:spChg chg="add del">
          <ac:chgData name="Rafael Carvallo" userId="f17c6a5d6b4d43c0" providerId="LiveId" clId="{F1177D28-A486-484F-BA6B-1020513DF474}" dt="2025-10-24T01:54:02.454" v="4374" actId="22"/>
          <ac:spMkLst>
            <pc:docMk/>
            <pc:sldMk cId="364400385" sldId="3577"/>
            <ac:spMk id="8" creationId="{55898259-2660-8D4A-F3DC-0D3A4666DF76}"/>
          </ac:spMkLst>
        </pc:spChg>
        <pc:spChg chg="del">
          <ac:chgData name="Rafael Carvallo" userId="f17c6a5d6b4d43c0" providerId="LiveId" clId="{F1177D28-A486-484F-BA6B-1020513DF474}" dt="2025-10-23T13:45:06.155" v="1337" actId="478"/>
          <ac:spMkLst>
            <pc:docMk/>
            <pc:sldMk cId="364400385" sldId="3577"/>
            <ac:spMk id="11" creationId="{33A248AE-C2C7-AED5-230A-928C4891D2D5}"/>
          </ac:spMkLst>
        </pc:spChg>
        <pc:graphicFrameChg chg="add mod modGraphic">
          <ac:chgData name="Rafael Carvallo" userId="f17c6a5d6b4d43c0" providerId="LiveId" clId="{F1177D28-A486-484F-BA6B-1020513DF474}" dt="2025-10-24T02:42:23.447" v="4509"/>
          <ac:graphicFrameMkLst>
            <pc:docMk/>
            <pc:sldMk cId="364400385" sldId="3577"/>
            <ac:graphicFrameMk id="9" creationId="{B7FEE999-CAF5-8DBD-33B6-B049A1BEA797}"/>
          </ac:graphicFrameMkLst>
        </pc:graphicFrameChg>
        <pc:picChg chg="add mod">
          <ac:chgData name="Rafael Carvallo" userId="f17c6a5d6b4d43c0" providerId="LiveId" clId="{F1177D28-A486-484F-BA6B-1020513DF474}" dt="2025-10-23T13:45:09.671" v="1339"/>
          <ac:picMkLst>
            <pc:docMk/>
            <pc:sldMk cId="364400385" sldId="3577"/>
            <ac:picMk id="3" creationId="{682BC8B0-CC47-8E27-7579-4FBEE4AB6432}"/>
          </ac:picMkLst>
        </pc:picChg>
        <pc:picChg chg="add del mod ord">
          <ac:chgData name="Rafael Carvallo" userId="f17c6a5d6b4d43c0" providerId="LiveId" clId="{F1177D28-A486-484F-BA6B-1020513DF474}" dt="2025-10-24T02:46:18.301" v="4514" actId="478"/>
          <ac:picMkLst>
            <pc:docMk/>
            <pc:sldMk cId="364400385" sldId="3577"/>
            <ac:picMk id="7" creationId="{A31205D1-9021-15EF-9733-56BC11EADD7F}"/>
          </ac:picMkLst>
        </pc:picChg>
        <pc:picChg chg="del">
          <ac:chgData name="Rafael Carvallo" userId="f17c6a5d6b4d43c0" providerId="LiveId" clId="{F1177D28-A486-484F-BA6B-1020513DF474}" dt="2025-10-23T13:45:08.554" v="1338" actId="478"/>
          <ac:picMkLst>
            <pc:docMk/>
            <pc:sldMk cId="364400385" sldId="3577"/>
            <ac:picMk id="10" creationId="{D48AB885-7485-1BDE-5634-4307402C8CCA}"/>
          </ac:picMkLst>
        </pc:picChg>
        <pc:picChg chg="add del mod ord">
          <ac:chgData name="Rafael Carvallo" userId="f17c6a5d6b4d43c0" providerId="LiveId" clId="{F1177D28-A486-484F-BA6B-1020513DF474}" dt="2025-10-24T02:26:35.615" v="4473" actId="478"/>
          <ac:picMkLst>
            <pc:docMk/>
            <pc:sldMk cId="364400385" sldId="3577"/>
            <ac:picMk id="11" creationId="{C347598B-9519-A026-35EC-25D1C693099C}"/>
          </ac:picMkLst>
        </pc:picChg>
        <pc:picChg chg="add mod">
          <ac:chgData name="Rafael Carvallo" userId="f17c6a5d6b4d43c0" providerId="LiveId" clId="{F1177D28-A486-484F-BA6B-1020513DF474}" dt="2025-10-24T02:46:34.087" v="4516" actId="14100"/>
          <ac:picMkLst>
            <pc:docMk/>
            <pc:sldMk cId="364400385" sldId="3577"/>
            <ac:picMk id="13" creationId="{0D1B0D67-C1BE-3042-C02C-18E5AA3239B6}"/>
          </ac:picMkLst>
        </pc:picChg>
      </pc:sldChg>
      <pc:sldChg chg="addSp delSp modSp add mod ord">
        <pc:chgData name="Rafael Carvallo" userId="f17c6a5d6b4d43c0" providerId="LiveId" clId="{F1177D28-A486-484F-BA6B-1020513DF474}" dt="2025-10-24T03:52:46.507" v="4754" actId="6549"/>
        <pc:sldMkLst>
          <pc:docMk/>
          <pc:sldMk cId="2974593117" sldId="3578"/>
        </pc:sldMkLst>
        <pc:spChg chg="mod">
          <ac:chgData name="Rafael Carvallo" userId="f17c6a5d6b4d43c0" providerId="LiveId" clId="{F1177D28-A486-484F-BA6B-1020513DF474}" dt="2025-10-23T12:27:46.503" v="1227" actId="20577"/>
          <ac:spMkLst>
            <pc:docMk/>
            <pc:sldMk cId="2974593117" sldId="3578"/>
            <ac:spMk id="2" creationId="{CB64090C-9102-8F55-1DA0-5B46CBC8CBA4}"/>
          </ac:spMkLst>
        </pc:spChg>
        <pc:spChg chg="add mod">
          <ac:chgData name="Rafael Carvallo" userId="f17c6a5d6b4d43c0" providerId="LiveId" clId="{F1177D28-A486-484F-BA6B-1020513DF474}" dt="2025-10-23T13:44:57.965" v="1336"/>
          <ac:spMkLst>
            <pc:docMk/>
            <pc:sldMk cId="2974593117" sldId="3578"/>
            <ac:spMk id="4" creationId="{127EBA59-4519-729A-619D-9975AB9CFF97}"/>
          </ac:spMkLst>
        </pc:spChg>
        <pc:spChg chg="add mod">
          <ac:chgData name="Rafael Carvallo" userId="f17c6a5d6b4d43c0" providerId="LiveId" clId="{F1177D28-A486-484F-BA6B-1020513DF474}" dt="2025-10-24T03:52:46.507" v="4754" actId="6549"/>
          <ac:spMkLst>
            <pc:docMk/>
            <pc:sldMk cId="2974593117" sldId="3578"/>
            <ac:spMk id="7" creationId="{396264F5-F5EF-6A7C-CD0B-FA50A5F99585}"/>
          </ac:spMkLst>
        </pc:spChg>
        <pc:spChg chg="del">
          <ac:chgData name="Rafael Carvallo" userId="f17c6a5d6b4d43c0" providerId="LiveId" clId="{F1177D28-A486-484F-BA6B-1020513DF474}" dt="2025-10-23T13:44:55.055" v="1334" actId="478"/>
          <ac:spMkLst>
            <pc:docMk/>
            <pc:sldMk cId="2974593117" sldId="3578"/>
            <ac:spMk id="11" creationId="{86BF76E0-23FA-956C-24F5-00FD617C21DA}"/>
          </ac:spMkLst>
        </pc:spChg>
        <pc:picChg chg="add mod">
          <ac:chgData name="Rafael Carvallo" userId="f17c6a5d6b4d43c0" providerId="LiveId" clId="{F1177D28-A486-484F-BA6B-1020513DF474}" dt="2025-10-23T13:44:57.965" v="1336"/>
          <ac:picMkLst>
            <pc:docMk/>
            <pc:sldMk cId="2974593117" sldId="3578"/>
            <ac:picMk id="3" creationId="{D9F1AB90-F8D2-69FE-B3BD-BD7BA6131DF5}"/>
          </ac:picMkLst>
        </pc:picChg>
        <pc:picChg chg="add mod">
          <ac:chgData name="Rafael Carvallo" userId="f17c6a5d6b4d43c0" providerId="LiveId" clId="{F1177D28-A486-484F-BA6B-1020513DF474}" dt="2025-10-24T03:28:47.657" v="4733" actId="1076"/>
          <ac:picMkLst>
            <pc:docMk/>
            <pc:sldMk cId="2974593117" sldId="3578"/>
            <ac:picMk id="6" creationId="{4A446D10-201A-63D4-EFDF-084256466A13}"/>
          </ac:picMkLst>
        </pc:picChg>
        <pc:picChg chg="del">
          <ac:chgData name="Rafael Carvallo" userId="f17c6a5d6b4d43c0" providerId="LiveId" clId="{F1177D28-A486-484F-BA6B-1020513DF474}" dt="2025-10-23T13:44:57.169" v="1335" actId="478"/>
          <ac:picMkLst>
            <pc:docMk/>
            <pc:sldMk cId="2974593117" sldId="3578"/>
            <ac:picMk id="10" creationId="{63C1087B-63E1-0F33-0E25-458A9C4112A3}"/>
          </ac:picMkLst>
        </pc:picChg>
      </pc:sldChg>
      <pc:sldChg chg="addSp delSp modSp add del mod">
        <pc:chgData name="Rafael Carvallo" userId="f17c6a5d6b4d43c0" providerId="LiveId" clId="{F1177D28-A486-484F-BA6B-1020513DF474}" dt="2025-10-23T21:52:53.464" v="2833" actId="47"/>
        <pc:sldMkLst>
          <pc:docMk/>
          <pc:sldMk cId="54957054" sldId="3579"/>
        </pc:sldMkLst>
        <pc:spChg chg="add mod">
          <ac:chgData name="Rafael Carvallo" userId="f17c6a5d6b4d43c0" providerId="LiveId" clId="{F1177D28-A486-484F-BA6B-1020513DF474}" dt="2025-10-23T21:20:58.080" v="2728" actId="113"/>
          <ac:spMkLst>
            <pc:docMk/>
            <pc:sldMk cId="54957054" sldId="3579"/>
            <ac:spMk id="3" creationId="{E6CD458B-57F6-39B7-A406-F40AAA8DAFA2}"/>
          </ac:spMkLst>
        </pc:spChg>
        <pc:spChg chg="add mod">
          <ac:chgData name="Rafael Carvallo" userId="f17c6a5d6b4d43c0" providerId="LiveId" clId="{F1177D28-A486-484F-BA6B-1020513DF474}" dt="2025-10-23T21:21:08.819" v="2775" actId="1036"/>
          <ac:spMkLst>
            <pc:docMk/>
            <pc:sldMk cId="54957054" sldId="3579"/>
            <ac:spMk id="6" creationId="{EACF21D3-2E0D-73C4-3420-FD359F39A644}"/>
          </ac:spMkLst>
        </pc:spChg>
        <pc:graphicFrameChg chg="add mod modGraphic">
          <ac:chgData name="Rafael Carvallo" userId="f17c6a5d6b4d43c0" providerId="LiveId" clId="{F1177D28-A486-484F-BA6B-1020513DF474}" dt="2025-10-23T21:46:54.071" v="2804"/>
          <ac:graphicFrameMkLst>
            <pc:docMk/>
            <pc:sldMk cId="54957054" sldId="3579"/>
            <ac:graphicFrameMk id="7" creationId="{CCE45FF9-FFF7-378C-F780-E079A9F1B2C8}"/>
          </ac:graphicFrameMkLst>
        </pc:graphicFrameChg>
        <pc:picChg chg="add del mod">
          <ac:chgData name="Rafael Carvallo" userId="f17c6a5d6b4d43c0" providerId="LiveId" clId="{F1177D28-A486-484F-BA6B-1020513DF474}" dt="2025-10-23T21:40:11.181" v="2777" actId="478"/>
          <ac:picMkLst>
            <pc:docMk/>
            <pc:sldMk cId="54957054" sldId="3579"/>
            <ac:picMk id="5" creationId="{761FE74F-3BEA-3DFD-45BE-BB9D1A397CD2}"/>
          </ac:picMkLst>
        </pc:picChg>
      </pc:sldChg>
      <pc:sldChg chg="addSp delSp modSp add mod ord modAnim">
        <pc:chgData name="Rafael Carvallo" userId="f17c6a5d6b4d43c0" providerId="LiveId" clId="{F1177D28-A486-484F-BA6B-1020513DF474}" dt="2025-10-24T04:31:32.568" v="5128"/>
        <pc:sldMkLst>
          <pc:docMk/>
          <pc:sldMk cId="2741441643" sldId="3580"/>
        </pc:sldMkLst>
        <pc:spChg chg="mod">
          <ac:chgData name="Rafael Carvallo" userId="f17c6a5d6b4d43c0" providerId="LiveId" clId="{F1177D28-A486-484F-BA6B-1020513DF474}" dt="2025-10-23T12:28:50.475" v="1277" actId="20577"/>
          <ac:spMkLst>
            <pc:docMk/>
            <pc:sldMk cId="2741441643" sldId="3580"/>
            <ac:spMk id="2" creationId="{60EC1222-5008-8501-9F35-F69CBA3D635D}"/>
          </ac:spMkLst>
        </pc:spChg>
        <pc:spChg chg="add mod">
          <ac:chgData name="Rafael Carvallo" userId="f17c6a5d6b4d43c0" providerId="LiveId" clId="{F1177D28-A486-484F-BA6B-1020513DF474}" dt="2025-10-23T13:45:19.429" v="1342"/>
          <ac:spMkLst>
            <pc:docMk/>
            <pc:sldMk cId="2741441643" sldId="3580"/>
            <ac:spMk id="4" creationId="{8A160305-AAD1-C6D0-CD80-1BF578E3B620}"/>
          </ac:spMkLst>
        </pc:spChg>
        <pc:spChg chg="add mod">
          <ac:chgData name="Rafael Carvallo" userId="f17c6a5d6b4d43c0" providerId="LiveId" clId="{F1177D28-A486-484F-BA6B-1020513DF474}" dt="2025-10-24T04:27:25.659" v="4918" actId="1035"/>
          <ac:spMkLst>
            <pc:docMk/>
            <pc:sldMk cId="2741441643" sldId="3580"/>
            <ac:spMk id="7" creationId="{022A6311-C787-4756-881B-1A029E9EC404}"/>
          </ac:spMkLst>
        </pc:spChg>
        <pc:spChg chg="add mod">
          <ac:chgData name="Rafael Carvallo" userId="f17c6a5d6b4d43c0" providerId="LiveId" clId="{F1177D28-A486-484F-BA6B-1020513DF474}" dt="2025-10-24T04:30:48.073" v="5127" actId="1036"/>
          <ac:spMkLst>
            <pc:docMk/>
            <pc:sldMk cId="2741441643" sldId="3580"/>
            <ac:spMk id="8" creationId="{B1C88C2C-1CE9-0513-3FD0-71411BD1D890}"/>
          </ac:spMkLst>
        </pc:spChg>
        <pc:spChg chg="del">
          <ac:chgData name="Rafael Carvallo" userId="f17c6a5d6b4d43c0" providerId="LiveId" clId="{F1177D28-A486-484F-BA6B-1020513DF474}" dt="2025-10-23T13:45:16.162" v="1340" actId="478"/>
          <ac:spMkLst>
            <pc:docMk/>
            <pc:sldMk cId="2741441643" sldId="3580"/>
            <ac:spMk id="11" creationId="{A0B181CD-0AD7-08FB-2EFC-DC56DFBBDC8B}"/>
          </ac:spMkLst>
        </pc:spChg>
        <pc:picChg chg="add mod">
          <ac:chgData name="Rafael Carvallo" userId="f17c6a5d6b4d43c0" providerId="LiveId" clId="{F1177D28-A486-484F-BA6B-1020513DF474}" dt="2025-10-23T13:45:19.429" v="1342"/>
          <ac:picMkLst>
            <pc:docMk/>
            <pc:sldMk cId="2741441643" sldId="3580"/>
            <ac:picMk id="3" creationId="{3679E3EB-CC83-D08C-F78F-60F77C07A4C5}"/>
          </ac:picMkLst>
        </pc:picChg>
        <pc:picChg chg="add mod">
          <ac:chgData name="Rafael Carvallo" userId="f17c6a5d6b4d43c0" providerId="LiveId" clId="{F1177D28-A486-484F-BA6B-1020513DF474}" dt="2025-10-24T04:27:20.584" v="4899" actId="14100"/>
          <ac:picMkLst>
            <pc:docMk/>
            <pc:sldMk cId="2741441643" sldId="3580"/>
            <ac:picMk id="6" creationId="{4DAC401F-59EC-5063-77FC-B8E1A7E97E3E}"/>
          </ac:picMkLst>
        </pc:picChg>
        <pc:picChg chg="del">
          <ac:chgData name="Rafael Carvallo" userId="f17c6a5d6b4d43c0" providerId="LiveId" clId="{F1177D28-A486-484F-BA6B-1020513DF474}" dt="2025-10-23T13:45:18.266" v="1341" actId="478"/>
          <ac:picMkLst>
            <pc:docMk/>
            <pc:sldMk cId="2741441643" sldId="3580"/>
            <ac:picMk id="10" creationId="{45A1401F-2E45-53A9-32BC-A7203B452B22}"/>
          </ac:picMkLst>
        </pc:picChg>
      </pc:sldChg>
      <pc:sldChg chg="delSp modSp add del mod">
        <pc:chgData name="Rafael Carvallo" userId="f17c6a5d6b4d43c0" providerId="LiveId" clId="{F1177D28-A486-484F-BA6B-1020513DF474}" dt="2025-10-24T04:07:13.740" v="4824" actId="47"/>
        <pc:sldMkLst>
          <pc:docMk/>
          <pc:sldMk cId="1450145644" sldId="3581"/>
        </pc:sldMkLst>
        <pc:spChg chg="mod">
          <ac:chgData name="Rafael Carvallo" userId="f17c6a5d6b4d43c0" providerId="LiveId" clId="{F1177D28-A486-484F-BA6B-1020513DF474}" dt="2025-10-23T13:41:05.186" v="1290" actId="20577"/>
          <ac:spMkLst>
            <pc:docMk/>
            <pc:sldMk cId="1450145644" sldId="3581"/>
            <ac:spMk id="2" creationId="{D465481D-373D-F170-99FE-8C998F48E450}"/>
          </ac:spMkLst>
        </pc:spChg>
        <pc:spChg chg="del">
          <ac:chgData name="Rafael Carvallo" userId="f17c6a5d6b4d43c0" providerId="LiveId" clId="{F1177D28-A486-484F-BA6B-1020513DF474}" dt="2025-10-23T13:45:25.317" v="1343" actId="478"/>
          <ac:spMkLst>
            <pc:docMk/>
            <pc:sldMk cId="1450145644" sldId="3581"/>
            <ac:spMk id="11" creationId="{3C790830-AD2F-7484-8001-7CD9B0799249}"/>
          </ac:spMkLst>
        </pc:spChg>
        <pc:picChg chg="del">
          <ac:chgData name="Rafael Carvallo" userId="f17c6a5d6b4d43c0" providerId="LiveId" clId="{F1177D28-A486-484F-BA6B-1020513DF474}" dt="2025-10-23T13:45:27.441" v="1344" actId="478"/>
          <ac:picMkLst>
            <pc:docMk/>
            <pc:sldMk cId="1450145644" sldId="3581"/>
            <ac:picMk id="10" creationId="{D4D23CD3-0D47-6377-19F0-B78B401C30BF}"/>
          </ac:picMkLst>
        </pc:picChg>
      </pc:sldChg>
      <pc:sldChg chg="addSp delSp modSp add mod">
        <pc:chgData name="Rafael Carvallo" userId="f17c6a5d6b4d43c0" providerId="LiveId" clId="{F1177D28-A486-484F-BA6B-1020513DF474}" dt="2025-10-23T15:02:07.709" v="1846" actId="1036"/>
        <pc:sldMkLst>
          <pc:docMk/>
          <pc:sldMk cId="1943772422" sldId="3582"/>
        </pc:sldMkLst>
        <pc:spChg chg="mod">
          <ac:chgData name="Rafael Carvallo" userId="f17c6a5d6b4d43c0" providerId="LiveId" clId="{F1177D28-A486-484F-BA6B-1020513DF474}" dt="2025-10-23T14:21:02.406" v="1611" actId="20577"/>
          <ac:spMkLst>
            <pc:docMk/>
            <pc:sldMk cId="1943772422" sldId="3582"/>
            <ac:spMk id="2" creationId="{78DB89B6-C070-8041-7654-F5B93133EBE2}"/>
          </ac:spMkLst>
        </pc:spChg>
        <pc:spChg chg="add mod">
          <ac:chgData name="Rafael Carvallo" userId="f17c6a5d6b4d43c0" providerId="LiveId" clId="{F1177D28-A486-484F-BA6B-1020513DF474}" dt="2025-10-23T15:02:01.750" v="1820" actId="1035"/>
          <ac:spMkLst>
            <pc:docMk/>
            <pc:sldMk cId="1943772422" sldId="3582"/>
            <ac:spMk id="5" creationId="{D795546B-C1C8-4B9D-7B8C-4BFDD876E054}"/>
          </ac:spMkLst>
        </pc:spChg>
        <pc:spChg chg="mod">
          <ac:chgData name="Rafael Carvallo" userId="f17c6a5d6b4d43c0" providerId="LiveId" clId="{F1177D28-A486-484F-BA6B-1020513DF474}" dt="2025-10-23T15:02:07.709" v="1846" actId="1036"/>
          <ac:spMkLst>
            <pc:docMk/>
            <pc:sldMk cId="1943772422" sldId="3582"/>
            <ac:spMk id="7" creationId="{793F3470-3794-71BA-F8CE-8CE62E5F7BFE}"/>
          </ac:spMkLst>
        </pc:spChg>
        <pc:spChg chg="del">
          <ac:chgData name="Rafael Carvallo" userId="f17c6a5d6b4d43c0" providerId="LiveId" clId="{F1177D28-A486-484F-BA6B-1020513DF474}" dt="2025-10-23T14:35:30.110" v="1612" actId="478"/>
          <ac:spMkLst>
            <pc:docMk/>
            <pc:sldMk cId="1943772422" sldId="3582"/>
            <ac:spMk id="14" creationId="{0D5AD428-D596-9015-3399-40DBE7DFB8AD}"/>
          </ac:spMkLst>
        </pc:spChg>
        <pc:spChg chg="add mod">
          <ac:chgData name="Rafael Carvallo" userId="f17c6a5d6b4d43c0" providerId="LiveId" clId="{F1177D28-A486-484F-BA6B-1020513DF474}" dt="2025-10-23T15:01:47.593" v="1807" actId="20577"/>
          <ac:spMkLst>
            <pc:docMk/>
            <pc:sldMk cId="1943772422" sldId="3582"/>
            <ac:spMk id="15" creationId="{129C76F4-B7D8-BA9D-4060-9F3B495E750A}"/>
          </ac:spMkLst>
        </pc:spChg>
        <pc:picChg chg="del">
          <ac:chgData name="Rafael Carvallo" userId="f17c6a5d6b4d43c0" providerId="LiveId" clId="{F1177D28-A486-484F-BA6B-1020513DF474}" dt="2025-10-23T14:20:49.459" v="1597" actId="478"/>
          <ac:picMkLst>
            <pc:docMk/>
            <pc:sldMk cId="1943772422" sldId="3582"/>
            <ac:picMk id="6" creationId="{5181D86B-8205-0E39-21FB-5277E542DD88}"/>
          </ac:picMkLst>
        </pc:picChg>
        <pc:picChg chg="del">
          <ac:chgData name="Rafael Carvallo" userId="f17c6a5d6b4d43c0" providerId="LiveId" clId="{F1177D28-A486-484F-BA6B-1020513DF474}" dt="2025-10-23T14:20:55.716" v="1599" actId="478"/>
          <ac:picMkLst>
            <pc:docMk/>
            <pc:sldMk cId="1943772422" sldId="3582"/>
            <ac:picMk id="9" creationId="{852A3008-3969-FC47-FBAC-F121F3320208}"/>
          </ac:picMkLst>
        </pc:picChg>
        <pc:picChg chg="add mod">
          <ac:chgData name="Rafael Carvallo" userId="f17c6a5d6b4d43c0" providerId="LiveId" clId="{F1177D28-A486-484F-BA6B-1020513DF474}" dt="2025-10-23T14:59:45.202" v="1742" actId="14100"/>
          <ac:picMkLst>
            <pc:docMk/>
            <pc:sldMk cId="1943772422" sldId="3582"/>
            <ac:picMk id="10" creationId="{7E92655A-28ED-16D0-2EFB-105499EECCC6}"/>
          </ac:picMkLst>
        </pc:picChg>
        <pc:picChg chg="add mod modCrop">
          <ac:chgData name="Rafael Carvallo" userId="f17c6a5d6b4d43c0" providerId="LiveId" clId="{F1177D28-A486-484F-BA6B-1020513DF474}" dt="2025-10-23T14:59:45.202" v="1742" actId="14100"/>
          <ac:picMkLst>
            <pc:docMk/>
            <pc:sldMk cId="1943772422" sldId="3582"/>
            <ac:picMk id="12" creationId="{3FB3AE5E-CCBC-1D5E-9101-E66D121C5AD1}"/>
          </ac:picMkLst>
        </pc:picChg>
        <pc:picChg chg="del">
          <ac:chgData name="Rafael Carvallo" userId="f17c6a5d6b4d43c0" providerId="LiveId" clId="{F1177D28-A486-484F-BA6B-1020513DF474}" dt="2025-10-23T14:20:53.852" v="1598" actId="478"/>
          <ac:picMkLst>
            <pc:docMk/>
            <pc:sldMk cId="1943772422" sldId="3582"/>
            <ac:picMk id="13" creationId="{94585798-EE3E-DA59-3D59-71797A8CE8BF}"/>
          </ac:picMkLst>
        </pc:picChg>
      </pc:sldChg>
      <pc:sldChg chg="add del ord">
        <pc:chgData name="Rafael Carvallo" userId="f17c6a5d6b4d43c0" providerId="LiveId" clId="{F1177D28-A486-484F-BA6B-1020513DF474}" dt="2025-10-23T23:43:08.163" v="3669" actId="47"/>
        <pc:sldMkLst>
          <pc:docMk/>
          <pc:sldMk cId="298717723" sldId="3583"/>
        </pc:sldMkLst>
      </pc:sldChg>
      <pc:sldChg chg="addSp modSp add mod modAnim">
        <pc:chgData name="Rafael Carvallo" userId="f17c6a5d6b4d43c0" providerId="LiveId" clId="{F1177D28-A486-484F-BA6B-1020513DF474}" dt="2025-10-23T17:31:42.006" v="2507" actId="1038"/>
        <pc:sldMkLst>
          <pc:docMk/>
          <pc:sldMk cId="1485473796" sldId="3584"/>
        </pc:sldMkLst>
        <pc:spChg chg="mod">
          <ac:chgData name="Rafael Carvallo" userId="f17c6a5d6b4d43c0" providerId="LiveId" clId="{F1177D28-A486-484F-BA6B-1020513DF474}" dt="2025-10-23T17:31:28.487" v="2455" actId="14100"/>
          <ac:spMkLst>
            <pc:docMk/>
            <pc:sldMk cId="1485473796" sldId="3584"/>
            <ac:spMk id="3" creationId="{C6B64F16-072E-FBC5-545A-DCAAAD6A0A27}"/>
          </ac:spMkLst>
        </pc:spChg>
        <pc:spChg chg="add mod">
          <ac:chgData name="Rafael Carvallo" userId="f17c6a5d6b4d43c0" providerId="LiveId" clId="{F1177D28-A486-484F-BA6B-1020513DF474}" dt="2025-10-23T17:31:42.006" v="2507" actId="1038"/>
          <ac:spMkLst>
            <pc:docMk/>
            <pc:sldMk cId="1485473796" sldId="3584"/>
            <ac:spMk id="5" creationId="{77923C5F-1624-81C0-798B-229B8A34420A}"/>
          </ac:spMkLst>
        </pc:spChg>
        <pc:spChg chg="add mod">
          <ac:chgData name="Rafael Carvallo" userId="f17c6a5d6b4d43c0" providerId="LiveId" clId="{F1177D28-A486-484F-BA6B-1020513DF474}" dt="2025-10-23T17:29:57.147" v="2440" actId="1076"/>
          <ac:spMkLst>
            <pc:docMk/>
            <pc:sldMk cId="1485473796" sldId="3584"/>
            <ac:spMk id="6" creationId="{C67C8BB3-28E2-49A8-EC1D-B93750830839}"/>
          </ac:spMkLst>
        </pc:spChg>
        <pc:picChg chg="add mod">
          <ac:chgData name="Rafael Carvallo" userId="f17c6a5d6b4d43c0" providerId="LiveId" clId="{F1177D28-A486-484F-BA6B-1020513DF474}" dt="2025-10-23T17:31:35.330" v="2492" actId="1037"/>
          <ac:picMkLst>
            <pc:docMk/>
            <pc:sldMk cId="1485473796" sldId="3584"/>
            <ac:picMk id="4" creationId="{8501C6F4-81CB-CD56-CE4F-396B4955AA22}"/>
          </ac:picMkLst>
        </pc:picChg>
      </pc:sldChg>
      <pc:sldChg chg="addSp delSp modSp add mod modAnim">
        <pc:chgData name="Rafael Carvallo" userId="f17c6a5d6b4d43c0" providerId="LiveId" clId="{F1177D28-A486-484F-BA6B-1020513DF474}" dt="2025-10-23T17:12:45.588" v="2407"/>
        <pc:sldMkLst>
          <pc:docMk/>
          <pc:sldMk cId="280434175" sldId="3585"/>
        </pc:sldMkLst>
        <pc:spChg chg="mod">
          <ac:chgData name="Rafael Carvallo" userId="f17c6a5d6b4d43c0" providerId="LiveId" clId="{F1177D28-A486-484F-BA6B-1020513DF474}" dt="2025-10-23T17:12:02.981" v="2405" actId="14100"/>
          <ac:spMkLst>
            <pc:docMk/>
            <pc:sldMk cId="280434175" sldId="3585"/>
            <ac:spMk id="5" creationId="{AC361484-5E00-A081-0411-2E51783EB928}"/>
          </ac:spMkLst>
        </pc:spChg>
        <pc:spChg chg="add mod">
          <ac:chgData name="Rafael Carvallo" userId="f17c6a5d6b4d43c0" providerId="LiveId" clId="{F1177D28-A486-484F-BA6B-1020513DF474}" dt="2025-10-23T17:10:57.073" v="2293" actId="1076"/>
          <ac:spMkLst>
            <pc:docMk/>
            <pc:sldMk cId="280434175" sldId="3585"/>
            <ac:spMk id="12" creationId="{DD3189AA-A10D-8062-1FE7-6EA2291BCE95}"/>
          </ac:spMkLst>
        </pc:spChg>
        <pc:spChg chg="add mod">
          <ac:chgData name="Rafael Carvallo" userId="f17c6a5d6b4d43c0" providerId="LiveId" clId="{F1177D28-A486-484F-BA6B-1020513DF474}" dt="2025-10-23T17:10:32.262" v="2280" actId="14100"/>
          <ac:spMkLst>
            <pc:docMk/>
            <pc:sldMk cId="280434175" sldId="3585"/>
            <ac:spMk id="13" creationId="{729A0C42-03A7-500B-E1FF-D039C433D185}"/>
          </ac:spMkLst>
        </pc:spChg>
        <pc:spChg chg="add mod">
          <ac:chgData name="Rafael Carvallo" userId="f17c6a5d6b4d43c0" providerId="LiveId" clId="{F1177D28-A486-484F-BA6B-1020513DF474}" dt="2025-10-23T17:11:30.244" v="2399" actId="20577"/>
          <ac:spMkLst>
            <pc:docMk/>
            <pc:sldMk cId="280434175" sldId="3585"/>
            <ac:spMk id="14" creationId="{55D89282-C06A-2330-9954-487E45C40222}"/>
          </ac:spMkLst>
        </pc:spChg>
        <pc:picChg chg="del">
          <ac:chgData name="Rafael Carvallo" userId="f17c6a5d6b4d43c0" providerId="LiveId" clId="{F1177D28-A486-484F-BA6B-1020513DF474}" dt="2025-10-23T17:00:49.430" v="2053" actId="478"/>
          <ac:picMkLst>
            <pc:docMk/>
            <pc:sldMk cId="280434175" sldId="3585"/>
            <ac:picMk id="4" creationId="{46BD2026-9428-F0EE-7663-2C47D869CA12}"/>
          </ac:picMkLst>
        </pc:picChg>
        <pc:picChg chg="add mod">
          <ac:chgData name="Rafael Carvallo" userId="f17c6a5d6b4d43c0" providerId="LiveId" clId="{F1177D28-A486-484F-BA6B-1020513DF474}" dt="2025-10-23T17:10:04.141" v="2113" actId="1036"/>
          <ac:picMkLst>
            <pc:docMk/>
            <pc:sldMk cId="280434175" sldId="3585"/>
            <ac:picMk id="6" creationId="{5F3870DD-5A92-6C77-286F-7CBA18CC2411}"/>
          </ac:picMkLst>
        </pc:picChg>
        <pc:picChg chg="add mod">
          <ac:chgData name="Rafael Carvallo" userId="f17c6a5d6b4d43c0" providerId="LiveId" clId="{F1177D28-A486-484F-BA6B-1020513DF474}" dt="2025-10-23T17:10:09.889" v="2140" actId="1036"/>
          <ac:picMkLst>
            <pc:docMk/>
            <pc:sldMk cId="280434175" sldId="3585"/>
            <ac:picMk id="7" creationId="{FA5A3A7F-7087-0E50-A2F2-037542B8683F}"/>
          </ac:picMkLst>
        </pc:picChg>
        <pc:picChg chg="add mod">
          <ac:chgData name="Rafael Carvallo" userId="f17c6a5d6b4d43c0" providerId="LiveId" clId="{F1177D28-A486-484F-BA6B-1020513DF474}" dt="2025-10-23T17:11:03.967" v="2308" actId="1036"/>
          <ac:picMkLst>
            <pc:docMk/>
            <pc:sldMk cId="280434175" sldId="3585"/>
            <ac:picMk id="8" creationId="{6751EA3A-7D6D-066F-570F-527096EFFEDE}"/>
          </ac:picMkLst>
        </pc:picChg>
      </pc:sldChg>
      <pc:sldChg chg="addSp modSp add mod ord">
        <pc:chgData name="Rafael Carvallo" userId="f17c6a5d6b4d43c0" providerId="LiveId" clId="{F1177D28-A486-484F-BA6B-1020513DF474}" dt="2025-10-23T23:55:16.829" v="4014"/>
        <pc:sldMkLst>
          <pc:docMk/>
          <pc:sldMk cId="4255216238" sldId="3586"/>
        </pc:sldMkLst>
        <pc:spChg chg="mod">
          <ac:chgData name="Rafael Carvallo" userId="f17c6a5d6b4d43c0" providerId="LiveId" clId="{F1177D28-A486-484F-BA6B-1020513DF474}" dt="2025-10-23T17:28:29.452" v="2431" actId="20577"/>
          <ac:spMkLst>
            <pc:docMk/>
            <pc:sldMk cId="4255216238" sldId="3586"/>
            <ac:spMk id="2" creationId="{B5E00991-F24F-6E95-4B81-626B5257A691}"/>
          </ac:spMkLst>
        </pc:spChg>
        <pc:spChg chg="add mod">
          <ac:chgData name="Rafael Carvallo" userId="f17c6a5d6b4d43c0" providerId="LiveId" clId="{F1177D28-A486-484F-BA6B-1020513DF474}" dt="2025-10-23T22:24:37.835" v="2986" actId="20577"/>
          <ac:spMkLst>
            <pc:docMk/>
            <pc:sldMk cId="4255216238" sldId="3586"/>
            <ac:spMk id="7" creationId="{3B32730D-1B56-E3A7-D2F0-71461ECCCACD}"/>
          </ac:spMkLst>
        </pc:spChg>
        <pc:picChg chg="add mod">
          <ac:chgData name="Rafael Carvallo" userId="f17c6a5d6b4d43c0" providerId="LiveId" clId="{F1177D28-A486-484F-BA6B-1020513DF474}" dt="2025-10-23T22:24:00.748" v="2948" actId="1076"/>
          <ac:picMkLst>
            <pc:docMk/>
            <pc:sldMk cId="4255216238" sldId="3586"/>
            <ac:picMk id="5" creationId="{B096F3F9-620D-0438-6B97-C36BDE0F6230}"/>
          </ac:picMkLst>
        </pc:picChg>
        <pc:picChg chg="add mod">
          <ac:chgData name="Rafael Carvallo" userId="f17c6a5d6b4d43c0" providerId="LiveId" clId="{F1177D28-A486-484F-BA6B-1020513DF474}" dt="2025-10-23T22:24:12.523" v="2951" actId="1076"/>
          <ac:picMkLst>
            <pc:docMk/>
            <pc:sldMk cId="4255216238" sldId="3586"/>
            <ac:picMk id="6" creationId="{45AA16ED-6211-32B7-002B-1AAD87A3D397}"/>
          </ac:picMkLst>
        </pc:picChg>
      </pc:sldChg>
      <pc:sldChg chg="add del">
        <pc:chgData name="Rafael Carvallo" userId="f17c6a5d6b4d43c0" providerId="LiveId" clId="{F1177D28-A486-484F-BA6B-1020513DF474}" dt="2025-10-23T21:53:00.967" v="2834" actId="47"/>
        <pc:sldMkLst>
          <pc:docMk/>
          <pc:sldMk cId="1214717389" sldId="3587"/>
        </pc:sldMkLst>
      </pc:sldChg>
      <pc:sldChg chg="addSp delSp modSp add mod">
        <pc:chgData name="Rafael Carvallo" userId="f17c6a5d6b4d43c0" providerId="LiveId" clId="{F1177D28-A486-484F-BA6B-1020513DF474}" dt="2025-10-23T23:42:14.025" v="3668" actId="478"/>
        <pc:sldMkLst>
          <pc:docMk/>
          <pc:sldMk cId="2303968494" sldId="3588"/>
        </pc:sldMkLst>
        <pc:spChg chg="mod">
          <ac:chgData name="Rafael Carvallo" userId="f17c6a5d6b4d43c0" providerId="LiveId" clId="{F1177D28-A486-484F-BA6B-1020513DF474}" dt="2025-10-23T22:45:33.009" v="3007" actId="1036"/>
          <ac:spMkLst>
            <pc:docMk/>
            <pc:sldMk cId="2303968494" sldId="3588"/>
            <ac:spMk id="3" creationId="{C0A9A25A-3E8D-EB25-D09E-7C0D28F6BB06}"/>
          </ac:spMkLst>
        </pc:spChg>
        <pc:spChg chg="mod">
          <ac:chgData name="Rafael Carvallo" userId="f17c6a5d6b4d43c0" providerId="LiveId" clId="{F1177D28-A486-484F-BA6B-1020513DF474}" dt="2025-10-23T21:56:45.392" v="2857" actId="1036"/>
          <ac:spMkLst>
            <pc:docMk/>
            <pc:sldMk cId="2303968494" sldId="3588"/>
            <ac:spMk id="6" creationId="{E6A0E419-2CFE-5313-BEEC-DF07E75EBE94}"/>
          </ac:spMkLst>
        </pc:spChg>
        <pc:spChg chg="add del mod">
          <ac:chgData name="Rafael Carvallo" userId="f17c6a5d6b4d43c0" providerId="LiveId" clId="{F1177D28-A486-484F-BA6B-1020513DF474}" dt="2025-10-23T23:42:14.025" v="3668" actId="478"/>
          <ac:spMkLst>
            <pc:docMk/>
            <pc:sldMk cId="2303968494" sldId="3588"/>
            <ac:spMk id="9" creationId="{6305D882-3637-1CB3-A6FB-C9C287D4C193}"/>
          </ac:spMkLst>
        </pc:spChg>
        <pc:graphicFrameChg chg="add mod">
          <ac:chgData name="Rafael Carvallo" userId="f17c6a5d6b4d43c0" providerId="LiveId" clId="{F1177D28-A486-484F-BA6B-1020513DF474}" dt="2025-10-23T21:52:05.585" v="2807"/>
          <ac:graphicFrameMkLst>
            <pc:docMk/>
            <pc:sldMk cId="2303968494" sldId="3588"/>
            <ac:graphicFrameMk id="4" creationId="{3CD6AEEC-6A0E-6A7F-7693-BBFFF8A8A595}"/>
          </ac:graphicFrameMkLst>
        </pc:graphicFrameChg>
        <pc:graphicFrameChg chg="del">
          <ac:chgData name="Rafael Carvallo" userId="f17c6a5d6b4d43c0" providerId="LiveId" clId="{F1177D28-A486-484F-BA6B-1020513DF474}" dt="2025-10-23T21:52:03.412" v="2806" actId="478"/>
          <ac:graphicFrameMkLst>
            <pc:docMk/>
            <pc:sldMk cId="2303968494" sldId="3588"/>
            <ac:graphicFrameMk id="7" creationId="{13FE68FD-9EDB-E9EF-1B24-B5A64F36C808}"/>
          </ac:graphicFrameMkLst>
        </pc:graphicFrameChg>
        <pc:picChg chg="add del mod">
          <ac:chgData name="Rafael Carvallo" userId="f17c6a5d6b4d43c0" providerId="LiveId" clId="{F1177D28-A486-484F-BA6B-1020513DF474}" dt="2025-10-23T21:56:31.540" v="2835" actId="478"/>
          <ac:picMkLst>
            <pc:docMk/>
            <pc:sldMk cId="2303968494" sldId="3588"/>
            <ac:picMk id="5" creationId="{78490E99-38C1-85F8-C592-91A12D5977A1}"/>
          </ac:picMkLst>
        </pc:picChg>
        <pc:picChg chg="add del mod">
          <ac:chgData name="Rafael Carvallo" userId="f17c6a5d6b4d43c0" providerId="LiveId" clId="{F1177D28-A486-484F-BA6B-1020513DF474}" dt="2025-10-23T22:44:31.580" v="3001" actId="478"/>
          <ac:picMkLst>
            <pc:docMk/>
            <pc:sldMk cId="2303968494" sldId="3588"/>
            <ac:picMk id="8" creationId="{A449C367-7F89-3DE1-10E7-DD6947B8B45A}"/>
          </ac:picMkLst>
        </pc:picChg>
        <pc:picChg chg="add">
          <ac:chgData name="Rafael Carvallo" userId="f17c6a5d6b4d43c0" providerId="LiveId" clId="{F1177D28-A486-484F-BA6B-1020513DF474}" dt="2025-10-23T22:01:29.740" v="2892"/>
          <ac:picMkLst>
            <pc:docMk/>
            <pc:sldMk cId="2303968494" sldId="3588"/>
            <ac:picMk id="12" creationId="{ED57F56E-F1E5-38CD-88DB-28DD3D54B96B}"/>
          </ac:picMkLst>
        </pc:picChg>
        <pc:picChg chg="add mod">
          <ac:chgData name="Rafael Carvallo" userId="f17c6a5d6b4d43c0" providerId="LiveId" clId="{F1177D28-A486-484F-BA6B-1020513DF474}" dt="2025-10-23T23:42:02.711" v="3667"/>
          <ac:picMkLst>
            <pc:docMk/>
            <pc:sldMk cId="2303968494" sldId="3588"/>
            <ac:picMk id="14" creationId="{2BC0ED4D-9F1C-5FBD-F4F4-5B3351078C9D}"/>
          </ac:picMkLst>
        </pc:picChg>
      </pc:sldChg>
      <pc:sldChg chg="addSp delSp modSp add mod ord">
        <pc:chgData name="Rafael Carvallo" userId="f17c6a5d6b4d43c0" providerId="LiveId" clId="{F1177D28-A486-484F-BA6B-1020513DF474}" dt="2025-10-23T23:55:16.829" v="4014"/>
        <pc:sldMkLst>
          <pc:docMk/>
          <pc:sldMk cId="565683858" sldId="3589"/>
        </pc:sldMkLst>
        <pc:spChg chg="add mod">
          <ac:chgData name="Rafael Carvallo" userId="f17c6a5d6b4d43c0" providerId="LiveId" clId="{F1177D28-A486-484F-BA6B-1020513DF474}" dt="2025-10-23T22:23:25.403" v="2946" actId="1076"/>
          <ac:spMkLst>
            <pc:docMk/>
            <pc:sldMk cId="565683858" sldId="3589"/>
            <ac:spMk id="9" creationId="{DB4F599E-F9FE-C33B-2E59-D781FBB39C60}"/>
          </ac:spMkLst>
        </pc:spChg>
        <pc:picChg chg="del">
          <ac:chgData name="Rafael Carvallo" userId="f17c6a5d6b4d43c0" providerId="LiveId" clId="{F1177D28-A486-484F-BA6B-1020513DF474}" dt="2025-10-23T22:22:15.597" v="2934" actId="478"/>
          <ac:picMkLst>
            <pc:docMk/>
            <pc:sldMk cId="565683858" sldId="3589"/>
            <ac:picMk id="5" creationId="{44DC2970-E8A0-2D53-3D61-8D0F1E5BFDC4}"/>
          </ac:picMkLst>
        </pc:picChg>
        <pc:picChg chg="del">
          <ac:chgData name="Rafael Carvallo" userId="f17c6a5d6b4d43c0" providerId="LiveId" clId="{F1177D28-A486-484F-BA6B-1020513DF474}" dt="2025-10-23T22:22:17.283" v="2935" actId="478"/>
          <ac:picMkLst>
            <pc:docMk/>
            <pc:sldMk cId="565683858" sldId="3589"/>
            <ac:picMk id="6" creationId="{A12DD51C-D0C8-05FB-A6B3-D61CE4C7EA16}"/>
          </ac:picMkLst>
        </pc:picChg>
        <pc:picChg chg="add mod modCrop">
          <ac:chgData name="Rafael Carvallo" userId="f17c6a5d6b4d43c0" providerId="LiveId" clId="{F1177D28-A486-484F-BA6B-1020513DF474}" dt="2025-10-23T22:23:02.831" v="2944" actId="1076"/>
          <ac:picMkLst>
            <pc:docMk/>
            <pc:sldMk cId="565683858" sldId="3589"/>
            <ac:picMk id="8" creationId="{104003D1-FB05-5B0C-DEDD-4BA823FE2CE8}"/>
          </ac:picMkLst>
        </pc:picChg>
      </pc:sldChg>
      <pc:sldChg chg="add">
        <pc:chgData name="Rafael Carvallo" userId="f17c6a5d6b4d43c0" providerId="LiveId" clId="{F1177D28-A486-484F-BA6B-1020513DF474}" dt="2025-10-23T22:44:27.006" v="3000" actId="2890"/>
        <pc:sldMkLst>
          <pc:docMk/>
          <pc:sldMk cId="3009521987" sldId="3590"/>
        </pc:sldMkLst>
      </pc:sldChg>
      <pc:sldChg chg="addSp delSp modSp add del mod ord">
        <pc:chgData name="Rafael Carvallo" userId="f17c6a5d6b4d43c0" providerId="LiveId" clId="{F1177D28-A486-484F-BA6B-1020513DF474}" dt="2025-10-23T23:20:06.962" v="3496" actId="47"/>
        <pc:sldMkLst>
          <pc:docMk/>
          <pc:sldMk cId="4151298024" sldId="3591"/>
        </pc:sldMkLst>
        <pc:spChg chg="del">
          <ac:chgData name="Rafael Carvallo" userId="f17c6a5d6b4d43c0" providerId="LiveId" clId="{F1177D28-A486-484F-BA6B-1020513DF474}" dt="2025-10-23T22:49:51.412" v="3058" actId="478"/>
          <ac:spMkLst>
            <pc:docMk/>
            <pc:sldMk cId="4151298024" sldId="3591"/>
            <ac:spMk id="9" creationId="{5A6D7AAA-4CD6-025D-E0BB-73F8ADAFE4AD}"/>
          </ac:spMkLst>
        </pc:spChg>
        <pc:picChg chg="add del mod">
          <ac:chgData name="Rafael Carvallo" userId="f17c6a5d6b4d43c0" providerId="LiveId" clId="{F1177D28-A486-484F-BA6B-1020513DF474}" dt="2025-10-23T23:03:47.546" v="3071" actId="478"/>
          <ac:picMkLst>
            <pc:docMk/>
            <pc:sldMk cId="4151298024" sldId="3591"/>
            <ac:picMk id="5" creationId="{27759652-26F0-AB29-14BF-B87C78FD29EE}"/>
          </ac:picMkLst>
        </pc:picChg>
        <pc:picChg chg="del">
          <ac:chgData name="Rafael Carvallo" userId="f17c6a5d6b4d43c0" providerId="LiveId" clId="{F1177D28-A486-484F-BA6B-1020513DF474}" dt="2025-10-23T22:48:14.326" v="3035" actId="478"/>
          <ac:picMkLst>
            <pc:docMk/>
            <pc:sldMk cId="4151298024" sldId="3591"/>
            <ac:picMk id="8" creationId="{CEAE8C47-06EF-1D5D-C6BC-75BC36FBDF0C}"/>
          </ac:picMkLst>
        </pc:picChg>
        <pc:picChg chg="add del mod">
          <ac:chgData name="Rafael Carvallo" userId="f17c6a5d6b4d43c0" providerId="LiveId" clId="{F1177D28-A486-484F-BA6B-1020513DF474}" dt="2025-10-23T23:03:59.530" v="3074" actId="478"/>
          <ac:picMkLst>
            <pc:docMk/>
            <pc:sldMk cId="4151298024" sldId="3591"/>
            <ac:picMk id="12" creationId="{73F4D1F1-B7E4-4951-5A69-AF414ACC2C4D}"/>
          </ac:picMkLst>
        </pc:picChg>
        <pc:picChg chg="add mod">
          <ac:chgData name="Rafael Carvallo" userId="f17c6a5d6b4d43c0" providerId="LiveId" clId="{F1177D28-A486-484F-BA6B-1020513DF474}" dt="2025-10-23T23:04:04.336" v="3075" actId="1076"/>
          <ac:picMkLst>
            <pc:docMk/>
            <pc:sldMk cId="4151298024" sldId="3591"/>
            <ac:picMk id="14" creationId="{EEAE3FE5-DF97-224A-91F7-B565E2CCE939}"/>
          </ac:picMkLst>
        </pc:picChg>
        <pc:picChg chg="add mod">
          <ac:chgData name="Rafael Carvallo" userId="f17c6a5d6b4d43c0" providerId="LiveId" clId="{F1177D28-A486-484F-BA6B-1020513DF474}" dt="2025-10-23T23:03:50.826" v="3072" actId="1076"/>
          <ac:picMkLst>
            <pc:docMk/>
            <pc:sldMk cId="4151298024" sldId="3591"/>
            <ac:picMk id="16" creationId="{DF524D42-EFF5-BA6B-8E14-977E3584C594}"/>
          </ac:picMkLst>
        </pc:picChg>
      </pc:sldChg>
      <pc:sldChg chg="delSp modSp add del mod">
        <pc:chgData name="Rafael Carvallo" userId="f17c6a5d6b4d43c0" providerId="LiveId" clId="{F1177D28-A486-484F-BA6B-1020513DF474}" dt="2025-10-23T23:20:06.962" v="3496" actId="47"/>
        <pc:sldMkLst>
          <pc:docMk/>
          <pc:sldMk cId="1151932038" sldId="3592"/>
        </pc:sldMkLst>
        <pc:picChg chg="mod">
          <ac:chgData name="Rafael Carvallo" userId="f17c6a5d6b4d43c0" providerId="LiveId" clId="{F1177D28-A486-484F-BA6B-1020513DF474}" dt="2025-10-23T22:51:07.516" v="3068" actId="1035"/>
          <ac:picMkLst>
            <pc:docMk/>
            <pc:sldMk cId="1151932038" sldId="3592"/>
            <ac:picMk id="12" creationId="{7620896E-0780-5B97-0162-388D4364F37D}"/>
          </ac:picMkLst>
        </pc:picChg>
        <pc:picChg chg="del">
          <ac:chgData name="Rafael Carvallo" userId="f17c6a5d6b4d43c0" providerId="LiveId" clId="{F1177D28-A486-484F-BA6B-1020513DF474}" dt="2025-10-23T22:50:51.175" v="3064" actId="478"/>
          <ac:picMkLst>
            <pc:docMk/>
            <pc:sldMk cId="1151932038" sldId="3592"/>
            <ac:picMk id="14" creationId="{128DA074-3DBC-E27E-FCE1-F524DF85DFCC}"/>
          </ac:picMkLst>
        </pc:picChg>
        <pc:picChg chg="del">
          <ac:chgData name="Rafael Carvallo" userId="f17c6a5d6b4d43c0" providerId="LiveId" clId="{F1177D28-A486-484F-BA6B-1020513DF474}" dt="2025-10-23T22:50:48.616" v="3063" actId="478"/>
          <ac:picMkLst>
            <pc:docMk/>
            <pc:sldMk cId="1151932038" sldId="3592"/>
            <ac:picMk id="16" creationId="{F8352F8A-6010-EA74-5D5E-D5C129F68EEC}"/>
          </ac:picMkLst>
        </pc:picChg>
      </pc:sldChg>
      <pc:sldChg chg="addSp delSp modSp add mod ord">
        <pc:chgData name="Rafael Carvallo" userId="f17c6a5d6b4d43c0" providerId="LiveId" clId="{F1177D28-A486-484F-BA6B-1020513DF474}" dt="2025-10-23T23:19:34.749" v="3484" actId="1036"/>
        <pc:sldMkLst>
          <pc:docMk/>
          <pc:sldMk cId="3982713609" sldId="3593"/>
        </pc:sldMkLst>
        <pc:spChg chg="mod">
          <ac:chgData name="Rafael Carvallo" userId="f17c6a5d6b4d43c0" providerId="LiveId" clId="{F1177D28-A486-484F-BA6B-1020513DF474}" dt="2025-10-23T23:18:36" v="3442" actId="1036"/>
          <ac:spMkLst>
            <pc:docMk/>
            <pc:sldMk cId="3982713609" sldId="3593"/>
            <ac:spMk id="3" creationId="{02524524-96FF-A624-E4B7-1D18A5ECD48A}"/>
          </ac:spMkLst>
        </pc:spChg>
        <pc:spChg chg="mod">
          <ac:chgData name="Rafael Carvallo" userId="f17c6a5d6b4d43c0" providerId="LiveId" clId="{F1177D28-A486-484F-BA6B-1020513DF474}" dt="2025-10-23T23:18:36" v="3442" actId="1036"/>
          <ac:spMkLst>
            <pc:docMk/>
            <pc:sldMk cId="3982713609" sldId="3593"/>
            <ac:spMk id="6" creationId="{50A3E603-5563-AB5F-B8A0-14E6849FC4F7}"/>
          </ac:spMkLst>
        </pc:spChg>
        <pc:spChg chg="add mod">
          <ac:chgData name="Rafael Carvallo" userId="f17c6a5d6b4d43c0" providerId="LiveId" clId="{F1177D28-A486-484F-BA6B-1020513DF474}" dt="2025-10-23T23:19:34.749" v="3484" actId="1036"/>
          <ac:spMkLst>
            <pc:docMk/>
            <pc:sldMk cId="3982713609" sldId="3593"/>
            <ac:spMk id="8" creationId="{26CB0B98-71F7-9560-8AA9-03F868D05622}"/>
          </ac:spMkLst>
        </pc:spChg>
        <pc:spChg chg="add mod">
          <ac:chgData name="Rafael Carvallo" userId="f17c6a5d6b4d43c0" providerId="LiveId" clId="{F1177D28-A486-484F-BA6B-1020513DF474}" dt="2025-10-23T23:19:34.749" v="3484" actId="1036"/>
          <ac:spMkLst>
            <pc:docMk/>
            <pc:sldMk cId="3982713609" sldId="3593"/>
            <ac:spMk id="14" creationId="{2BE2D417-D8EB-037A-9D59-7A25FF8E9E81}"/>
          </ac:spMkLst>
        </pc:spChg>
        <pc:picChg chg="del">
          <ac:chgData name="Rafael Carvallo" userId="f17c6a5d6b4d43c0" providerId="LiveId" clId="{F1177D28-A486-484F-BA6B-1020513DF474}" dt="2025-10-23T23:05:39.777" v="3079" actId="478"/>
          <ac:picMkLst>
            <pc:docMk/>
            <pc:sldMk cId="3982713609" sldId="3593"/>
            <ac:picMk id="5" creationId="{D00E1B9D-5DC7-C7AD-975B-674884EFEE4C}"/>
          </ac:picMkLst>
        </pc:picChg>
        <pc:picChg chg="add mod">
          <ac:chgData name="Rafael Carvallo" userId="f17c6a5d6b4d43c0" providerId="LiveId" clId="{F1177D28-A486-484F-BA6B-1020513DF474}" dt="2025-10-23T23:18:36" v="3442" actId="1036"/>
          <ac:picMkLst>
            <pc:docMk/>
            <pc:sldMk cId="3982713609" sldId="3593"/>
            <ac:picMk id="7" creationId="{2C6CE27E-D373-633C-4E0B-9ED8B345BBE2}"/>
          </ac:picMkLst>
        </pc:picChg>
        <pc:picChg chg="del">
          <ac:chgData name="Rafael Carvallo" userId="f17c6a5d6b4d43c0" providerId="LiveId" clId="{F1177D28-A486-484F-BA6B-1020513DF474}" dt="2025-10-23T23:05:41.593" v="3080" actId="478"/>
          <ac:picMkLst>
            <pc:docMk/>
            <pc:sldMk cId="3982713609" sldId="3593"/>
            <ac:picMk id="12" creationId="{400E54ED-2422-B868-3BE4-3DE3C45D8CAA}"/>
          </ac:picMkLst>
        </pc:picChg>
        <pc:picChg chg="add mod">
          <ac:chgData name="Rafael Carvallo" userId="f17c6a5d6b4d43c0" providerId="LiveId" clId="{F1177D28-A486-484F-BA6B-1020513DF474}" dt="2025-10-23T23:18:36" v="3442" actId="1036"/>
          <ac:picMkLst>
            <pc:docMk/>
            <pc:sldMk cId="3982713609" sldId="3593"/>
            <ac:picMk id="13" creationId="{76C39973-6A82-4BE7-F07B-FD1105068C91}"/>
          </ac:picMkLst>
        </pc:picChg>
      </pc:sldChg>
      <pc:sldChg chg="addSp delSp modSp add mod">
        <pc:chgData name="Rafael Carvallo" userId="f17c6a5d6b4d43c0" providerId="LiveId" clId="{F1177D28-A486-484F-BA6B-1020513DF474}" dt="2025-10-23T23:19:17.583" v="3479" actId="1036"/>
        <pc:sldMkLst>
          <pc:docMk/>
          <pc:sldMk cId="806588131" sldId="3594"/>
        </pc:sldMkLst>
        <pc:spChg chg="mod">
          <ac:chgData name="Rafael Carvallo" userId="f17c6a5d6b4d43c0" providerId="LiveId" clId="{F1177D28-A486-484F-BA6B-1020513DF474}" dt="2025-10-23T23:19:01.562" v="3468" actId="1036"/>
          <ac:spMkLst>
            <pc:docMk/>
            <pc:sldMk cId="806588131" sldId="3594"/>
            <ac:spMk id="3" creationId="{87AE3FF0-72CB-7219-DDA3-F60DB31C869A}"/>
          </ac:spMkLst>
        </pc:spChg>
        <pc:spChg chg="mod">
          <ac:chgData name="Rafael Carvallo" userId="f17c6a5d6b4d43c0" providerId="LiveId" clId="{F1177D28-A486-484F-BA6B-1020513DF474}" dt="2025-10-23T23:19:17.583" v="3479" actId="1036"/>
          <ac:spMkLst>
            <pc:docMk/>
            <pc:sldMk cId="806588131" sldId="3594"/>
            <ac:spMk id="6" creationId="{D1DEE165-A24B-4ABB-1BDE-89FE3D97344A}"/>
          </ac:spMkLst>
        </pc:spChg>
        <pc:spChg chg="mod">
          <ac:chgData name="Rafael Carvallo" userId="f17c6a5d6b4d43c0" providerId="LiveId" clId="{F1177D28-A486-484F-BA6B-1020513DF474}" dt="2025-10-23T23:19:17.583" v="3479" actId="1036"/>
          <ac:spMkLst>
            <pc:docMk/>
            <pc:sldMk cId="806588131" sldId="3594"/>
            <ac:spMk id="8" creationId="{27ECFB8F-D7B1-8D35-F4EC-102496199021}"/>
          </ac:spMkLst>
        </pc:spChg>
        <pc:spChg chg="mod">
          <ac:chgData name="Rafael Carvallo" userId="f17c6a5d6b4d43c0" providerId="LiveId" clId="{F1177D28-A486-484F-BA6B-1020513DF474}" dt="2025-10-23T23:19:17.583" v="3479" actId="1036"/>
          <ac:spMkLst>
            <pc:docMk/>
            <pc:sldMk cId="806588131" sldId="3594"/>
            <ac:spMk id="14" creationId="{C9FFA802-7435-C709-1A7C-BF2DD05388B4}"/>
          </ac:spMkLst>
        </pc:spChg>
        <pc:picChg chg="add mod">
          <ac:chgData name="Rafael Carvallo" userId="f17c6a5d6b4d43c0" providerId="LiveId" clId="{F1177D28-A486-484F-BA6B-1020513DF474}" dt="2025-10-23T23:19:17.583" v="3479" actId="1036"/>
          <ac:picMkLst>
            <pc:docMk/>
            <pc:sldMk cId="806588131" sldId="3594"/>
            <ac:picMk id="5" creationId="{37004E74-ED82-C4FE-A9E6-96B2564411C8}"/>
          </ac:picMkLst>
        </pc:picChg>
        <pc:picChg chg="del">
          <ac:chgData name="Rafael Carvallo" userId="f17c6a5d6b4d43c0" providerId="LiveId" clId="{F1177D28-A486-484F-BA6B-1020513DF474}" dt="2025-10-23T23:13:20.127" v="3340" actId="478"/>
          <ac:picMkLst>
            <pc:docMk/>
            <pc:sldMk cId="806588131" sldId="3594"/>
            <ac:picMk id="7" creationId="{0C60E0CF-D4F2-5E50-0021-EAC0AE7EE196}"/>
          </ac:picMkLst>
        </pc:picChg>
        <pc:picChg chg="add mod">
          <ac:chgData name="Rafael Carvallo" userId="f17c6a5d6b4d43c0" providerId="LiveId" clId="{F1177D28-A486-484F-BA6B-1020513DF474}" dt="2025-10-23T23:19:17.583" v="3479" actId="1036"/>
          <ac:picMkLst>
            <pc:docMk/>
            <pc:sldMk cId="806588131" sldId="3594"/>
            <ac:picMk id="12" creationId="{1500D83B-36AA-DC1A-70F3-8E74CBF8FF02}"/>
          </ac:picMkLst>
        </pc:picChg>
        <pc:picChg chg="del">
          <ac:chgData name="Rafael Carvallo" userId="f17c6a5d6b4d43c0" providerId="LiveId" clId="{F1177D28-A486-484F-BA6B-1020513DF474}" dt="2025-10-23T23:13:23.118" v="3341" actId="478"/>
          <ac:picMkLst>
            <pc:docMk/>
            <pc:sldMk cId="806588131" sldId="3594"/>
            <ac:picMk id="13" creationId="{95FB23E4-69B5-404E-89BF-B9343358A413}"/>
          </ac:picMkLst>
        </pc:picChg>
      </pc:sldChg>
      <pc:sldChg chg="addSp delSp modSp add mod">
        <pc:chgData name="Rafael Carvallo" userId="f17c6a5d6b4d43c0" providerId="LiveId" clId="{F1177D28-A486-484F-BA6B-1020513DF474}" dt="2025-10-23T23:19:51.263" v="3495" actId="1036"/>
        <pc:sldMkLst>
          <pc:docMk/>
          <pc:sldMk cId="2344510403" sldId="3595"/>
        </pc:sldMkLst>
        <pc:spChg chg="mod">
          <ac:chgData name="Rafael Carvallo" userId="f17c6a5d6b4d43c0" providerId="LiveId" clId="{F1177D28-A486-484F-BA6B-1020513DF474}" dt="2025-10-23T23:19:51.263" v="3495" actId="1036"/>
          <ac:spMkLst>
            <pc:docMk/>
            <pc:sldMk cId="2344510403" sldId="3595"/>
            <ac:spMk id="3" creationId="{12E0A8BF-3F3A-49AC-6704-EF728D737B5D}"/>
          </ac:spMkLst>
        </pc:spChg>
        <pc:spChg chg="mod">
          <ac:chgData name="Rafael Carvallo" userId="f17c6a5d6b4d43c0" providerId="LiveId" clId="{F1177D28-A486-484F-BA6B-1020513DF474}" dt="2025-10-23T23:19:51.263" v="3495" actId="1036"/>
          <ac:spMkLst>
            <pc:docMk/>
            <pc:sldMk cId="2344510403" sldId="3595"/>
            <ac:spMk id="6" creationId="{E7C8D7B1-362E-F60E-84B6-A7769646DD80}"/>
          </ac:spMkLst>
        </pc:spChg>
        <pc:spChg chg="mod">
          <ac:chgData name="Rafael Carvallo" userId="f17c6a5d6b4d43c0" providerId="LiveId" clId="{F1177D28-A486-484F-BA6B-1020513DF474}" dt="2025-10-23T23:19:51.263" v="3495" actId="1036"/>
          <ac:spMkLst>
            <pc:docMk/>
            <pc:sldMk cId="2344510403" sldId="3595"/>
            <ac:spMk id="8" creationId="{4CAF33ED-BF14-17C5-EE00-43D69799DE10}"/>
          </ac:spMkLst>
        </pc:spChg>
        <pc:spChg chg="mod">
          <ac:chgData name="Rafael Carvallo" userId="f17c6a5d6b4d43c0" providerId="LiveId" clId="{F1177D28-A486-484F-BA6B-1020513DF474}" dt="2025-10-23T23:19:51.263" v="3495" actId="1036"/>
          <ac:spMkLst>
            <pc:docMk/>
            <pc:sldMk cId="2344510403" sldId="3595"/>
            <ac:spMk id="14" creationId="{8CB31BDA-98F9-C48C-58D8-1C6DB9921680}"/>
          </ac:spMkLst>
        </pc:spChg>
        <pc:picChg chg="del">
          <ac:chgData name="Rafael Carvallo" userId="f17c6a5d6b4d43c0" providerId="LiveId" clId="{F1177D28-A486-484F-BA6B-1020513DF474}" dt="2025-10-23T23:16:37.871" v="3375" actId="478"/>
          <ac:picMkLst>
            <pc:docMk/>
            <pc:sldMk cId="2344510403" sldId="3595"/>
            <ac:picMk id="5" creationId="{48FEA045-A79F-002D-9608-DECE72227C12}"/>
          </ac:picMkLst>
        </pc:picChg>
        <pc:picChg chg="add mod">
          <ac:chgData name="Rafael Carvallo" userId="f17c6a5d6b4d43c0" providerId="LiveId" clId="{F1177D28-A486-484F-BA6B-1020513DF474}" dt="2025-10-23T23:19:51.263" v="3495" actId="1036"/>
          <ac:picMkLst>
            <pc:docMk/>
            <pc:sldMk cId="2344510403" sldId="3595"/>
            <ac:picMk id="7" creationId="{2BA96FD0-3105-9017-DC76-440A125A17F0}"/>
          </ac:picMkLst>
        </pc:picChg>
        <pc:picChg chg="del">
          <ac:chgData name="Rafael Carvallo" userId="f17c6a5d6b4d43c0" providerId="LiveId" clId="{F1177D28-A486-484F-BA6B-1020513DF474}" dt="2025-10-23T23:16:39.730" v="3376" actId="478"/>
          <ac:picMkLst>
            <pc:docMk/>
            <pc:sldMk cId="2344510403" sldId="3595"/>
            <ac:picMk id="12" creationId="{1C06D226-403D-6544-A127-45135A8A0A23}"/>
          </ac:picMkLst>
        </pc:picChg>
        <pc:picChg chg="add mod">
          <ac:chgData name="Rafael Carvallo" userId="f17c6a5d6b4d43c0" providerId="LiveId" clId="{F1177D28-A486-484F-BA6B-1020513DF474}" dt="2025-10-23T23:19:51.263" v="3495" actId="1036"/>
          <ac:picMkLst>
            <pc:docMk/>
            <pc:sldMk cId="2344510403" sldId="3595"/>
            <ac:picMk id="13" creationId="{B7C11E45-F0E6-EDDD-8C04-DAAAFE30C7B1}"/>
          </ac:picMkLst>
        </pc:picChg>
      </pc:sldChg>
      <pc:sldChg chg="addSp delSp modSp add mod modAnim">
        <pc:chgData name="Rafael Carvallo" userId="f17c6a5d6b4d43c0" providerId="LiveId" clId="{F1177D28-A486-484F-BA6B-1020513DF474}" dt="2025-10-23T23:41:09.691" v="3666"/>
        <pc:sldMkLst>
          <pc:docMk/>
          <pc:sldMk cId="143085181" sldId="3596"/>
        </pc:sldMkLst>
        <pc:spChg chg="mod">
          <ac:chgData name="Rafael Carvallo" userId="f17c6a5d6b4d43c0" providerId="LiveId" clId="{F1177D28-A486-484F-BA6B-1020513DF474}" dt="2025-10-23T23:25:23.859" v="3543" actId="20577"/>
          <ac:spMkLst>
            <pc:docMk/>
            <pc:sldMk cId="143085181" sldId="3596"/>
            <ac:spMk id="2" creationId="{359698D3-15A8-C307-A613-48FAAA9490BC}"/>
          </ac:spMkLst>
        </pc:spChg>
        <pc:spChg chg="del">
          <ac:chgData name="Rafael Carvallo" userId="f17c6a5d6b4d43c0" providerId="LiveId" clId="{F1177D28-A486-484F-BA6B-1020513DF474}" dt="2025-10-23T23:24:30.758" v="3501" actId="478"/>
          <ac:spMkLst>
            <pc:docMk/>
            <pc:sldMk cId="143085181" sldId="3596"/>
            <ac:spMk id="3" creationId="{5CD137FB-8F7F-9D31-98E2-1D6CF189DB5F}"/>
          </ac:spMkLst>
        </pc:spChg>
        <pc:spChg chg="del mod">
          <ac:chgData name="Rafael Carvallo" userId="f17c6a5d6b4d43c0" providerId="LiveId" clId="{F1177D28-A486-484F-BA6B-1020513DF474}" dt="2025-10-23T23:25:14.668" v="3527" actId="478"/>
          <ac:spMkLst>
            <pc:docMk/>
            <pc:sldMk cId="143085181" sldId="3596"/>
            <ac:spMk id="4" creationId="{AE66EF2C-66B8-16A5-9803-84F06DAD3EA5}"/>
          </ac:spMkLst>
        </pc:spChg>
        <pc:spChg chg="add mod">
          <ac:chgData name="Rafael Carvallo" userId="f17c6a5d6b4d43c0" providerId="LiveId" clId="{F1177D28-A486-484F-BA6B-1020513DF474}" dt="2025-10-23T23:26:10.351" v="3544"/>
          <ac:spMkLst>
            <pc:docMk/>
            <pc:sldMk cId="143085181" sldId="3596"/>
            <ac:spMk id="11" creationId="{96A899D5-0534-F380-BA61-78BA04813E65}"/>
          </ac:spMkLst>
        </pc:spChg>
        <pc:spChg chg="add del">
          <ac:chgData name="Rafael Carvallo" userId="f17c6a5d6b4d43c0" providerId="LiveId" clId="{F1177D28-A486-484F-BA6B-1020513DF474}" dt="2025-10-23T23:38:38.780" v="3613" actId="22"/>
          <ac:spMkLst>
            <pc:docMk/>
            <pc:sldMk cId="143085181" sldId="3596"/>
            <ac:spMk id="15" creationId="{E407316B-F1B8-2BD1-20A4-ABD5B1378C86}"/>
          </ac:spMkLst>
        </pc:spChg>
        <pc:spChg chg="add">
          <ac:chgData name="Rafael Carvallo" userId="f17c6a5d6b4d43c0" providerId="LiveId" clId="{F1177D28-A486-484F-BA6B-1020513DF474}" dt="2025-10-23T23:38:50.678" v="3614"/>
          <ac:spMkLst>
            <pc:docMk/>
            <pc:sldMk cId="143085181" sldId="3596"/>
            <ac:spMk id="16" creationId="{1AC6333D-31EF-EBEC-CB72-AD2B73742437}"/>
          </ac:spMkLst>
        </pc:spChg>
        <pc:graphicFrameChg chg="del">
          <ac:chgData name="Rafael Carvallo" userId="f17c6a5d6b4d43c0" providerId="LiveId" clId="{F1177D28-A486-484F-BA6B-1020513DF474}" dt="2025-10-23T23:24:19.590" v="3498" actId="478"/>
          <ac:graphicFrameMkLst>
            <pc:docMk/>
            <pc:sldMk cId="143085181" sldId="3596"/>
            <ac:graphicFrameMk id="8" creationId="{F2A0AA63-FEDF-B844-495F-6C0E49716740}"/>
          </ac:graphicFrameMkLst>
        </pc:graphicFrameChg>
        <pc:graphicFrameChg chg="del">
          <ac:chgData name="Rafael Carvallo" userId="f17c6a5d6b4d43c0" providerId="LiveId" clId="{F1177D28-A486-484F-BA6B-1020513DF474}" dt="2025-10-23T23:24:27.975" v="3500" actId="478"/>
          <ac:graphicFrameMkLst>
            <pc:docMk/>
            <pc:sldMk cId="143085181" sldId="3596"/>
            <ac:graphicFrameMk id="9" creationId="{695E282E-C7B1-AAE2-8D2C-D274A29B57D8}"/>
          </ac:graphicFrameMkLst>
        </pc:graphicFrameChg>
        <pc:picChg chg="add mod">
          <ac:chgData name="Rafael Carvallo" userId="f17c6a5d6b4d43c0" providerId="LiveId" clId="{F1177D28-A486-484F-BA6B-1020513DF474}" dt="2025-10-23T23:27:17.736" v="3598" actId="1035"/>
          <ac:picMkLst>
            <pc:docMk/>
            <pc:sldMk cId="143085181" sldId="3596"/>
            <ac:picMk id="10" creationId="{F81A15DB-EDD9-396E-0AAA-C01FB2FAC0E4}"/>
          </ac:picMkLst>
        </pc:picChg>
        <pc:picChg chg="add del mod modCrop">
          <ac:chgData name="Rafael Carvallo" userId="f17c6a5d6b4d43c0" providerId="LiveId" clId="{F1177D28-A486-484F-BA6B-1020513DF474}" dt="2025-10-23T23:38:33.614" v="3611" actId="478"/>
          <ac:picMkLst>
            <pc:docMk/>
            <pc:sldMk cId="143085181" sldId="3596"/>
            <ac:picMk id="13" creationId="{3692862A-B07D-3391-1086-A14E76985B06}"/>
          </ac:picMkLst>
        </pc:picChg>
        <pc:picChg chg="add mod modCrop">
          <ac:chgData name="Rafael Carvallo" userId="f17c6a5d6b4d43c0" providerId="LiveId" clId="{F1177D28-A486-484F-BA6B-1020513DF474}" dt="2025-10-23T23:40:51.404" v="3665" actId="1037"/>
          <ac:picMkLst>
            <pc:docMk/>
            <pc:sldMk cId="143085181" sldId="3596"/>
            <ac:picMk id="18" creationId="{2A66A3CC-704B-CF8C-7F3B-B5A7B5E6DCFD}"/>
          </ac:picMkLst>
        </pc:picChg>
      </pc:sldChg>
      <pc:sldChg chg="addSp delSp modSp add mod">
        <pc:chgData name="Rafael Carvallo" userId="f17c6a5d6b4d43c0" providerId="LiveId" clId="{F1177D28-A486-484F-BA6B-1020513DF474}" dt="2025-10-24T00:21:26.094" v="4133" actId="1035"/>
        <pc:sldMkLst>
          <pc:docMk/>
          <pc:sldMk cId="2685217531" sldId="3597"/>
        </pc:sldMkLst>
        <pc:spChg chg="del">
          <ac:chgData name="Rafael Carvallo" userId="f17c6a5d6b4d43c0" providerId="LiveId" clId="{F1177D28-A486-484F-BA6B-1020513DF474}" dt="2025-10-24T00:17:32.392" v="4073" actId="478"/>
          <ac:spMkLst>
            <pc:docMk/>
            <pc:sldMk cId="2685217531" sldId="3597"/>
            <ac:spMk id="6" creationId="{0F192576-AC72-1903-94CA-DB4839F6AEFC}"/>
          </ac:spMkLst>
        </pc:spChg>
        <pc:spChg chg="add mod">
          <ac:chgData name="Rafael Carvallo" userId="f17c6a5d6b4d43c0" providerId="LiveId" clId="{F1177D28-A486-484F-BA6B-1020513DF474}" dt="2025-10-24T00:21:00.652" v="4104" actId="123"/>
          <ac:spMkLst>
            <pc:docMk/>
            <pc:sldMk cId="2685217531" sldId="3597"/>
            <ac:spMk id="10" creationId="{2CDEC964-03D2-E778-7158-21E4D46B4E7B}"/>
          </ac:spMkLst>
        </pc:spChg>
        <pc:spChg chg="add mod">
          <ac:chgData name="Rafael Carvallo" userId="f17c6a5d6b4d43c0" providerId="LiveId" clId="{F1177D28-A486-484F-BA6B-1020513DF474}" dt="2025-10-24T00:21:26.094" v="4133" actId="1035"/>
          <ac:spMkLst>
            <pc:docMk/>
            <pc:sldMk cId="2685217531" sldId="3597"/>
            <ac:spMk id="11" creationId="{C0A2DCB3-4007-183F-0BB6-05E525861D3A}"/>
          </ac:spMkLst>
        </pc:spChg>
        <pc:graphicFrameChg chg="add mod">
          <ac:chgData name="Rafael Carvallo" userId="f17c6a5d6b4d43c0" providerId="LiveId" clId="{F1177D28-A486-484F-BA6B-1020513DF474}" dt="2025-10-24T00:17:51.841" v="4077" actId="1076"/>
          <ac:graphicFrameMkLst>
            <pc:docMk/>
            <pc:sldMk cId="2685217531" sldId="3597"/>
            <ac:graphicFrameMk id="5" creationId="{BC2E8C85-F527-D623-FE73-126FCA3F6B84}"/>
          </ac:graphicFrameMkLst>
        </pc:graphicFrameChg>
        <pc:picChg chg="del">
          <ac:chgData name="Rafael Carvallo" userId="f17c6a5d6b4d43c0" providerId="LiveId" clId="{F1177D28-A486-484F-BA6B-1020513DF474}" dt="2025-10-24T00:17:34.193" v="4074" actId="478"/>
          <ac:picMkLst>
            <pc:docMk/>
            <pc:sldMk cId="2685217531" sldId="3597"/>
            <ac:picMk id="7" creationId="{36027DD6-2197-89EB-DE0C-F5386993F9AF}"/>
          </ac:picMkLst>
        </pc:picChg>
        <pc:picChg chg="add del mod">
          <ac:chgData name="Rafael Carvallo" userId="f17c6a5d6b4d43c0" providerId="LiveId" clId="{F1177D28-A486-484F-BA6B-1020513DF474}" dt="2025-10-24T00:18:12.508" v="4080" actId="478"/>
          <ac:picMkLst>
            <pc:docMk/>
            <pc:sldMk cId="2685217531" sldId="3597"/>
            <ac:picMk id="8" creationId="{91648F74-EBEE-8642-421D-5A32DCC2EA93}"/>
          </ac:picMkLst>
        </pc:picChg>
        <pc:picChg chg="add mod">
          <ac:chgData name="Rafael Carvallo" userId="f17c6a5d6b4d43c0" providerId="LiveId" clId="{F1177D28-A486-484F-BA6B-1020513DF474}" dt="2025-10-24T00:18:59.626" v="4092" actId="1037"/>
          <ac:picMkLst>
            <pc:docMk/>
            <pc:sldMk cId="2685217531" sldId="3597"/>
            <ac:picMk id="9" creationId="{AEA921CB-DE24-DF91-0C65-81D31703F6AB}"/>
          </ac:picMkLst>
        </pc:picChg>
      </pc:sldChg>
      <pc:sldChg chg="addSp delSp modSp add mod">
        <pc:chgData name="Rafael Carvallo" userId="f17c6a5d6b4d43c0" providerId="LiveId" clId="{F1177D28-A486-484F-BA6B-1020513DF474}" dt="2025-10-24T00:29:39.741" v="4203" actId="1036"/>
        <pc:sldMkLst>
          <pc:docMk/>
          <pc:sldMk cId="227346922" sldId="3598"/>
        </pc:sldMkLst>
        <pc:spChg chg="add mod">
          <ac:chgData name="Rafael Carvallo" userId="f17c6a5d6b4d43c0" providerId="LiveId" clId="{F1177D28-A486-484F-BA6B-1020513DF474}" dt="2025-10-24T00:29:39.741" v="4203" actId="1036"/>
          <ac:spMkLst>
            <pc:docMk/>
            <pc:sldMk cId="227346922" sldId="3598"/>
            <ac:spMk id="8" creationId="{E8B1BE76-B75B-992C-70D5-8653CF47B7C5}"/>
          </ac:spMkLst>
        </pc:spChg>
        <pc:graphicFrameChg chg="add mod">
          <ac:chgData name="Rafael Carvallo" userId="f17c6a5d6b4d43c0" providerId="LiveId" clId="{F1177D28-A486-484F-BA6B-1020513DF474}" dt="2025-10-24T00:28:58.457" v="4170" actId="1035"/>
          <ac:graphicFrameMkLst>
            <pc:docMk/>
            <pc:sldMk cId="227346922" sldId="3598"/>
            <ac:graphicFrameMk id="5" creationId="{4F3C9A4B-693B-F20F-B714-565CDF47B64F}"/>
          </ac:graphicFrameMkLst>
        </pc:graphicFrameChg>
        <pc:graphicFrameChg chg="add mod">
          <ac:chgData name="Rafael Carvallo" userId="f17c6a5d6b4d43c0" providerId="LiveId" clId="{F1177D28-A486-484F-BA6B-1020513DF474}" dt="2025-10-24T00:28:58.457" v="4170" actId="1035"/>
          <ac:graphicFrameMkLst>
            <pc:docMk/>
            <pc:sldMk cId="227346922" sldId="3598"/>
            <ac:graphicFrameMk id="6" creationId="{817A99B3-EE83-051C-69A8-D083680BCD48}"/>
          </ac:graphicFrameMkLst>
        </pc:graphicFrameChg>
        <pc:graphicFrameChg chg="del">
          <ac:chgData name="Rafael Carvallo" userId="f17c6a5d6b4d43c0" providerId="LiveId" clId="{F1177D28-A486-484F-BA6B-1020513DF474}" dt="2025-10-24T00:27:35.335" v="4137" actId="478"/>
          <ac:graphicFrameMkLst>
            <pc:docMk/>
            <pc:sldMk cId="227346922" sldId="3598"/>
            <ac:graphicFrameMk id="7" creationId="{4E0823AD-7D89-3F64-2F5F-3C92514059D3}"/>
          </ac:graphicFrameMkLst>
        </pc:graphicFrameChg>
      </pc:sldChg>
      <pc:sldChg chg="addSp delSp modSp add mod">
        <pc:chgData name="Rafael Carvallo" userId="f17c6a5d6b4d43c0" providerId="LiveId" clId="{F1177D28-A486-484F-BA6B-1020513DF474}" dt="2025-10-24T00:34:37.878" v="4371" actId="478"/>
        <pc:sldMkLst>
          <pc:docMk/>
          <pc:sldMk cId="1568422256" sldId="3599"/>
        </pc:sldMkLst>
        <pc:spChg chg="del">
          <ac:chgData name="Rafael Carvallo" userId="f17c6a5d6b4d43c0" providerId="LiveId" clId="{F1177D28-A486-484F-BA6B-1020513DF474}" dt="2025-10-24T00:34:37.878" v="4371" actId="478"/>
          <ac:spMkLst>
            <pc:docMk/>
            <pc:sldMk cId="1568422256" sldId="3599"/>
            <ac:spMk id="8" creationId="{03515048-6C38-C32F-70B7-5F7D56AE0232}"/>
          </ac:spMkLst>
        </pc:spChg>
        <pc:graphicFrameChg chg="del">
          <ac:chgData name="Rafael Carvallo" userId="f17c6a5d6b4d43c0" providerId="LiveId" clId="{F1177D28-A486-484F-BA6B-1020513DF474}" dt="2025-10-24T00:33:13.627" v="4208" actId="478"/>
          <ac:graphicFrameMkLst>
            <pc:docMk/>
            <pc:sldMk cId="1568422256" sldId="3599"/>
            <ac:graphicFrameMk id="5" creationId="{663F5D67-BFC0-043F-7511-8B12AD0B0163}"/>
          </ac:graphicFrameMkLst>
        </pc:graphicFrameChg>
        <pc:graphicFrameChg chg="del">
          <ac:chgData name="Rafael Carvallo" userId="f17c6a5d6b4d43c0" providerId="LiveId" clId="{F1177D28-A486-484F-BA6B-1020513DF474}" dt="2025-10-24T00:33:17.284" v="4209" actId="478"/>
          <ac:graphicFrameMkLst>
            <pc:docMk/>
            <pc:sldMk cId="1568422256" sldId="3599"/>
            <ac:graphicFrameMk id="6" creationId="{F31FAF5D-2B85-E323-7200-161431D84A71}"/>
          </ac:graphicFrameMkLst>
        </pc:graphicFrameChg>
        <pc:graphicFrameChg chg="add mod">
          <ac:chgData name="Rafael Carvallo" userId="f17c6a5d6b4d43c0" providerId="LiveId" clId="{F1177D28-A486-484F-BA6B-1020513DF474}" dt="2025-10-24T00:34:07.762" v="4269" actId="1038"/>
          <ac:graphicFrameMkLst>
            <pc:docMk/>
            <pc:sldMk cId="1568422256" sldId="3599"/>
            <ac:graphicFrameMk id="7" creationId="{8275AD0D-8C2D-E885-BB85-976A34DA7517}"/>
          </ac:graphicFrameMkLst>
        </pc:graphicFrameChg>
        <pc:graphicFrameChg chg="add mod">
          <ac:chgData name="Rafael Carvallo" userId="f17c6a5d6b4d43c0" providerId="LiveId" clId="{F1177D28-A486-484F-BA6B-1020513DF474}" dt="2025-10-24T00:34:03.863" v="4249" actId="1037"/>
          <ac:graphicFrameMkLst>
            <pc:docMk/>
            <pc:sldMk cId="1568422256" sldId="3599"/>
            <ac:graphicFrameMk id="9" creationId="{B5C08B0A-EDED-5DE1-C8AC-1BC779CABD86}"/>
          </ac:graphicFrameMkLst>
        </pc:graphicFrameChg>
        <pc:graphicFrameChg chg="add mod">
          <ac:chgData name="Rafael Carvallo" userId="f17c6a5d6b4d43c0" providerId="LiveId" clId="{F1177D28-A486-484F-BA6B-1020513DF474}" dt="2025-10-24T00:34:22.295" v="4315" actId="1035"/>
          <ac:graphicFrameMkLst>
            <pc:docMk/>
            <pc:sldMk cId="1568422256" sldId="3599"/>
            <ac:graphicFrameMk id="10" creationId="{21D7AF8D-3D1D-3314-6DEF-A542AFBF0B1F}"/>
          </ac:graphicFrameMkLst>
        </pc:graphicFrameChg>
        <pc:graphicFrameChg chg="add mod">
          <ac:chgData name="Rafael Carvallo" userId="f17c6a5d6b4d43c0" providerId="LiveId" clId="{F1177D28-A486-484F-BA6B-1020513DF474}" dt="2025-10-24T00:34:34.552" v="4370" actId="1038"/>
          <ac:graphicFrameMkLst>
            <pc:docMk/>
            <pc:sldMk cId="1568422256" sldId="3599"/>
            <ac:graphicFrameMk id="11" creationId="{09DD8800-67F2-4EBD-78B5-27357469FCE7}"/>
          </ac:graphicFrameMkLst>
        </pc:graphicFrameChg>
      </pc:sldChg>
      <pc:sldChg chg="addSp delSp modSp add mod delAnim">
        <pc:chgData name="Rafael Carvallo" userId="f17c6a5d6b4d43c0" providerId="LiveId" clId="{F1177D28-A486-484F-BA6B-1020513DF474}" dt="2025-10-24T03:02:56.037" v="4729" actId="20577"/>
        <pc:sldMkLst>
          <pc:docMk/>
          <pc:sldMk cId="1268292438" sldId="3600"/>
        </pc:sldMkLst>
        <pc:spChg chg="add mod">
          <ac:chgData name="Rafael Carvallo" userId="f17c6a5d6b4d43c0" providerId="LiveId" clId="{F1177D28-A486-484F-BA6B-1020513DF474}" dt="2025-10-24T03:02:56.037" v="4729" actId="20577"/>
          <ac:spMkLst>
            <pc:docMk/>
            <pc:sldMk cId="1268292438" sldId="3600"/>
            <ac:spMk id="5" creationId="{86903C30-BA8B-B019-4AB6-3AF1D58EA020}"/>
          </ac:spMkLst>
        </pc:spChg>
        <pc:picChg chg="del">
          <ac:chgData name="Rafael Carvallo" userId="f17c6a5d6b4d43c0" providerId="LiveId" clId="{F1177D28-A486-484F-BA6B-1020513DF474}" dt="2025-10-24T03:00:48.740" v="4518" actId="478"/>
          <ac:picMkLst>
            <pc:docMk/>
            <pc:sldMk cId="1268292438" sldId="3600"/>
            <ac:picMk id="7" creationId="{43DC142F-C88E-CC15-318B-D5F09B60A56E}"/>
          </ac:picMkLst>
        </pc:picChg>
        <pc:picChg chg="mod">
          <ac:chgData name="Rafael Carvallo" userId="f17c6a5d6b4d43c0" providerId="LiveId" clId="{F1177D28-A486-484F-BA6B-1020513DF474}" dt="2025-10-24T03:02:30.682" v="4661" actId="14100"/>
          <ac:picMkLst>
            <pc:docMk/>
            <pc:sldMk cId="1268292438" sldId="3600"/>
            <ac:picMk id="13" creationId="{7BD76759-1232-AB32-794A-F34205FA4D61}"/>
          </ac:picMkLst>
        </pc:picChg>
      </pc:sldChg>
      <pc:sldChg chg="addSp delSp modSp add mod">
        <pc:chgData name="Rafael Carvallo" userId="f17c6a5d6b4d43c0" providerId="LiveId" clId="{F1177D28-A486-484F-BA6B-1020513DF474}" dt="2025-10-24T04:26:28.346" v="4898" actId="478"/>
        <pc:sldMkLst>
          <pc:docMk/>
          <pc:sldMk cId="585300950" sldId="3601"/>
        </pc:sldMkLst>
        <pc:spChg chg="del">
          <ac:chgData name="Rafael Carvallo" userId="f17c6a5d6b4d43c0" providerId="LiveId" clId="{F1177D28-A486-484F-BA6B-1020513DF474}" dt="2025-10-24T04:26:28.346" v="4898" actId="478"/>
          <ac:spMkLst>
            <pc:docMk/>
            <pc:sldMk cId="585300950" sldId="3601"/>
            <ac:spMk id="7" creationId="{43167645-8A8B-19B7-DA32-8B055103EDF3}"/>
          </ac:spMkLst>
        </pc:spChg>
        <pc:picChg chg="del">
          <ac:chgData name="Rafael Carvallo" userId="f17c6a5d6b4d43c0" providerId="LiveId" clId="{F1177D28-A486-484F-BA6B-1020513DF474}" dt="2025-10-24T04:20:14.631" v="4894" actId="478"/>
          <ac:picMkLst>
            <pc:docMk/>
            <pc:sldMk cId="585300950" sldId="3601"/>
            <ac:picMk id="6" creationId="{41E256A0-1281-E2EC-914F-F36C54A51079}"/>
          </ac:picMkLst>
        </pc:picChg>
        <pc:picChg chg="add mod">
          <ac:chgData name="Rafael Carvallo" userId="f17c6a5d6b4d43c0" providerId="LiveId" clId="{F1177D28-A486-484F-BA6B-1020513DF474}" dt="2025-10-24T04:26:23.410" v="4897" actId="1076"/>
          <ac:picMkLst>
            <pc:docMk/>
            <pc:sldMk cId="585300950" sldId="3601"/>
            <ac:picMk id="8" creationId="{C5838AFB-A7C0-B729-72F1-060B2107580E}"/>
          </ac:picMkLst>
        </pc:picChg>
      </pc:sldChg>
      <pc:sldChg chg="addSp delSp modSp add mod">
        <pc:chgData name="Rafael Carvallo" userId="f17c6a5d6b4d43c0" providerId="LiveId" clId="{F1177D28-A486-484F-BA6B-1020513DF474}" dt="2025-10-24T10:52:26.015" v="5960" actId="207"/>
        <pc:sldMkLst>
          <pc:docMk/>
          <pc:sldMk cId="3710037412" sldId="3602"/>
        </pc:sldMkLst>
        <pc:spChg chg="mod">
          <ac:chgData name="Rafael Carvallo" userId="f17c6a5d6b4d43c0" providerId="LiveId" clId="{F1177D28-A486-484F-BA6B-1020513DF474}" dt="2025-10-24T10:29:36.176" v="5904" actId="20577"/>
          <ac:spMkLst>
            <pc:docMk/>
            <pc:sldMk cId="3710037412" sldId="3602"/>
            <ac:spMk id="7" creationId="{77AD2328-7112-FE01-B2B1-322797ED3689}"/>
          </ac:spMkLst>
        </pc:spChg>
        <pc:spChg chg="mod">
          <ac:chgData name="Rafael Carvallo" userId="f17c6a5d6b4d43c0" providerId="LiveId" clId="{F1177D28-A486-484F-BA6B-1020513DF474}" dt="2025-10-24T10:25:30.332" v="5886"/>
          <ac:spMkLst>
            <pc:docMk/>
            <pc:sldMk cId="3710037412" sldId="3602"/>
            <ac:spMk id="9" creationId="{00FF03BB-FE14-3ED1-049B-00FBFD084828}"/>
          </ac:spMkLst>
        </pc:spChg>
        <pc:spChg chg="mod">
          <ac:chgData name="Rafael Carvallo" userId="f17c6a5d6b4d43c0" providerId="LiveId" clId="{F1177D28-A486-484F-BA6B-1020513DF474}" dt="2025-10-24T10:25:30.332" v="5886"/>
          <ac:spMkLst>
            <pc:docMk/>
            <pc:sldMk cId="3710037412" sldId="3602"/>
            <ac:spMk id="11" creationId="{AFB794C2-96AF-8A18-96FA-DEA4EC291537}"/>
          </ac:spMkLst>
        </pc:spChg>
        <pc:spChg chg="mod">
          <ac:chgData name="Rafael Carvallo" userId="f17c6a5d6b4d43c0" providerId="LiveId" clId="{F1177D28-A486-484F-BA6B-1020513DF474}" dt="2025-10-24T10:25:30.332" v="5886"/>
          <ac:spMkLst>
            <pc:docMk/>
            <pc:sldMk cId="3710037412" sldId="3602"/>
            <ac:spMk id="12" creationId="{C9F9F313-054E-C84B-D74F-D45685B24EAF}"/>
          </ac:spMkLst>
        </pc:spChg>
        <pc:spChg chg="mod">
          <ac:chgData name="Rafael Carvallo" userId="f17c6a5d6b4d43c0" providerId="LiveId" clId="{F1177D28-A486-484F-BA6B-1020513DF474}" dt="2025-10-24T10:25:30.332" v="5886"/>
          <ac:spMkLst>
            <pc:docMk/>
            <pc:sldMk cId="3710037412" sldId="3602"/>
            <ac:spMk id="13" creationId="{77FF6BE1-C88E-5102-A487-F7F4742A03B0}"/>
          </ac:spMkLst>
        </pc:spChg>
        <pc:spChg chg="mod">
          <ac:chgData name="Rafael Carvallo" userId="f17c6a5d6b4d43c0" providerId="LiveId" clId="{F1177D28-A486-484F-BA6B-1020513DF474}" dt="2025-10-24T10:25:30.332" v="5886"/>
          <ac:spMkLst>
            <pc:docMk/>
            <pc:sldMk cId="3710037412" sldId="3602"/>
            <ac:spMk id="15" creationId="{6B73722B-DF83-1D7B-1989-D55A7133C5E6}"/>
          </ac:spMkLst>
        </pc:spChg>
        <pc:spChg chg="mod">
          <ac:chgData name="Rafael Carvallo" userId="f17c6a5d6b4d43c0" providerId="LiveId" clId="{F1177D28-A486-484F-BA6B-1020513DF474}" dt="2025-10-24T10:25:30.332" v="5886"/>
          <ac:spMkLst>
            <pc:docMk/>
            <pc:sldMk cId="3710037412" sldId="3602"/>
            <ac:spMk id="20" creationId="{A49E0868-E5B8-D6F8-9DAD-C41EEAE2F9CD}"/>
          </ac:spMkLst>
        </pc:spChg>
        <pc:spChg chg="mod">
          <ac:chgData name="Rafael Carvallo" userId="f17c6a5d6b4d43c0" providerId="LiveId" clId="{F1177D28-A486-484F-BA6B-1020513DF474}" dt="2025-10-24T10:25:30.332" v="5886"/>
          <ac:spMkLst>
            <pc:docMk/>
            <pc:sldMk cId="3710037412" sldId="3602"/>
            <ac:spMk id="21" creationId="{0852D990-A5B3-4466-D7F6-A8C817B54EE6}"/>
          </ac:spMkLst>
        </pc:spChg>
        <pc:spChg chg="mod">
          <ac:chgData name="Rafael Carvallo" userId="f17c6a5d6b4d43c0" providerId="LiveId" clId="{F1177D28-A486-484F-BA6B-1020513DF474}" dt="2025-10-24T10:25:30.332" v="5886"/>
          <ac:spMkLst>
            <pc:docMk/>
            <pc:sldMk cId="3710037412" sldId="3602"/>
            <ac:spMk id="22" creationId="{CAB6AFCC-0487-EFB9-63E3-692E58E4D59A}"/>
          </ac:spMkLst>
        </pc:spChg>
        <pc:spChg chg="mod">
          <ac:chgData name="Rafael Carvallo" userId="f17c6a5d6b4d43c0" providerId="LiveId" clId="{F1177D28-A486-484F-BA6B-1020513DF474}" dt="2025-10-24T10:25:30.332" v="5886"/>
          <ac:spMkLst>
            <pc:docMk/>
            <pc:sldMk cId="3710037412" sldId="3602"/>
            <ac:spMk id="28" creationId="{E5CF190F-EEBC-B5AF-211A-2C9CA7B2AC94}"/>
          </ac:spMkLst>
        </pc:spChg>
        <pc:spChg chg="mod">
          <ac:chgData name="Rafael Carvallo" userId="f17c6a5d6b4d43c0" providerId="LiveId" clId="{F1177D28-A486-484F-BA6B-1020513DF474}" dt="2025-10-24T10:25:30.332" v="5886"/>
          <ac:spMkLst>
            <pc:docMk/>
            <pc:sldMk cId="3710037412" sldId="3602"/>
            <ac:spMk id="29" creationId="{214E681F-CB8B-91F1-4940-668B2BA016BA}"/>
          </ac:spMkLst>
        </pc:spChg>
        <pc:spChg chg="add mod">
          <ac:chgData name="Rafael Carvallo" userId="f17c6a5d6b4d43c0" providerId="LiveId" clId="{F1177D28-A486-484F-BA6B-1020513DF474}" dt="2025-10-24T10:51:15.208" v="5939" actId="1076"/>
          <ac:spMkLst>
            <pc:docMk/>
            <pc:sldMk cId="3710037412" sldId="3602"/>
            <ac:spMk id="30" creationId="{BEBC25C3-978C-DBDD-BB60-B35DD898341B}"/>
          </ac:spMkLst>
        </pc:spChg>
        <pc:spChg chg="add mod">
          <ac:chgData name="Rafael Carvallo" userId="f17c6a5d6b4d43c0" providerId="LiveId" clId="{F1177D28-A486-484F-BA6B-1020513DF474}" dt="2025-10-24T10:50:21.796" v="5916" actId="123"/>
          <ac:spMkLst>
            <pc:docMk/>
            <pc:sldMk cId="3710037412" sldId="3602"/>
            <ac:spMk id="33" creationId="{56945F2B-7622-B5FD-3977-3E265DC000E4}"/>
          </ac:spMkLst>
        </pc:spChg>
        <pc:spChg chg="add mod">
          <ac:chgData name="Rafael Carvallo" userId="f17c6a5d6b4d43c0" providerId="LiveId" clId="{F1177D28-A486-484F-BA6B-1020513DF474}" dt="2025-10-24T10:52:26.015" v="5960" actId="207"/>
          <ac:spMkLst>
            <pc:docMk/>
            <pc:sldMk cId="3710037412" sldId="3602"/>
            <ac:spMk id="34" creationId="{827121C2-F6E9-3642-6907-03455858249C}"/>
          </ac:spMkLst>
        </pc:spChg>
        <pc:grpChg chg="del mod">
          <ac:chgData name="Rafael Carvallo" userId="f17c6a5d6b4d43c0" providerId="LiveId" clId="{F1177D28-A486-484F-BA6B-1020513DF474}" dt="2025-10-24T10:48:50.294" v="5905" actId="478"/>
          <ac:grpSpMkLst>
            <pc:docMk/>
            <pc:sldMk cId="3710037412" sldId="3602"/>
            <ac:grpSpMk id="6" creationId="{45E9DAE9-DAFF-9312-6431-B5C045DB45FE}"/>
          </ac:grpSpMkLst>
        </pc:grpChg>
        <pc:grpChg chg="mod">
          <ac:chgData name="Rafael Carvallo" userId="f17c6a5d6b4d43c0" providerId="LiveId" clId="{F1177D28-A486-484F-BA6B-1020513DF474}" dt="2025-10-24T10:25:45.221" v="5887" actId="1076"/>
          <ac:grpSpMkLst>
            <pc:docMk/>
            <pc:sldMk cId="3710037412" sldId="3602"/>
            <ac:grpSpMk id="14" creationId="{03C81F39-C9A0-864B-4FA6-8895BD1143D4}"/>
          </ac:grpSpMkLst>
        </pc:grpChg>
        <pc:picChg chg="del">
          <ac:chgData name="Rafael Carvallo" userId="f17c6a5d6b4d43c0" providerId="LiveId" clId="{F1177D28-A486-484F-BA6B-1020513DF474}" dt="2025-10-24T10:25:08.395" v="5884" actId="478"/>
          <ac:picMkLst>
            <pc:docMk/>
            <pc:sldMk cId="3710037412" sldId="3602"/>
            <ac:picMk id="3" creationId="{A4AEF7FA-456B-A5F3-2747-50496BA75102}"/>
          </ac:picMkLst>
        </pc:picChg>
        <pc:picChg chg="add">
          <ac:chgData name="Rafael Carvallo" userId="f17c6a5d6b4d43c0" providerId="LiveId" clId="{F1177D28-A486-484F-BA6B-1020513DF474}" dt="2025-10-24T10:25:26.059" v="5885"/>
          <ac:picMkLst>
            <pc:docMk/>
            <pc:sldMk cId="3710037412" sldId="3602"/>
            <ac:picMk id="5" creationId="{411F8672-E12E-1A09-B6E8-3F98500A048D}"/>
          </ac:picMkLst>
        </pc:picChg>
        <pc:picChg chg="add mod">
          <ac:chgData name="Rafael Carvallo" userId="f17c6a5d6b4d43c0" providerId="LiveId" clId="{F1177D28-A486-484F-BA6B-1020513DF474}" dt="2025-10-24T10:49:43.066" v="5910" actId="1076"/>
          <ac:picMkLst>
            <pc:docMk/>
            <pc:sldMk cId="3710037412" sldId="3602"/>
            <ac:picMk id="31" creationId="{6E6C247D-C547-57D1-BA7C-4BEFA65CB132}"/>
          </ac:picMkLst>
        </pc:picChg>
        <pc:picChg chg="add mod">
          <ac:chgData name="Rafael Carvallo" userId="f17c6a5d6b4d43c0" providerId="LiveId" clId="{F1177D28-A486-484F-BA6B-1020513DF474}" dt="2025-10-24T10:49:48.712" v="5911" actId="1076"/>
          <ac:picMkLst>
            <pc:docMk/>
            <pc:sldMk cId="3710037412" sldId="3602"/>
            <ac:picMk id="32" creationId="{37DEBFE9-E07E-2D33-36F3-E722D6A2ED8C}"/>
          </ac:picMkLst>
        </pc:picChg>
      </pc:sldChg>
      <pc:sldChg chg="delSp modSp add mod modAnim">
        <pc:chgData name="Rafael Carvallo" userId="f17c6a5d6b4d43c0" providerId="LiveId" clId="{F1177D28-A486-484F-BA6B-1020513DF474}" dt="2025-10-24T10:58:12.115" v="5986"/>
        <pc:sldMkLst>
          <pc:docMk/>
          <pc:sldMk cId="407592554" sldId="3603"/>
        </pc:sldMkLst>
        <pc:spChg chg="mod">
          <ac:chgData name="Rafael Carvallo" userId="f17c6a5d6b4d43c0" providerId="LiveId" clId="{F1177D28-A486-484F-BA6B-1020513DF474}" dt="2025-10-24T10:57:06.188" v="5971" actId="1076"/>
          <ac:spMkLst>
            <pc:docMk/>
            <pc:sldMk cId="407592554" sldId="3603"/>
            <ac:spMk id="14" creationId="{E02ECAED-259C-8EED-B895-2DC36F57BD47}"/>
          </ac:spMkLst>
        </pc:spChg>
        <pc:picChg chg="mod">
          <ac:chgData name="Rafael Carvallo" userId="f17c6a5d6b4d43c0" providerId="LiveId" clId="{F1177D28-A486-484F-BA6B-1020513DF474}" dt="2025-10-24T10:56:56.501" v="5970" actId="1076"/>
          <ac:picMkLst>
            <pc:docMk/>
            <pc:sldMk cId="407592554" sldId="3603"/>
            <ac:picMk id="6" creationId="{691AAD84-9B3B-9383-0CB3-CED3DCE2F6FF}"/>
          </ac:picMkLst>
        </pc:picChg>
        <pc:picChg chg="del mod">
          <ac:chgData name="Rafael Carvallo" userId="f17c6a5d6b4d43c0" providerId="LiveId" clId="{F1177D28-A486-484F-BA6B-1020513DF474}" dt="2025-10-24T10:56:46.347" v="5967" actId="478"/>
          <ac:picMkLst>
            <pc:docMk/>
            <pc:sldMk cId="407592554" sldId="3603"/>
            <ac:picMk id="9" creationId="{E1E07B18-B843-8DD7-9F27-D75A023982CB}"/>
          </ac:picMkLst>
        </pc:picChg>
        <pc:picChg chg="del mod">
          <ac:chgData name="Rafael Carvallo" userId="f17c6a5d6b4d43c0" providerId="LiveId" clId="{F1177D28-A486-484F-BA6B-1020513DF474}" dt="2025-10-24T10:56:47.932" v="5968" actId="478"/>
          <ac:picMkLst>
            <pc:docMk/>
            <pc:sldMk cId="407592554" sldId="3603"/>
            <ac:picMk id="13" creationId="{BCF40E82-5ACC-E093-367D-9D63A7290FC4}"/>
          </ac:picMkLst>
        </pc:picChg>
      </pc:sldChg>
      <pc:sldChg chg="delSp modSp add mod">
        <pc:chgData name="Rafael Carvallo" userId="f17c6a5d6b4d43c0" providerId="LiveId" clId="{F1177D28-A486-484F-BA6B-1020513DF474}" dt="2025-10-24T10:57:54.745" v="5984" actId="1076"/>
        <pc:sldMkLst>
          <pc:docMk/>
          <pc:sldMk cId="1933951418" sldId="3604"/>
        </pc:sldMkLst>
        <pc:spChg chg="mod">
          <ac:chgData name="Rafael Carvallo" userId="f17c6a5d6b4d43c0" providerId="LiveId" clId="{F1177D28-A486-484F-BA6B-1020513DF474}" dt="2025-10-24T10:57:54.745" v="5984" actId="1076"/>
          <ac:spMkLst>
            <pc:docMk/>
            <pc:sldMk cId="1933951418" sldId="3604"/>
            <ac:spMk id="14" creationId="{913E2D4B-0360-B50D-237A-FCE896F53A48}"/>
          </ac:spMkLst>
        </pc:spChg>
        <pc:picChg chg="del">
          <ac:chgData name="Rafael Carvallo" userId="f17c6a5d6b4d43c0" providerId="LiveId" clId="{F1177D28-A486-484F-BA6B-1020513DF474}" dt="2025-10-24T10:57:13.023" v="5972" actId="478"/>
          <ac:picMkLst>
            <pc:docMk/>
            <pc:sldMk cId="1933951418" sldId="3604"/>
            <ac:picMk id="6" creationId="{C101B9F3-A57B-FC0B-C714-43367937C815}"/>
          </ac:picMkLst>
        </pc:picChg>
        <pc:picChg chg="mod">
          <ac:chgData name="Rafael Carvallo" userId="f17c6a5d6b4d43c0" providerId="LiveId" clId="{F1177D28-A486-484F-BA6B-1020513DF474}" dt="2025-10-24T10:57:38.860" v="5979" actId="1076"/>
          <ac:picMkLst>
            <pc:docMk/>
            <pc:sldMk cId="1933951418" sldId="3604"/>
            <ac:picMk id="9" creationId="{929BB3BE-8C8D-9AAD-C5B1-3CA9CA7CD728}"/>
          </ac:picMkLst>
        </pc:picChg>
        <pc:picChg chg="mod">
          <ac:chgData name="Rafael Carvallo" userId="f17c6a5d6b4d43c0" providerId="LiveId" clId="{F1177D28-A486-484F-BA6B-1020513DF474}" dt="2025-10-24T10:57:45.215" v="5981" actId="14100"/>
          <ac:picMkLst>
            <pc:docMk/>
            <pc:sldMk cId="1933951418" sldId="3604"/>
            <ac:picMk id="13" creationId="{A3C18818-797D-9334-DAD5-61D88411F6EA}"/>
          </ac:picMkLst>
        </pc:picChg>
      </pc:sldChg>
      <pc:sldMasterChg chg="delSldLayout">
        <pc:chgData name="Rafael Carvallo" userId="f17c6a5d6b4d43c0" providerId="LiveId" clId="{F1177D28-A486-484F-BA6B-1020513DF474}" dt="2025-10-24T04:09:17.582" v="4825" actId="47"/>
        <pc:sldMasterMkLst>
          <pc:docMk/>
          <pc:sldMasterMk cId="3888147783" sldId="2147483660"/>
        </pc:sldMasterMkLst>
        <pc:sldLayoutChg chg="del">
          <pc:chgData name="Rafael Carvallo" userId="f17c6a5d6b4d43c0" providerId="LiveId" clId="{F1177D28-A486-484F-BA6B-1020513DF474}" dt="2025-10-24T04:09:17.582" v="4825" actId="47"/>
          <pc:sldLayoutMkLst>
            <pc:docMk/>
            <pc:sldMasterMk cId="3888147783" sldId="2147483660"/>
            <pc:sldLayoutMk cId="1793895308" sldId="2147483682"/>
          </pc:sldLayoutMkLst>
        </pc:sldLayoutChg>
        <pc:sldLayoutChg chg="del">
          <pc:chgData name="Rafael Carvallo" userId="f17c6a5d6b4d43c0" providerId="LiveId" clId="{F1177D28-A486-484F-BA6B-1020513DF474}" dt="2025-10-23T17:12:51.381" v="2408" actId="47"/>
          <pc:sldLayoutMkLst>
            <pc:docMk/>
            <pc:sldMasterMk cId="3888147783" sldId="2147483660"/>
            <pc:sldLayoutMk cId="4083045786" sldId="2147483683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17c6a5d6b4d43c0/00_RCC/00_Cusco2025/Data/CEN-hist_cap_inst_por_tecnologi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oleObject" Target="https://d.docs.live.net/3e60dc596290626d/Monitoreo%20SEN_CV/Vertimientos_2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afae\OneDrive\00_RCC\00_Cusco2025\Data\CEN-hist_gen_de_energia_por_tecnologi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https://d.docs.live.net/fd9ea15b8edd7938/Mercado%20Energie/23%20GNLQ%20Varios/02%20PPT%20Strategic%20Plan/Graficos.xlsx" TargetMode="External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https://d.docs.live.net/ba23af7a6fe6748c/RWE-Material/Datos/Graficos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https://d.docs.live.net/fd9ea15b8edd7938/Mercado%20Energie/17%20AES%20-%20Taller%20de%20Mercado%202024/Sesi&#243;n%202%20-%20Almacenamiento/Material%20Sesi&#243;n%202/CMg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https://d.docs.live.net/3e60dc596290626d/Monitoreo%20SEN_CV/Vertimientos_2.xlsx" TargetMode="Externa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3e60dc596290626d/Monitoreo%20SEN_CV/Vertimientos_2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oleObject" Target="https://d.docs.live.net/3e60dc596290626d/Monitoreo%20SEN_CV/Vertimientos_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  <a:ea typeface="+mn-ea"/>
                <a:cs typeface="+mn-cs"/>
              </a:defRPr>
            </a:pPr>
            <a:r>
              <a:rPr lang="es-CL" b="1">
                <a:latin typeface="Montserrat" pitchFamily="2" charset="0"/>
              </a:rPr>
              <a:t>Capacidad Instalada (MW)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0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'Capacidad por Tecnología (3)'!$C$3</c:f>
              <c:strCache>
                <c:ptCount val="1"/>
                <c:pt idx="0">
                  <c:v>Carbón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numRef>
              <c:f>'Capacidad por Tecnología (3)'!$B$4:$B$28</c:f>
              <c:numCache>
                <c:formatCode>General</c:formatCod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numCache>
            </c:numRef>
          </c:cat>
          <c:val>
            <c:numRef>
              <c:f>'Capacidad por Tecnología (3)'!$C$4:$C$28</c:f>
              <c:numCache>
                <c:formatCode>_(* #,##0_);_(* \(#,##0\);_(* "-"_);_(@_)</c:formatCode>
                <c:ptCount val="25"/>
                <c:pt idx="0">
                  <c:v>2143</c:v>
                </c:pt>
                <c:pt idx="1">
                  <c:v>2043.1</c:v>
                </c:pt>
                <c:pt idx="2">
                  <c:v>2043.1</c:v>
                </c:pt>
                <c:pt idx="3">
                  <c:v>2043.1</c:v>
                </c:pt>
                <c:pt idx="4">
                  <c:v>2043.34</c:v>
                </c:pt>
                <c:pt idx="5">
                  <c:v>2043.34</c:v>
                </c:pt>
                <c:pt idx="6">
                  <c:v>2043.34</c:v>
                </c:pt>
                <c:pt idx="7">
                  <c:v>2123.34</c:v>
                </c:pt>
                <c:pt idx="8">
                  <c:v>2131.44</c:v>
                </c:pt>
                <c:pt idx="9">
                  <c:v>2287.56</c:v>
                </c:pt>
                <c:pt idx="10">
                  <c:v>2695.54</c:v>
                </c:pt>
                <c:pt idx="11">
                  <c:v>3524.6929999999998</c:v>
                </c:pt>
                <c:pt idx="12">
                  <c:v>4221.9930000000004</c:v>
                </c:pt>
                <c:pt idx="13">
                  <c:v>4516.6929999999993</c:v>
                </c:pt>
                <c:pt idx="14">
                  <c:v>4516.6929999999993</c:v>
                </c:pt>
                <c:pt idx="15">
                  <c:v>4619.8690000000006</c:v>
                </c:pt>
                <c:pt idx="16">
                  <c:v>5169.5880000000006</c:v>
                </c:pt>
                <c:pt idx="17">
                  <c:v>5190.5879999999997</c:v>
                </c:pt>
                <c:pt idx="18">
                  <c:v>5544.5879999999997</c:v>
                </c:pt>
                <c:pt idx="19">
                  <c:v>5192.415</c:v>
                </c:pt>
                <c:pt idx="20">
                  <c:v>5062.415</c:v>
                </c:pt>
                <c:pt idx="21">
                  <c:v>5064.4459999999999</c:v>
                </c:pt>
                <c:pt idx="22">
                  <c:v>4331.8999999999996</c:v>
                </c:pt>
                <c:pt idx="23">
                  <c:v>3786.4699999999993</c:v>
                </c:pt>
                <c:pt idx="24">
                  <c:v>3510.08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C8-4ED7-AFBE-518A011EE27D}"/>
            </c:ext>
          </c:extLst>
        </c:ser>
        <c:ser>
          <c:idx val="1"/>
          <c:order val="1"/>
          <c:tx>
            <c:strRef>
              <c:f>'Capacidad por Tecnología (3)'!$D$3</c:f>
              <c:strCache>
                <c:ptCount val="1"/>
                <c:pt idx="0">
                  <c:v>Diésel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numRef>
              <c:f>'Capacidad por Tecnología (3)'!$B$4:$B$28</c:f>
              <c:numCache>
                <c:formatCode>General</c:formatCod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numCache>
            </c:numRef>
          </c:cat>
          <c:val>
            <c:numRef>
              <c:f>'Capacidad por Tecnología (3)'!$D$4:$D$28</c:f>
              <c:numCache>
                <c:formatCode>_(* #,##0_);_(* \(#,##0\);_(* "-"_);_(@_)</c:formatCode>
                <c:ptCount val="25"/>
                <c:pt idx="0">
                  <c:v>612</c:v>
                </c:pt>
                <c:pt idx="1">
                  <c:v>638.5</c:v>
                </c:pt>
                <c:pt idx="2">
                  <c:v>663.5</c:v>
                </c:pt>
                <c:pt idx="3">
                  <c:v>671.4</c:v>
                </c:pt>
                <c:pt idx="4">
                  <c:v>701.3</c:v>
                </c:pt>
                <c:pt idx="5">
                  <c:v>794.28300000000013</c:v>
                </c:pt>
                <c:pt idx="6">
                  <c:v>804.28300000000013</c:v>
                </c:pt>
                <c:pt idx="7">
                  <c:v>973.64300000000003</c:v>
                </c:pt>
                <c:pt idx="8">
                  <c:v>1153.0430000000003</c:v>
                </c:pt>
                <c:pt idx="9">
                  <c:v>2462.5410000000002</c:v>
                </c:pt>
                <c:pt idx="10">
                  <c:v>2571.6909999999998</c:v>
                </c:pt>
                <c:pt idx="11">
                  <c:v>2659.9909999999995</c:v>
                </c:pt>
                <c:pt idx="12">
                  <c:v>2640.5399999999995</c:v>
                </c:pt>
                <c:pt idx="13">
                  <c:v>2672.971</c:v>
                </c:pt>
                <c:pt idx="14">
                  <c:v>2799.471</c:v>
                </c:pt>
                <c:pt idx="15">
                  <c:v>2444.7840000000001</c:v>
                </c:pt>
                <c:pt idx="16">
                  <c:v>2474.9479999999999</c:v>
                </c:pt>
                <c:pt idx="17">
                  <c:v>2500.076</c:v>
                </c:pt>
                <c:pt idx="18">
                  <c:v>2527.076</c:v>
                </c:pt>
                <c:pt idx="19">
                  <c:v>2701.4024799999997</c:v>
                </c:pt>
                <c:pt idx="20">
                  <c:v>2934.23648</c:v>
                </c:pt>
                <c:pt idx="21">
                  <c:v>3229.3054799999995</c:v>
                </c:pt>
                <c:pt idx="22">
                  <c:v>3245.550279999999</c:v>
                </c:pt>
                <c:pt idx="23">
                  <c:v>2878.48693</c:v>
                </c:pt>
                <c:pt idx="24">
                  <c:v>3022.7137299999995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5C8-4ED7-AFBE-518A011EE27D}"/>
            </c:ext>
          </c:extLst>
        </c:ser>
        <c:ser>
          <c:idx val="2"/>
          <c:order val="2"/>
          <c:tx>
            <c:strRef>
              <c:f>'Capacidad por Tecnología (3)'!$E$3</c:f>
              <c:strCache>
                <c:ptCount val="1"/>
                <c:pt idx="0">
                  <c:v>Gas Natural</c:v>
                </c:pt>
              </c:strCache>
            </c:strRef>
          </c:tx>
          <c:spPr>
            <a:solidFill>
              <a:srgbClr val="CC6600"/>
            </a:solidFill>
            <a:ln>
              <a:noFill/>
            </a:ln>
            <a:effectLst/>
          </c:spPr>
          <c:invertIfNegative val="0"/>
          <c:cat>
            <c:numRef>
              <c:f>'Capacidad por Tecnología (3)'!$B$4:$B$28</c:f>
              <c:numCache>
                <c:formatCode>General</c:formatCod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numCache>
            </c:numRef>
          </c:cat>
          <c:val>
            <c:numRef>
              <c:f>'Capacidad por Tecnología (3)'!$E$4:$E$28</c:f>
              <c:numCache>
                <c:formatCode>_(* #,##0_);_(* \(#,##0\);_(* "-"_);_(@_)</c:formatCode>
                <c:ptCount val="25"/>
                <c:pt idx="0">
                  <c:v>2878</c:v>
                </c:pt>
                <c:pt idx="1">
                  <c:v>3278</c:v>
                </c:pt>
                <c:pt idx="2">
                  <c:v>3578.3</c:v>
                </c:pt>
                <c:pt idx="3">
                  <c:v>3828.4</c:v>
                </c:pt>
                <c:pt idx="4">
                  <c:v>3993.3500000000004</c:v>
                </c:pt>
                <c:pt idx="5">
                  <c:v>4292.9500000000007</c:v>
                </c:pt>
                <c:pt idx="6">
                  <c:v>4292.9500000000007</c:v>
                </c:pt>
                <c:pt idx="7">
                  <c:v>4696.05</c:v>
                </c:pt>
                <c:pt idx="8">
                  <c:v>4859.75</c:v>
                </c:pt>
                <c:pt idx="9">
                  <c:v>4844.8500000000004</c:v>
                </c:pt>
                <c:pt idx="10">
                  <c:v>4884.0500000000011</c:v>
                </c:pt>
                <c:pt idx="11">
                  <c:v>4884.0500000000011</c:v>
                </c:pt>
                <c:pt idx="12">
                  <c:v>4888.3999999999996</c:v>
                </c:pt>
                <c:pt idx="13">
                  <c:v>4934.55</c:v>
                </c:pt>
                <c:pt idx="14">
                  <c:v>4086.1</c:v>
                </c:pt>
                <c:pt idx="15">
                  <c:v>4513.4549999999999</c:v>
                </c:pt>
                <c:pt idx="16">
                  <c:v>4930.875</c:v>
                </c:pt>
                <c:pt idx="17">
                  <c:v>4942.875</c:v>
                </c:pt>
                <c:pt idx="18">
                  <c:v>4949.2750000000005</c:v>
                </c:pt>
                <c:pt idx="19">
                  <c:v>4916.4400000000005</c:v>
                </c:pt>
                <c:pt idx="20">
                  <c:v>4935.8999999999996</c:v>
                </c:pt>
                <c:pt idx="21">
                  <c:v>5016.1390000000001</c:v>
                </c:pt>
                <c:pt idx="22">
                  <c:v>5016.1390000000001</c:v>
                </c:pt>
                <c:pt idx="23">
                  <c:v>5381.4259999999995</c:v>
                </c:pt>
                <c:pt idx="24">
                  <c:v>5281.505299999998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5C8-4ED7-AFBE-518A011EE27D}"/>
            </c:ext>
          </c:extLst>
        </c:ser>
        <c:ser>
          <c:idx val="3"/>
          <c:order val="3"/>
          <c:tx>
            <c:strRef>
              <c:f>'Capacidad por Tecnología (3)'!$F$3</c:f>
              <c:strCache>
                <c:ptCount val="1"/>
                <c:pt idx="0">
                  <c:v>Hídrico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'Capacidad por Tecnología (3)'!$B$4:$B$28</c:f>
              <c:numCache>
                <c:formatCode>General</c:formatCod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numCache>
            </c:numRef>
          </c:cat>
          <c:val>
            <c:numRef>
              <c:f>'Capacidad por Tecnología (3)'!$F$4:$F$28</c:f>
              <c:numCache>
                <c:formatCode>_(* #,##0_);_(* \(#,##0\);_(* "-"_);_(@_)</c:formatCode>
                <c:ptCount val="25"/>
                <c:pt idx="0">
                  <c:v>4043.1020000000003</c:v>
                </c:pt>
                <c:pt idx="1">
                  <c:v>4043</c:v>
                </c:pt>
                <c:pt idx="2">
                  <c:v>4068.1020000000003</c:v>
                </c:pt>
                <c:pt idx="3">
                  <c:v>4068.1020000000003</c:v>
                </c:pt>
                <c:pt idx="4">
                  <c:v>4708.1019999999999</c:v>
                </c:pt>
                <c:pt idx="5">
                  <c:v>4707.6019999999999</c:v>
                </c:pt>
                <c:pt idx="6">
                  <c:v>4711.402</c:v>
                </c:pt>
                <c:pt idx="7">
                  <c:v>5223.4859999999999</c:v>
                </c:pt>
                <c:pt idx="8">
                  <c:v>5309.0360000000001</c:v>
                </c:pt>
                <c:pt idx="9">
                  <c:v>5335.7019999999993</c:v>
                </c:pt>
                <c:pt idx="10">
                  <c:v>5370.8040000000001</c:v>
                </c:pt>
                <c:pt idx="11">
                  <c:v>5855.1539999999995</c:v>
                </c:pt>
                <c:pt idx="12">
                  <c:v>5934.174</c:v>
                </c:pt>
                <c:pt idx="13">
                  <c:v>5987</c:v>
                </c:pt>
                <c:pt idx="14">
                  <c:v>6383.5999999999995</c:v>
                </c:pt>
                <c:pt idx="15">
                  <c:v>6486.98</c:v>
                </c:pt>
                <c:pt idx="16">
                  <c:v>6630.15</c:v>
                </c:pt>
                <c:pt idx="17">
                  <c:v>6736.7199999999993</c:v>
                </c:pt>
                <c:pt idx="18">
                  <c:v>6754.4199999999992</c:v>
                </c:pt>
                <c:pt idx="19">
                  <c:v>6826.8959999999997</c:v>
                </c:pt>
                <c:pt idx="20">
                  <c:v>6814.4160000000002</c:v>
                </c:pt>
                <c:pt idx="21">
                  <c:v>7112.9160000000002</c:v>
                </c:pt>
                <c:pt idx="22">
                  <c:v>7396.4860000000008</c:v>
                </c:pt>
                <c:pt idx="23">
                  <c:v>7514.2720999999983</c:v>
                </c:pt>
                <c:pt idx="24">
                  <c:v>7566.0177999999987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5C8-4ED7-AFBE-518A011EE27D}"/>
            </c:ext>
          </c:extLst>
        </c:ser>
        <c:ser>
          <c:idx val="4"/>
          <c:order val="4"/>
          <c:tx>
            <c:strRef>
              <c:f>'Capacidad por Tecnología (3)'!$G$3</c:f>
              <c:strCache>
                <c:ptCount val="1"/>
                <c:pt idx="0">
                  <c:v>Eólico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numRef>
              <c:f>'Capacidad por Tecnología (3)'!$B$4:$B$28</c:f>
              <c:numCache>
                <c:formatCode>General</c:formatCod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numCache>
            </c:numRef>
          </c:cat>
          <c:val>
            <c:numRef>
              <c:f>'Capacidad por Tecnología (3)'!$G$4:$G$28</c:f>
              <c:numCache>
                <c:formatCode>_(* #,##0_);_(* \(#,##0\);_(* "-"_);_(@_)</c:formatCode>
                <c:ptCount val="2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18.2</c:v>
                </c:pt>
                <c:pt idx="8">
                  <c:v>18.2</c:v>
                </c:pt>
                <c:pt idx="9">
                  <c:v>81.8</c:v>
                </c:pt>
                <c:pt idx="10">
                  <c:v>165.79999999999998</c:v>
                </c:pt>
                <c:pt idx="11">
                  <c:v>195.79999999999998</c:v>
                </c:pt>
                <c:pt idx="12">
                  <c:v>195.79999999999998</c:v>
                </c:pt>
                <c:pt idx="13">
                  <c:v>293</c:v>
                </c:pt>
                <c:pt idx="14">
                  <c:v>735.33999999999992</c:v>
                </c:pt>
                <c:pt idx="15">
                  <c:v>909.84</c:v>
                </c:pt>
                <c:pt idx="16">
                  <c:v>1140.04</c:v>
                </c:pt>
                <c:pt idx="17">
                  <c:v>1420.08</c:v>
                </c:pt>
                <c:pt idx="18">
                  <c:v>1741.21</c:v>
                </c:pt>
                <c:pt idx="19">
                  <c:v>2161.84</c:v>
                </c:pt>
                <c:pt idx="20">
                  <c:v>2526.8019999999997</c:v>
                </c:pt>
                <c:pt idx="21">
                  <c:v>3536.402</c:v>
                </c:pt>
                <c:pt idx="22">
                  <c:v>4328.0519999999997</c:v>
                </c:pt>
                <c:pt idx="23">
                  <c:v>4710.0290000000014</c:v>
                </c:pt>
                <c:pt idx="24">
                  <c:v>5279.5690000000004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5C8-4ED7-AFBE-518A011EE27D}"/>
            </c:ext>
          </c:extLst>
        </c:ser>
        <c:ser>
          <c:idx val="5"/>
          <c:order val="5"/>
          <c:tx>
            <c:strRef>
              <c:f>'Capacidad por Tecnología (3)'!$H$3</c:f>
              <c:strCache>
                <c:ptCount val="1"/>
                <c:pt idx="0">
                  <c:v>Solar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numRef>
              <c:f>'Capacidad por Tecnología (3)'!$B$4:$B$28</c:f>
              <c:numCache>
                <c:formatCode>General</c:formatCod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numCache>
            </c:numRef>
          </c:cat>
          <c:val>
            <c:numRef>
              <c:f>'Capacidad por Tecnología (3)'!$H$4:$H$28</c:f>
              <c:numCache>
                <c:formatCode>_(* #,##0_);_(* \(#,##0\);_(* "-"_);_(@_)</c:formatCode>
                <c:ptCount val="2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1.35</c:v>
                </c:pt>
                <c:pt idx="13">
                  <c:v>8.4700000000000006</c:v>
                </c:pt>
                <c:pt idx="14">
                  <c:v>222.14400000000001</c:v>
                </c:pt>
                <c:pt idx="15">
                  <c:v>547.13400000000013</c:v>
                </c:pt>
                <c:pt idx="16">
                  <c:v>1286.74</c:v>
                </c:pt>
                <c:pt idx="17">
                  <c:v>2264.91</c:v>
                </c:pt>
                <c:pt idx="18">
                  <c:v>2432.5100000000002</c:v>
                </c:pt>
                <c:pt idx="19">
                  <c:v>2798.694</c:v>
                </c:pt>
                <c:pt idx="20">
                  <c:v>3574.8809999999994</c:v>
                </c:pt>
                <c:pt idx="21">
                  <c:v>6197.9139999999998</c:v>
                </c:pt>
                <c:pt idx="22">
                  <c:v>8017.9189999999999</c:v>
                </c:pt>
                <c:pt idx="23">
                  <c:v>9171.3118100000065</c:v>
                </c:pt>
                <c:pt idx="24">
                  <c:v>11305.257946000011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5C8-4ED7-AFBE-518A011EE27D}"/>
            </c:ext>
          </c:extLst>
        </c:ser>
        <c:ser>
          <c:idx val="6"/>
          <c:order val="6"/>
          <c:tx>
            <c:strRef>
              <c:f>'Capacidad por Tecnología (3)'!$I$3</c:f>
              <c:strCache>
                <c:ptCount val="1"/>
                <c:pt idx="0">
                  <c:v>Otros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cat>
            <c:numRef>
              <c:f>'Capacidad por Tecnología (3)'!$B$4:$B$28</c:f>
              <c:numCache>
                <c:formatCode>General</c:formatCod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numCache>
            </c:numRef>
          </c:cat>
          <c:val>
            <c:numRef>
              <c:f>'Capacidad por Tecnología (3)'!$I$4:$I$28</c:f>
              <c:numCache>
                <c:formatCode>_(* #,##0_);_(* \(#,##0\);_(* "-"_);_(@_)</c:formatCode>
                <c:ptCount val="25"/>
                <c:pt idx="0">
                  <c:v>17.2</c:v>
                </c:pt>
                <c:pt idx="1">
                  <c:v>17.2</c:v>
                </c:pt>
                <c:pt idx="2">
                  <c:v>17.2</c:v>
                </c:pt>
                <c:pt idx="3">
                  <c:v>26.2</c:v>
                </c:pt>
                <c:pt idx="4">
                  <c:v>17.399999999999999</c:v>
                </c:pt>
                <c:pt idx="5">
                  <c:v>17.399999999999999</c:v>
                </c:pt>
                <c:pt idx="6">
                  <c:v>17.399999999999999</c:v>
                </c:pt>
                <c:pt idx="7">
                  <c:v>17.399999999999999</c:v>
                </c:pt>
                <c:pt idx="8">
                  <c:v>32.4</c:v>
                </c:pt>
                <c:pt idx="9">
                  <c:v>90.3</c:v>
                </c:pt>
                <c:pt idx="10">
                  <c:v>160.30000000000001</c:v>
                </c:pt>
                <c:pt idx="11">
                  <c:v>180.55</c:v>
                </c:pt>
                <c:pt idx="12">
                  <c:v>306.77999999999997</c:v>
                </c:pt>
                <c:pt idx="13">
                  <c:v>341.7</c:v>
                </c:pt>
                <c:pt idx="14">
                  <c:v>516.79999999999995</c:v>
                </c:pt>
                <c:pt idx="15">
                  <c:v>571</c:v>
                </c:pt>
                <c:pt idx="16">
                  <c:v>613.69999999999993</c:v>
                </c:pt>
                <c:pt idx="17">
                  <c:v>672.1</c:v>
                </c:pt>
                <c:pt idx="18">
                  <c:v>662.01</c:v>
                </c:pt>
                <c:pt idx="19">
                  <c:v>614.37</c:v>
                </c:pt>
                <c:pt idx="20">
                  <c:v>614.37</c:v>
                </c:pt>
                <c:pt idx="21">
                  <c:v>705.21100000000001</c:v>
                </c:pt>
                <c:pt idx="22">
                  <c:v>881.93100000000004</c:v>
                </c:pt>
                <c:pt idx="23">
                  <c:v>833.98300000000006</c:v>
                </c:pt>
                <c:pt idx="24">
                  <c:v>812.78000000000009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5C8-4ED7-AFBE-518A011EE2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1849968"/>
        <c:axId val="101857648"/>
      </c:barChart>
      <c:catAx>
        <c:axId val="101849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  <a:ea typeface="+mn-ea"/>
                <a:cs typeface="+mn-cs"/>
              </a:defRPr>
            </a:pPr>
            <a:endParaRPr lang="es-CL"/>
          </a:p>
        </c:txPr>
        <c:crossAx val="101857648"/>
        <c:crosses val="autoZero"/>
        <c:auto val="1"/>
        <c:lblAlgn val="ctr"/>
        <c:lblOffset val="100"/>
        <c:noMultiLvlLbl val="0"/>
      </c:catAx>
      <c:valAx>
        <c:axId val="101857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_);_(* \(#,##0\);_(* &quot;-&quot;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  <a:ea typeface="+mn-ea"/>
                <a:cs typeface="+mn-cs"/>
              </a:defRPr>
            </a:pPr>
            <a:endParaRPr lang="es-CL"/>
          </a:p>
        </c:txPr>
        <c:crossAx val="101849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0"/>
              <a:ea typeface="+mn-ea"/>
              <a:cs typeface="+mn-cs"/>
            </a:defRPr>
          </a:pPr>
          <a:endParaRPr lang="es-CL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CL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l">
              <a:defRPr lang="en-US"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ptos Narrow" panose="020B0004020202020204" pitchFamily="34" charset="0"/>
                <a:ea typeface="+mn-ea"/>
                <a:cs typeface="+mn-cs"/>
              </a:defRPr>
            </a:pPr>
            <a:r>
              <a:rPr lang="es-CL" sz="1400" b="1">
                <a:solidFill>
                  <a:schemeClr val="tx1">
                    <a:lumMod val="65000"/>
                    <a:lumOff val="35000"/>
                  </a:schemeClr>
                </a:solidFill>
              </a:rPr>
              <a:t>Vertimiento solar horario abr-25</a:t>
            </a:r>
          </a:p>
        </c:rich>
      </c:tx>
      <c:layout>
        <c:manualLayout>
          <c:xMode val="edge"/>
          <c:yMode val="edge"/>
          <c:x val="0.32554687500000001"/>
          <c:y val="3.23053051197912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lang="en-US"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ptos Narrow" panose="020B0004020202020204" pitchFamily="34" charset="0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barChart>
        <c:barDir val="col"/>
        <c:grouping val="stacked"/>
        <c:varyColors val="0"/>
        <c:ser>
          <c:idx val="2"/>
          <c:order val="0"/>
          <c:tx>
            <c:strRef>
              <c:f>' Solar horaria'!$AB$12</c:f>
              <c:strCache>
                <c:ptCount val="1"/>
                <c:pt idx="0">
                  <c:v>Mínimo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val>
            <c:numRef>
              <c:f>' Solar horaria'!$AC$12:$AZ$12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74-4924-9778-7465222DBB26}"/>
            </c:ext>
          </c:extLst>
        </c:ser>
        <c:ser>
          <c:idx val="3"/>
          <c:order val="1"/>
          <c:tx>
            <c:strRef>
              <c:f>' Solar horaria'!$AB$13</c:f>
              <c:strCache>
                <c:ptCount val="1"/>
                <c:pt idx="0">
                  <c:v>Diff1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errBars>
            <c:errBarType val="minus"/>
            <c:errValType val="percentage"/>
            <c:noEndCap val="1"/>
            <c:val val="100"/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val>
            <c:numRef>
              <c:f>' Solar horaria'!$AC$13:$AZ$13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161.72516666666667</c:v>
                </c:pt>
                <c:pt idx="10">
                  <c:v>0.88679166666666775</c:v>
                </c:pt>
                <c:pt idx="11">
                  <c:v>5.1249999999999941E-3</c:v>
                </c:pt>
                <c:pt idx="12">
                  <c:v>4.9315833333333305</c:v>
                </c:pt>
                <c:pt idx="13">
                  <c:v>17.103597500000006</c:v>
                </c:pt>
                <c:pt idx="14">
                  <c:v>378.58129166666663</c:v>
                </c:pt>
                <c:pt idx="15">
                  <c:v>598.77895833333332</c:v>
                </c:pt>
                <c:pt idx="16">
                  <c:v>563.35474999999985</c:v>
                </c:pt>
                <c:pt idx="17">
                  <c:v>43.11570833333333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74-4924-9778-7465222DBB26}"/>
            </c:ext>
          </c:extLst>
        </c:ser>
        <c:ser>
          <c:idx val="4"/>
          <c:order val="2"/>
          <c:tx>
            <c:strRef>
              <c:f>' Solar horaria'!$AB$14</c:f>
              <c:strCache>
                <c:ptCount val="1"/>
                <c:pt idx="0">
                  <c:v>Diff2</c:v>
                </c:pt>
              </c:strCache>
            </c:strRef>
          </c:tx>
          <c:spPr>
            <a:solidFill>
              <a:srgbClr val="FFD529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val>
            <c:numRef>
              <c:f>' Solar horaria'!$AC$14:$AZ$14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14.402083333333334</c:v>
                </c:pt>
                <c:pt idx="8">
                  <c:v>636.11158333333333</c:v>
                </c:pt>
                <c:pt idx="9">
                  <c:v>656.30616666666674</c:v>
                </c:pt>
                <c:pt idx="10">
                  <c:v>599.19387500000005</c:v>
                </c:pt>
                <c:pt idx="11">
                  <c:v>596.03354166666657</c:v>
                </c:pt>
                <c:pt idx="12">
                  <c:v>941.19391666666672</c:v>
                </c:pt>
                <c:pt idx="13">
                  <c:v>1178.5886525000001</c:v>
                </c:pt>
                <c:pt idx="14">
                  <c:v>824.80515433666665</c:v>
                </c:pt>
                <c:pt idx="15">
                  <c:v>629.47525537000001</c:v>
                </c:pt>
                <c:pt idx="16">
                  <c:v>535.46441666666726</c:v>
                </c:pt>
                <c:pt idx="17">
                  <c:v>160.67837500000002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F74-4924-9778-7465222DBB26}"/>
            </c:ext>
          </c:extLst>
        </c:ser>
        <c:ser>
          <c:idx val="5"/>
          <c:order val="3"/>
          <c:tx>
            <c:strRef>
              <c:f>' Solar horaria'!$AB$15</c:f>
              <c:strCache>
                <c:ptCount val="1"/>
                <c:pt idx="0">
                  <c:v>Diff3</c:v>
                </c:pt>
              </c:strCache>
            </c:strRef>
          </c:tx>
          <c:spPr>
            <a:solidFill>
              <a:srgbClr val="FFD529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val>
            <c:numRef>
              <c:f>' Solar horaria'!$AC$15:$AZ$15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59.380291666666636</c:v>
                </c:pt>
                <c:pt idx="8">
                  <c:v>625.97445833333313</c:v>
                </c:pt>
                <c:pt idx="9">
                  <c:v>836.49987499999975</c:v>
                </c:pt>
                <c:pt idx="10">
                  <c:v>1240.6684283658333</c:v>
                </c:pt>
                <c:pt idx="11">
                  <c:v>1233.1020335258329</c:v>
                </c:pt>
                <c:pt idx="12">
                  <c:v>740.76270000000022</c:v>
                </c:pt>
                <c:pt idx="13">
                  <c:v>555.99175960333309</c:v>
                </c:pt>
                <c:pt idx="14">
                  <c:v>533.98956160583339</c:v>
                </c:pt>
                <c:pt idx="15">
                  <c:v>378.4439895375001</c:v>
                </c:pt>
                <c:pt idx="16">
                  <c:v>259.21337499999936</c:v>
                </c:pt>
                <c:pt idx="17">
                  <c:v>201.00337500000001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F74-4924-9778-7465222DBB26}"/>
            </c:ext>
          </c:extLst>
        </c:ser>
        <c:ser>
          <c:idx val="0"/>
          <c:order val="4"/>
          <c:tx>
            <c:strRef>
              <c:f>' Solar horaria'!$AB$16</c:f>
              <c:strCache>
                <c:ptCount val="1"/>
                <c:pt idx="0">
                  <c:v>Diff4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Lit>
                <c:formatCode>General</c:formatCode>
                <c:ptCount val="1"/>
                <c:pt idx="0">
                  <c:v>1</c:v>
                </c:pt>
              </c:numLit>
            </c:plus>
            <c:minus>
              <c:numRef>
                <c:f>' Solar horaria'!$AC$16:$AZ$16</c:f>
                <c:numCache>
                  <c:formatCode>General</c:formatCode>
                  <c:ptCount val="24"/>
                  <c:pt idx="0">
                    <c:v>0</c:v>
                  </c:pt>
                  <c:pt idx="1">
                    <c:v>0</c:v>
                  </c:pt>
                  <c:pt idx="2">
                    <c:v>0</c:v>
                  </c:pt>
                  <c:pt idx="3">
                    <c:v>0</c:v>
                  </c:pt>
                  <c:pt idx="4">
                    <c:v>0</c:v>
                  </c:pt>
                  <c:pt idx="5">
                    <c:v>0</c:v>
                  </c:pt>
                  <c:pt idx="6">
                    <c:v>1.9381666666666657</c:v>
                  </c:pt>
                  <c:pt idx="7">
                    <c:v>281.14379166666663</c:v>
                  </c:pt>
                  <c:pt idx="8">
                    <c:v>501.79312500000037</c:v>
                  </c:pt>
                  <c:pt idx="9">
                    <c:v>489.73429166666688</c:v>
                  </c:pt>
                  <c:pt idx="10">
                    <c:v>438.47086989083346</c:v>
                  </c:pt>
                  <c:pt idx="11">
                    <c:v>399.89704752416719</c:v>
                  </c:pt>
                  <c:pt idx="12">
                    <c:v>528.16346666666641</c:v>
                  </c:pt>
                  <c:pt idx="13">
                    <c:v>622.58815706333394</c:v>
                  </c:pt>
                  <c:pt idx="14">
                    <c:v>740.56049239083313</c:v>
                  </c:pt>
                  <c:pt idx="15">
                    <c:v>618.75629675916639</c:v>
                  </c:pt>
                  <c:pt idx="16">
                    <c:v>354.19929166666634</c:v>
                  </c:pt>
                  <c:pt idx="17">
                    <c:v>835.6660416666665</c:v>
                  </c:pt>
                  <c:pt idx="18">
                    <c:v>472.09050000000002</c:v>
                  </c:pt>
                  <c:pt idx="19">
                    <c:v>0</c:v>
                  </c:pt>
                  <c:pt idx="20">
                    <c:v>0</c:v>
                  </c:pt>
                  <c:pt idx="21">
                    <c:v>0</c:v>
                  </c:pt>
                  <c:pt idx="22">
                    <c:v>0</c:v>
                  </c:pt>
                  <c:pt idx="23">
                    <c:v>0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val>
            <c:numRef>
              <c:f>' Solar horaria'!$AC$16:$AZ$16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1.9381666666666657</c:v>
                </c:pt>
                <c:pt idx="7">
                  <c:v>281.14379166666663</c:v>
                </c:pt>
                <c:pt idx="8">
                  <c:v>501.79312500000037</c:v>
                </c:pt>
                <c:pt idx="9">
                  <c:v>489.73429166666688</c:v>
                </c:pt>
                <c:pt idx="10">
                  <c:v>438.47086989083346</c:v>
                </c:pt>
                <c:pt idx="11">
                  <c:v>399.89704752416719</c:v>
                </c:pt>
                <c:pt idx="12">
                  <c:v>528.16346666666641</c:v>
                </c:pt>
                <c:pt idx="13">
                  <c:v>622.58815706333394</c:v>
                </c:pt>
                <c:pt idx="14">
                  <c:v>740.56049239083313</c:v>
                </c:pt>
                <c:pt idx="15">
                  <c:v>618.75629675916639</c:v>
                </c:pt>
                <c:pt idx="16">
                  <c:v>354.19929166666634</c:v>
                </c:pt>
                <c:pt idx="17">
                  <c:v>835.6660416666665</c:v>
                </c:pt>
                <c:pt idx="18">
                  <c:v>472.09050000000002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F74-4924-9778-7465222DBB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24616768"/>
        <c:axId val="824618400"/>
      </c:barChart>
      <c:catAx>
        <c:axId val="82461676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en-US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ptos Narrow" panose="020B0004020202020204" pitchFamily="34" charset="0"/>
                    <a:ea typeface="+mn-ea"/>
                    <a:cs typeface="+mn-cs"/>
                  </a:defRPr>
                </a:pPr>
                <a:r>
                  <a:rPr lang="es-CL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Hora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lang="en-US"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ptos Narrow" panose="020B0004020202020204" pitchFamily="34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ptos Narrow" panose="020B0004020202020204" pitchFamily="34" charset="0"/>
                <a:ea typeface="+mn-ea"/>
                <a:cs typeface="+mn-cs"/>
              </a:defRPr>
            </a:pPr>
            <a:endParaRPr lang="en-US"/>
          </a:p>
        </c:txPr>
        <c:crossAx val="824618400"/>
        <c:crosses val="autoZero"/>
        <c:auto val="1"/>
        <c:lblAlgn val="ctr"/>
        <c:lblOffset val="100"/>
        <c:noMultiLvlLbl val="0"/>
      </c:catAx>
      <c:valAx>
        <c:axId val="824618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n-US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ptos Narrow" panose="020B0004020202020204" pitchFamily="34" charset="0"/>
                    <a:ea typeface="+mn-ea"/>
                    <a:cs typeface="+mn-cs"/>
                  </a:defRPr>
                </a:pPr>
                <a:r>
                  <a:rPr lang="es-CL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en-US"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ptos Narrow" panose="020B0004020202020204" pitchFamily="34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ptos Narrow" panose="020B0004020202020204" pitchFamily="34" charset="0"/>
                <a:ea typeface="+mn-ea"/>
                <a:cs typeface="+mn-cs"/>
              </a:defRPr>
            </a:pPr>
            <a:endParaRPr lang="en-US"/>
          </a:p>
        </c:txPr>
        <c:crossAx val="824616768"/>
        <c:crosses val="autoZero"/>
        <c:crossBetween val="between"/>
      </c:valAx>
      <c:spPr>
        <a:noFill/>
        <a:ln>
          <a:solidFill>
            <a:schemeClr val="bg1">
              <a:lumMod val="85000"/>
            </a:schemeClr>
          </a:solidFill>
        </a:ln>
        <a:effectLst/>
      </c:spPr>
    </c:plotArea>
    <c:plotVisOnly val="1"/>
    <c:dispBlanksAs val="gap"/>
    <c:showDLblsOverMax val="0"/>
    <c:extLst/>
  </c:chart>
  <c:spPr>
    <a:solidFill>
      <a:schemeClr val="bg1"/>
    </a:solidFill>
    <a:ln w="9525" cap="flat" cmpd="sng" algn="ctr">
      <a:solidFill>
        <a:srgbClr val="434343">
          <a:lumMod val="20000"/>
          <a:lumOff val="80000"/>
        </a:srgbClr>
      </a:solidFill>
      <a:round/>
    </a:ln>
    <a:effectLst/>
  </c:spPr>
  <c:txPr>
    <a:bodyPr/>
    <a:lstStyle/>
    <a:p>
      <a:pPr>
        <a:defRPr lang="en-US" sz="1000" b="0" i="0" u="none" strike="noStrike" kern="1200" baseline="0">
          <a:solidFill>
            <a:schemeClr val="tx1"/>
          </a:solidFill>
          <a:latin typeface="Aptos Narrow" panose="020B0004020202020204" pitchFamily="34" charset="0"/>
          <a:ea typeface="+mn-ea"/>
          <a:cs typeface="+mn-cs"/>
        </a:defRPr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  <a:ea typeface="+mn-ea"/>
                <a:cs typeface="+mn-cs"/>
              </a:defRPr>
            </a:pPr>
            <a:r>
              <a:rPr lang="es-CL" b="1">
                <a:latin typeface="Montserrat" pitchFamily="2" charset="0"/>
              </a:rPr>
              <a:t>Generación de Energía (GWh)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0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'Gen por Tecnología (2)'!$C$3</c:f>
              <c:strCache>
                <c:ptCount val="1"/>
                <c:pt idx="0">
                  <c:v>Carbón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numRef>
              <c:f>'Gen por Tecnología (2)'!$B$4:$B$28</c:f>
              <c:numCache>
                <c:formatCode>General</c:formatCod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numCache>
            </c:numRef>
          </c:cat>
          <c:val>
            <c:numRef>
              <c:f>'Gen por Tecnología (2)'!$C$4:$C$28</c:f>
              <c:numCache>
                <c:formatCode>_(* #,##0_);_(* \(#,##0\);_(* "-"_);_(@_)</c:formatCode>
                <c:ptCount val="25"/>
                <c:pt idx="0">
                  <c:v>9431.0562409999984</c:v>
                </c:pt>
                <c:pt idx="1">
                  <c:v>6259.7230989999998</c:v>
                </c:pt>
                <c:pt idx="2">
                  <c:v>6901.8487430000005</c:v>
                </c:pt>
                <c:pt idx="3">
                  <c:v>6621.6351200000008</c:v>
                </c:pt>
                <c:pt idx="4">
                  <c:v>9429.165669</c:v>
                </c:pt>
                <c:pt idx="5">
                  <c:v>8816.4040257117667</c:v>
                </c:pt>
                <c:pt idx="6">
                  <c:v>12094.548869909091</c:v>
                </c:pt>
                <c:pt idx="7">
                  <c:v>14907.535159999999</c:v>
                </c:pt>
                <c:pt idx="8">
                  <c:v>15294.287542258768</c:v>
                </c:pt>
                <c:pt idx="9">
                  <c:v>15745.170182891041</c:v>
                </c:pt>
                <c:pt idx="10">
                  <c:v>17561.447225355336</c:v>
                </c:pt>
                <c:pt idx="11">
                  <c:v>21535.277125920176</c:v>
                </c:pt>
                <c:pt idx="12">
                  <c:v>26879.791613828045</c:v>
                </c:pt>
                <c:pt idx="13">
                  <c:v>31549.266411900648</c:v>
                </c:pt>
                <c:pt idx="14">
                  <c:v>28891.84907</c:v>
                </c:pt>
                <c:pt idx="15">
                  <c:v>28602.904550000003</c:v>
                </c:pt>
                <c:pt idx="16">
                  <c:v>32450.940280000003</c:v>
                </c:pt>
                <c:pt idx="17">
                  <c:v>29385.627072974657</c:v>
                </c:pt>
                <c:pt idx="18">
                  <c:v>29306.191154018248</c:v>
                </c:pt>
                <c:pt idx="19">
                  <c:v>28791.153049900106</c:v>
                </c:pt>
                <c:pt idx="20">
                  <c:v>27355.901832599993</c:v>
                </c:pt>
                <c:pt idx="21">
                  <c:v>28019.679942600025</c:v>
                </c:pt>
                <c:pt idx="22">
                  <c:v>19441.534215570533</c:v>
                </c:pt>
                <c:pt idx="23">
                  <c:v>14366.770179504214</c:v>
                </c:pt>
                <c:pt idx="24">
                  <c:v>13355.960929065477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A8-4D83-8CB9-922EC5FF07B1}"/>
            </c:ext>
          </c:extLst>
        </c:ser>
        <c:ser>
          <c:idx val="1"/>
          <c:order val="1"/>
          <c:tx>
            <c:strRef>
              <c:f>'Gen por Tecnología (2)'!$D$3</c:f>
              <c:strCache>
                <c:ptCount val="1"/>
                <c:pt idx="0">
                  <c:v>Diésel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numRef>
              <c:f>'Gen por Tecnología (2)'!$B$4:$B$28</c:f>
              <c:numCache>
                <c:formatCode>General</c:formatCod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numCache>
            </c:numRef>
          </c:cat>
          <c:val>
            <c:numRef>
              <c:f>'Gen por Tecnología (2)'!$D$4:$D$28</c:f>
              <c:numCache>
                <c:formatCode>_(* #,##0_);_(* \(#,##0\);_(* "-"_);_(@_)</c:formatCode>
                <c:ptCount val="25"/>
                <c:pt idx="0">
                  <c:v>454.61079699999993</c:v>
                </c:pt>
                <c:pt idx="1">
                  <c:v>202.26100900000003</c:v>
                </c:pt>
                <c:pt idx="2">
                  <c:v>159.40741200000002</c:v>
                </c:pt>
                <c:pt idx="3">
                  <c:v>226.392315</c:v>
                </c:pt>
                <c:pt idx="4">
                  <c:v>611.10611000000006</c:v>
                </c:pt>
                <c:pt idx="5">
                  <c:v>739.59503808333329</c:v>
                </c:pt>
                <c:pt idx="6">
                  <c:v>394.20574898000007</c:v>
                </c:pt>
                <c:pt idx="7">
                  <c:v>2334.25083</c:v>
                </c:pt>
                <c:pt idx="8">
                  <c:v>2512.8156491695208</c:v>
                </c:pt>
                <c:pt idx="9">
                  <c:v>1904.0160802016499</c:v>
                </c:pt>
                <c:pt idx="10">
                  <c:v>1891.0194555047997</c:v>
                </c:pt>
                <c:pt idx="11">
                  <c:v>2821.2409384184493</c:v>
                </c:pt>
                <c:pt idx="12">
                  <c:v>1841.1077156505746</c:v>
                </c:pt>
                <c:pt idx="13">
                  <c:v>1822.822413477925</c:v>
                </c:pt>
                <c:pt idx="14">
                  <c:v>2084.8680545249995</c:v>
                </c:pt>
                <c:pt idx="15">
                  <c:v>1003.5737047394967</c:v>
                </c:pt>
                <c:pt idx="16">
                  <c:v>1792.0261917212874</c:v>
                </c:pt>
                <c:pt idx="17">
                  <c:v>739.39768687807668</c:v>
                </c:pt>
                <c:pt idx="18">
                  <c:v>293.19083352563905</c:v>
                </c:pt>
                <c:pt idx="19">
                  <c:v>290.72102730658793</c:v>
                </c:pt>
                <c:pt idx="20">
                  <c:v>556.10408719909583</c:v>
                </c:pt>
                <c:pt idx="21">
                  <c:v>1857.6954944043323</c:v>
                </c:pt>
                <c:pt idx="22">
                  <c:v>1501.9737754106741</c:v>
                </c:pt>
                <c:pt idx="23">
                  <c:v>487.20561869721581</c:v>
                </c:pt>
                <c:pt idx="24">
                  <c:v>173.52300399549799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9A8-4D83-8CB9-922EC5FF07B1}"/>
            </c:ext>
          </c:extLst>
        </c:ser>
        <c:ser>
          <c:idx val="2"/>
          <c:order val="2"/>
          <c:tx>
            <c:strRef>
              <c:f>'Gen por Tecnología (2)'!$E$3</c:f>
              <c:strCache>
                <c:ptCount val="1"/>
                <c:pt idx="0">
                  <c:v>Gas Natural</c:v>
                </c:pt>
              </c:strCache>
            </c:strRef>
          </c:tx>
          <c:spPr>
            <a:solidFill>
              <a:srgbClr val="CC6600"/>
            </a:solidFill>
            <a:ln>
              <a:noFill/>
            </a:ln>
            <a:effectLst/>
          </c:spPr>
          <c:invertIfNegative val="0"/>
          <c:cat>
            <c:numRef>
              <c:f>'Gen por Tecnología (2)'!$B$4:$B$28</c:f>
              <c:numCache>
                <c:formatCode>General</c:formatCod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numCache>
            </c:numRef>
          </c:cat>
          <c:val>
            <c:numRef>
              <c:f>'Gen por Tecnología (2)'!$E$4:$E$28</c:f>
              <c:numCache>
                <c:formatCode>_(* #,##0_);_(* \(#,##0\);_(* "-"_);_(@_)</c:formatCode>
                <c:ptCount val="25"/>
                <c:pt idx="0">
                  <c:v>9973.715021</c:v>
                </c:pt>
                <c:pt idx="1">
                  <c:v>12789.34346</c:v>
                </c:pt>
                <c:pt idx="2">
                  <c:v>12471.033985221959</c:v>
                </c:pt>
                <c:pt idx="3">
                  <c:v>16120.431109166668</c:v>
                </c:pt>
                <c:pt idx="4">
                  <c:v>17412.451731666668</c:v>
                </c:pt>
                <c:pt idx="5">
                  <c:v>15437.355554166668</c:v>
                </c:pt>
                <c:pt idx="6">
                  <c:v>12457.940836113561</c:v>
                </c:pt>
                <c:pt idx="7">
                  <c:v>15739.299059999999</c:v>
                </c:pt>
                <c:pt idx="8">
                  <c:v>14326.165140000001</c:v>
                </c:pt>
                <c:pt idx="9">
                  <c:v>13896.356008360655</c:v>
                </c:pt>
                <c:pt idx="10">
                  <c:v>16761.968487671398</c:v>
                </c:pt>
                <c:pt idx="11">
                  <c:v>16134.168300000001</c:v>
                </c:pt>
                <c:pt idx="12">
                  <c:v>14756.977626137843</c:v>
                </c:pt>
                <c:pt idx="13">
                  <c:v>12580.326516799878</c:v>
                </c:pt>
                <c:pt idx="14">
                  <c:v>10877.376676185999</c:v>
                </c:pt>
                <c:pt idx="15">
                  <c:v>12247.859935753</c:v>
                </c:pt>
                <c:pt idx="16">
                  <c:v>12069.463738399032</c:v>
                </c:pt>
                <c:pt idx="17">
                  <c:v>12170.263700162504</c:v>
                </c:pt>
                <c:pt idx="18">
                  <c:v>11709.217977630586</c:v>
                </c:pt>
                <c:pt idx="19">
                  <c:v>14130.974202529836</c:v>
                </c:pt>
                <c:pt idx="20">
                  <c:v>13710.330937486202</c:v>
                </c:pt>
                <c:pt idx="21">
                  <c:v>14487.34583479811</c:v>
                </c:pt>
                <c:pt idx="22">
                  <c:v>15840.414152249423</c:v>
                </c:pt>
                <c:pt idx="23">
                  <c:v>15455.013311854778</c:v>
                </c:pt>
                <c:pt idx="24">
                  <c:v>12343.496322224335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9A8-4D83-8CB9-922EC5FF07B1}"/>
            </c:ext>
          </c:extLst>
        </c:ser>
        <c:ser>
          <c:idx val="3"/>
          <c:order val="3"/>
          <c:tx>
            <c:strRef>
              <c:f>'Gen por Tecnología (2)'!$F$3</c:f>
              <c:strCache>
                <c:ptCount val="1"/>
                <c:pt idx="0">
                  <c:v>Hidráulica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'Gen por Tecnología (2)'!$B$4:$B$28</c:f>
              <c:numCache>
                <c:formatCode>General</c:formatCod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numCache>
            </c:numRef>
          </c:cat>
          <c:val>
            <c:numRef>
              <c:f>'Gen por Tecnología (2)'!$F$4:$F$28</c:f>
              <c:numCache>
                <c:formatCode>_(* #,##0_);_(* \(#,##0\);_(* "-"_);_(@_)</c:formatCode>
                <c:ptCount val="25"/>
                <c:pt idx="0">
                  <c:v>18481.012019999998</c:v>
                </c:pt>
                <c:pt idx="1">
                  <c:v>21028.108749999999</c:v>
                </c:pt>
                <c:pt idx="2">
                  <c:v>22497.656614999996</c:v>
                </c:pt>
                <c:pt idx="3">
                  <c:v>21837.117748999997</c:v>
                </c:pt>
                <c:pt idx="4">
                  <c:v>20874.791379999999</c:v>
                </c:pt>
                <c:pt idx="5">
                  <c:v>25419.392650000002</c:v>
                </c:pt>
                <c:pt idx="6">
                  <c:v>28034.306939999999</c:v>
                </c:pt>
                <c:pt idx="7">
                  <c:v>22290.54638</c:v>
                </c:pt>
                <c:pt idx="8">
                  <c:v>23752.056425500003</c:v>
                </c:pt>
                <c:pt idx="9">
                  <c:v>24503.864120999999</c:v>
                </c:pt>
                <c:pt idx="10">
                  <c:v>21230.849775111641</c:v>
                </c:pt>
                <c:pt idx="11">
                  <c:v>20722.115811468604</c:v>
                </c:pt>
                <c:pt idx="12">
                  <c:v>20202.341998815002</c:v>
                </c:pt>
                <c:pt idx="13">
                  <c:v>19608.345111420564</c:v>
                </c:pt>
                <c:pt idx="14">
                  <c:v>23550.337611076007</c:v>
                </c:pt>
                <c:pt idx="15">
                  <c:v>23906.502277079213</c:v>
                </c:pt>
                <c:pt idx="16">
                  <c:v>19462.863655256362</c:v>
                </c:pt>
                <c:pt idx="17">
                  <c:v>21808.244211672954</c:v>
                </c:pt>
                <c:pt idx="18">
                  <c:v>23208.459111372711</c:v>
                </c:pt>
                <c:pt idx="19">
                  <c:v>20829.8743885433</c:v>
                </c:pt>
                <c:pt idx="20">
                  <c:v>20629.207569350114</c:v>
                </c:pt>
                <c:pt idx="21">
                  <c:v>16477.208333131704</c:v>
                </c:pt>
                <c:pt idx="22">
                  <c:v>20306.538053787521</c:v>
                </c:pt>
                <c:pt idx="23">
                  <c:v>23943.956608303437</c:v>
                </c:pt>
                <c:pt idx="24">
                  <c:v>27074.542563198542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9A8-4D83-8CB9-922EC5FF07B1}"/>
            </c:ext>
          </c:extLst>
        </c:ser>
        <c:ser>
          <c:idx val="4"/>
          <c:order val="4"/>
          <c:tx>
            <c:strRef>
              <c:f>'Gen por Tecnología (2)'!$G$3</c:f>
              <c:strCache>
                <c:ptCount val="1"/>
                <c:pt idx="0">
                  <c:v>Eólica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numRef>
              <c:f>'Gen por Tecnología (2)'!$B$4:$B$28</c:f>
              <c:numCache>
                <c:formatCode>General</c:formatCod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numCache>
            </c:numRef>
          </c:cat>
          <c:val>
            <c:numRef>
              <c:f>'Gen por Tecnología (2)'!$G$4:$G$28</c:f>
              <c:numCache>
                <c:formatCode>_(* #,##0_);_(* \(#,##0\);_(* "-"_);_(@_)</c:formatCode>
                <c:ptCount val="2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2.8041700000000001</c:v>
                </c:pt>
                <c:pt idx="8">
                  <c:v>30.842030000000001</c:v>
                </c:pt>
                <c:pt idx="9">
                  <c:v>66.377489999999995</c:v>
                </c:pt>
                <c:pt idx="10">
                  <c:v>318.45034503450347</c:v>
                </c:pt>
                <c:pt idx="11">
                  <c:v>315.21525013501349</c:v>
                </c:pt>
                <c:pt idx="12">
                  <c:v>389.69489507585865</c:v>
                </c:pt>
                <c:pt idx="13">
                  <c:v>548.17276421658767</c:v>
                </c:pt>
                <c:pt idx="14">
                  <c:v>1425.9543899999999</c:v>
                </c:pt>
                <c:pt idx="15">
                  <c:v>2104.1339337989998</c:v>
                </c:pt>
                <c:pt idx="16">
                  <c:v>2251.8955077262131</c:v>
                </c:pt>
                <c:pt idx="17">
                  <c:v>3551.6610418198106</c:v>
                </c:pt>
                <c:pt idx="18">
                  <c:v>4020.6648373207445</c:v>
                </c:pt>
                <c:pt idx="19">
                  <c:v>4818.1019663614006</c:v>
                </c:pt>
                <c:pt idx="20">
                  <c:v>5538.8177095879564</c:v>
                </c:pt>
                <c:pt idx="21">
                  <c:v>7209.9131211610556</c:v>
                </c:pt>
                <c:pt idx="22">
                  <c:v>8833.7179615884197</c:v>
                </c:pt>
                <c:pt idx="23">
                  <c:v>9911.1198681432325</c:v>
                </c:pt>
                <c:pt idx="24">
                  <c:v>11085.571642887098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9A8-4D83-8CB9-922EC5FF07B1}"/>
            </c:ext>
          </c:extLst>
        </c:ser>
        <c:ser>
          <c:idx val="5"/>
          <c:order val="5"/>
          <c:tx>
            <c:strRef>
              <c:f>'Gen por Tecnología (2)'!$H$3</c:f>
              <c:strCache>
                <c:ptCount val="1"/>
                <c:pt idx="0">
                  <c:v>Solar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numRef>
              <c:f>'Gen por Tecnología (2)'!$B$4:$B$28</c:f>
              <c:numCache>
                <c:formatCode>General</c:formatCod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numCache>
            </c:numRef>
          </c:cat>
          <c:val>
            <c:numRef>
              <c:f>'Gen por Tecnología (2)'!$H$4:$H$28</c:f>
              <c:numCache>
                <c:formatCode>_(* #,##0_);_(* \(#,##0\);_(* "-"_);_(@_)</c:formatCode>
                <c:ptCount val="2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0.58433000000000002</c:v>
                </c:pt>
                <c:pt idx="13">
                  <c:v>7.8184414348715947</c:v>
                </c:pt>
                <c:pt idx="14">
                  <c:v>464.35055381799998</c:v>
                </c:pt>
                <c:pt idx="15">
                  <c:v>1373.4791722665987</c:v>
                </c:pt>
                <c:pt idx="16">
                  <c:v>2563.5061786368155</c:v>
                </c:pt>
                <c:pt idx="17">
                  <c:v>3902.2937943285388</c:v>
                </c:pt>
                <c:pt idx="18">
                  <c:v>5452.1461114081048</c:v>
                </c:pt>
                <c:pt idx="19">
                  <c:v>6380.8091913142343</c:v>
                </c:pt>
                <c:pt idx="20">
                  <c:v>7637.596572154056</c:v>
                </c:pt>
                <c:pt idx="21">
                  <c:v>10786.703872569444</c:v>
                </c:pt>
                <c:pt idx="22">
                  <c:v>14508.522632038166</c:v>
                </c:pt>
                <c:pt idx="23">
                  <c:v>16661.814434724656</c:v>
                </c:pt>
                <c:pt idx="24">
                  <c:v>18612.145710933772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9A8-4D83-8CB9-922EC5FF07B1}"/>
            </c:ext>
          </c:extLst>
        </c:ser>
        <c:ser>
          <c:idx val="6"/>
          <c:order val="6"/>
          <c:tx>
            <c:strRef>
              <c:f>'Gen por Tecnología (2)'!$I$3</c:f>
              <c:strCache>
                <c:ptCount val="1"/>
                <c:pt idx="0">
                  <c:v>Otros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cat>
            <c:numRef>
              <c:f>'Gen por Tecnología (2)'!$B$4:$B$28</c:f>
              <c:numCache>
                <c:formatCode>General</c:formatCod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numCache>
            </c:numRef>
          </c:cat>
          <c:val>
            <c:numRef>
              <c:f>'Gen por Tecnología (2)'!$I$4:$I$28</c:f>
              <c:numCache>
                <c:formatCode>_(* #,##0_);_(* \(#,##0\);_(* "-"_);_(@_)</c:formatCode>
                <c:ptCount val="25"/>
                <c:pt idx="0">
                  <c:v>563.58357999999998</c:v>
                </c:pt>
                <c:pt idx="1">
                  <c:v>337.05149999999998</c:v>
                </c:pt>
                <c:pt idx="2">
                  <c:v>340.95049999999998</c:v>
                </c:pt>
                <c:pt idx="3">
                  <c:v>326.64963999999998</c:v>
                </c:pt>
                <c:pt idx="4">
                  <c:v>346.40897000000001</c:v>
                </c:pt>
                <c:pt idx="5">
                  <c:v>209.21720999999999</c:v>
                </c:pt>
                <c:pt idx="6">
                  <c:v>594.78805799999998</c:v>
                </c:pt>
                <c:pt idx="7">
                  <c:v>711.14482999999996</c:v>
                </c:pt>
                <c:pt idx="8">
                  <c:v>454.59754000000004</c:v>
                </c:pt>
                <c:pt idx="9">
                  <c:v>581.15550000000007</c:v>
                </c:pt>
                <c:pt idx="10">
                  <c:v>494.69739585408234</c:v>
                </c:pt>
                <c:pt idx="11">
                  <c:v>502.87983000000003</c:v>
                </c:pt>
                <c:pt idx="12">
                  <c:v>1657.9278455675305</c:v>
                </c:pt>
                <c:pt idx="13">
                  <c:v>2058.2804386817652</c:v>
                </c:pt>
                <c:pt idx="14">
                  <c:v>2674.2914334599996</c:v>
                </c:pt>
                <c:pt idx="15">
                  <c:v>2518.1133138648711</c:v>
                </c:pt>
                <c:pt idx="16">
                  <c:v>2781.8955425376048</c:v>
                </c:pt>
                <c:pt idx="17">
                  <c:v>2664.6800667125422</c:v>
                </c:pt>
                <c:pt idx="18">
                  <c:v>2749.6624492328942</c:v>
                </c:pt>
                <c:pt idx="19">
                  <c:v>2154.262498677479</c:v>
                </c:pt>
                <c:pt idx="20">
                  <c:v>2309.7615080920586</c:v>
                </c:pt>
                <c:pt idx="21">
                  <c:v>2653.4209247609078</c:v>
                </c:pt>
                <c:pt idx="22">
                  <c:v>2621.5335981732856</c:v>
                </c:pt>
                <c:pt idx="23">
                  <c:v>2811.2446177319885</c:v>
                </c:pt>
                <c:pt idx="24">
                  <c:v>2873.1580761209643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9A8-4D83-8CB9-922EC5FF07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28372159"/>
        <c:axId val="1028372639"/>
      </c:barChart>
      <c:catAx>
        <c:axId val="10283721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  <a:ea typeface="+mn-ea"/>
                <a:cs typeface="+mn-cs"/>
              </a:defRPr>
            </a:pPr>
            <a:endParaRPr lang="es-CL"/>
          </a:p>
        </c:txPr>
        <c:crossAx val="1028372639"/>
        <c:crosses val="autoZero"/>
        <c:auto val="1"/>
        <c:lblAlgn val="ctr"/>
        <c:lblOffset val="100"/>
        <c:noMultiLvlLbl val="0"/>
      </c:catAx>
      <c:valAx>
        <c:axId val="10283726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_);_(* \(#,##0\);_(* &quot;-&quot;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  <a:ea typeface="+mn-ea"/>
                <a:cs typeface="+mn-cs"/>
              </a:defRPr>
            </a:pPr>
            <a:endParaRPr lang="es-CL"/>
          </a:p>
        </c:txPr>
        <c:crossAx val="10283721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L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C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564629544747449"/>
          <c:y val="5.5971833403301405E-2"/>
          <c:w val="0.66545142276822478"/>
          <c:h val="0.79836947319836071"/>
        </c:manualLayout>
      </c:layout>
      <c:areaChart>
        <c:grouping val="stacked"/>
        <c:varyColors val="0"/>
        <c:ser>
          <c:idx val="0"/>
          <c:order val="0"/>
          <c:tx>
            <c:strRef>
              <c:f>'[Graficos.xlsx]3 (2)'!$AA$7</c:f>
              <c:strCache>
                <c:ptCount val="1"/>
                <c:pt idx="0">
                  <c:v>Coal</c:v>
                </c:pt>
              </c:strCache>
            </c:strRef>
          </c:tx>
          <c:spPr>
            <a:solidFill>
              <a:srgbClr val="393939"/>
            </a:solidFill>
          </c:spPr>
          <c:val>
            <c:numRef>
              <c:f>'[Graficos.xlsx]3 (2)'!$AA$8:$AA$31</c:f>
              <c:numCache>
                <c:formatCode>_(* #,##0_);_(* \(#,##0\);_(* "-"_);_(@_)</c:formatCode>
                <c:ptCount val="24"/>
                <c:pt idx="0">
                  <c:v>2162.1499999999996</c:v>
                </c:pt>
                <c:pt idx="1">
                  <c:v>2106.25</c:v>
                </c:pt>
                <c:pt idx="2">
                  <c:v>1788.83</c:v>
                </c:pt>
                <c:pt idx="3">
                  <c:v>1829.49</c:v>
                </c:pt>
                <c:pt idx="4">
                  <c:v>1888.09</c:v>
                </c:pt>
                <c:pt idx="5">
                  <c:v>2024.03</c:v>
                </c:pt>
                <c:pt idx="6">
                  <c:v>2181.9100000000003</c:v>
                </c:pt>
                <c:pt idx="7">
                  <c:v>1637.69</c:v>
                </c:pt>
                <c:pt idx="8">
                  <c:v>910.97</c:v>
                </c:pt>
                <c:pt idx="9">
                  <c:v>717.08999999999992</c:v>
                </c:pt>
                <c:pt idx="10">
                  <c:v>714.1</c:v>
                </c:pt>
                <c:pt idx="11">
                  <c:v>715.70999999999992</c:v>
                </c:pt>
                <c:pt idx="12">
                  <c:v>757.15000000000009</c:v>
                </c:pt>
                <c:pt idx="13">
                  <c:v>788.87000000000012</c:v>
                </c:pt>
                <c:pt idx="14">
                  <c:v>769.41000000000008</c:v>
                </c:pt>
                <c:pt idx="15">
                  <c:v>765.72</c:v>
                </c:pt>
                <c:pt idx="16">
                  <c:v>781.71</c:v>
                </c:pt>
                <c:pt idx="17">
                  <c:v>776.51</c:v>
                </c:pt>
                <c:pt idx="18">
                  <c:v>841.76</c:v>
                </c:pt>
                <c:pt idx="19">
                  <c:v>1480.51</c:v>
                </c:pt>
                <c:pt idx="20">
                  <c:v>2211.15</c:v>
                </c:pt>
                <c:pt idx="21">
                  <c:v>2526.8599999999997</c:v>
                </c:pt>
                <c:pt idx="22">
                  <c:v>2548.0700000000002</c:v>
                </c:pt>
                <c:pt idx="23">
                  <c:v>2560.5499999999997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FA-421E-894D-AB1B9F80C048}"/>
            </c:ext>
          </c:extLst>
        </c:ser>
        <c:ser>
          <c:idx val="10"/>
          <c:order val="1"/>
          <c:tx>
            <c:strRef>
              <c:f>'[Graficos.xlsx]3 (2)'!$AB$7</c:f>
              <c:strCache>
                <c:ptCount val="1"/>
                <c:pt idx="0">
                  <c:v>Diesel</c:v>
                </c:pt>
              </c:strCache>
            </c:strRef>
          </c:tx>
          <c:spPr>
            <a:solidFill>
              <a:srgbClr val="8C8C8C"/>
            </a:solidFill>
          </c:spPr>
          <c:val>
            <c:numRef>
              <c:f>'[Graficos.xlsx]3 (2)'!$AB$8:$AB$31</c:f>
              <c:numCache>
                <c:formatCode>_(* #,##0_);_(* \(#,##0\);_(* "-"_);_(@_)</c:formatCode>
                <c:ptCount val="24"/>
                <c:pt idx="0">
                  <c:v>101.5383595034</c:v>
                </c:pt>
                <c:pt idx="1">
                  <c:v>71.541694003000003</c:v>
                </c:pt>
                <c:pt idx="2">
                  <c:v>68.543822764300003</c:v>
                </c:pt>
                <c:pt idx="3">
                  <c:v>31.5427710142</c:v>
                </c:pt>
                <c:pt idx="4">
                  <c:v>2.5429217843999998</c:v>
                </c:pt>
                <c:pt idx="5">
                  <c:v>2.5371011853000001</c:v>
                </c:pt>
                <c:pt idx="6">
                  <c:v>2.5483623541</c:v>
                </c:pt>
                <c:pt idx="7">
                  <c:v>2.5152071037999999</c:v>
                </c:pt>
                <c:pt idx="8">
                  <c:v>2.4894399892999997</c:v>
                </c:pt>
                <c:pt idx="9">
                  <c:v>2.4861487331000003</c:v>
                </c:pt>
                <c:pt idx="10">
                  <c:v>2.4825008227000001</c:v>
                </c:pt>
                <c:pt idx="11">
                  <c:v>2.4754047973</c:v>
                </c:pt>
                <c:pt idx="12">
                  <c:v>2.5951240468000001</c:v>
                </c:pt>
                <c:pt idx="13">
                  <c:v>2.4688831700000002</c:v>
                </c:pt>
                <c:pt idx="14">
                  <c:v>2.4676479835</c:v>
                </c:pt>
                <c:pt idx="15">
                  <c:v>2.4803203618999996</c:v>
                </c:pt>
                <c:pt idx="16">
                  <c:v>2.5117205004000001</c:v>
                </c:pt>
                <c:pt idx="17">
                  <c:v>1.1921613183999999</c:v>
                </c:pt>
                <c:pt idx="18">
                  <c:v>2.3827525826999998</c:v>
                </c:pt>
                <c:pt idx="19">
                  <c:v>2.5252059763000001</c:v>
                </c:pt>
                <c:pt idx="20">
                  <c:v>91.345992412900003</c:v>
                </c:pt>
                <c:pt idx="21">
                  <c:v>4.2440526486000003</c:v>
                </c:pt>
                <c:pt idx="22">
                  <c:v>2.5769309464999997</c:v>
                </c:pt>
                <c:pt idx="23">
                  <c:v>2.5771272405999999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FA-421E-894D-AB1B9F80C048}"/>
            </c:ext>
          </c:extLst>
        </c:ser>
        <c:ser>
          <c:idx val="11"/>
          <c:order val="2"/>
          <c:tx>
            <c:strRef>
              <c:f>'[Graficos.xlsx]3 (2)'!$AC$7</c:f>
              <c:strCache>
                <c:ptCount val="1"/>
                <c:pt idx="0">
                  <c:v>Natural Gas</c:v>
                </c:pt>
              </c:strCache>
            </c:strRef>
          </c:tx>
          <c:spPr>
            <a:solidFill>
              <a:srgbClr val="A3761A"/>
            </a:solidFill>
          </c:spPr>
          <c:val>
            <c:numRef>
              <c:f>'[Graficos.xlsx]3 (2)'!$AC$8:$AC$31</c:f>
              <c:numCache>
                <c:formatCode>_(* #,##0_);_(* \(#,##0\);_(* "-"_);_(@_)</c:formatCode>
                <c:ptCount val="24"/>
                <c:pt idx="0">
                  <c:v>1252.9082758637001</c:v>
                </c:pt>
                <c:pt idx="1">
                  <c:v>1196.0680529327001</c:v>
                </c:pt>
                <c:pt idx="2">
                  <c:v>1215.8203100815001</c:v>
                </c:pt>
                <c:pt idx="3">
                  <c:v>1218.75</c:v>
                </c:pt>
                <c:pt idx="4">
                  <c:v>1102.31</c:v>
                </c:pt>
                <c:pt idx="5">
                  <c:v>1022.6400000000001</c:v>
                </c:pt>
                <c:pt idx="6">
                  <c:v>1096.71</c:v>
                </c:pt>
                <c:pt idx="7">
                  <c:v>884.43000000000006</c:v>
                </c:pt>
                <c:pt idx="8">
                  <c:v>219.67000000000002</c:v>
                </c:pt>
                <c:pt idx="9">
                  <c:v>167</c:v>
                </c:pt>
                <c:pt idx="10">
                  <c:v>175</c:v>
                </c:pt>
                <c:pt idx="11">
                  <c:v>173</c:v>
                </c:pt>
                <c:pt idx="12">
                  <c:v>164</c:v>
                </c:pt>
                <c:pt idx="13">
                  <c:v>165</c:v>
                </c:pt>
                <c:pt idx="14">
                  <c:v>167</c:v>
                </c:pt>
                <c:pt idx="15">
                  <c:v>213.48</c:v>
                </c:pt>
                <c:pt idx="16">
                  <c:v>342.22</c:v>
                </c:pt>
                <c:pt idx="17">
                  <c:v>373.88</c:v>
                </c:pt>
                <c:pt idx="18">
                  <c:v>565.40000000000009</c:v>
                </c:pt>
                <c:pt idx="19">
                  <c:v>798.49</c:v>
                </c:pt>
                <c:pt idx="20">
                  <c:v>1296.2779681588001</c:v>
                </c:pt>
                <c:pt idx="21">
                  <c:v>1459.7837971802001</c:v>
                </c:pt>
                <c:pt idx="22">
                  <c:v>1493.6850786284999</c:v>
                </c:pt>
                <c:pt idx="23">
                  <c:v>1485.8649297942002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5FA-421E-894D-AB1B9F80C048}"/>
            </c:ext>
          </c:extLst>
        </c:ser>
        <c:ser>
          <c:idx val="12"/>
          <c:order val="3"/>
          <c:tx>
            <c:strRef>
              <c:f>'[Graficos.xlsx]3 (2)'!$AD$7</c:f>
              <c:strCache>
                <c:ptCount val="1"/>
                <c:pt idx="0">
                  <c:v>Other Thermal</c:v>
                </c:pt>
              </c:strCache>
            </c:strRef>
          </c:tx>
          <c:spPr>
            <a:solidFill>
              <a:srgbClr val="26BC6A"/>
            </a:solidFill>
          </c:spPr>
          <c:val>
            <c:numRef>
              <c:f>'[Graficos.xlsx]3 (2)'!$AD$8:$AD$31</c:f>
              <c:numCache>
                <c:formatCode>_(* #,##0_);_(* \(#,##0\);_(* "-"_);_(@_)</c:formatCode>
                <c:ptCount val="24"/>
                <c:pt idx="0">
                  <c:v>392.64517539970001</c:v>
                </c:pt>
                <c:pt idx="1">
                  <c:v>392.5098897172</c:v>
                </c:pt>
                <c:pt idx="2">
                  <c:v>394.05849330149994</c:v>
                </c:pt>
                <c:pt idx="3">
                  <c:v>394.76857707979997</c:v>
                </c:pt>
                <c:pt idx="4">
                  <c:v>413.1946456224</c:v>
                </c:pt>
                <c:pt idx="5">
                  <c:v>410.77524907659989</c:v>
                </c:pt>
                <c:pt idx="6">
                  <c:v>408.25508203889996</c:v>
                </c:pt>
                <c:pt idx="7">
                  <c:v>386.66498456399995</c:v>
                </c:pt>
                <c:pt idx="8">
                  <c:v>350.22071492750001</c:v>
                </c:pt>
                <c:pt idx="9">
                  <c:v>347.005330372</c:v>
                </c:pt>
                <c:pt idx="10">
                  <c:v>354.77648098769998</c:v>
                </c:pt>
                <c:pt idx="11">
                  <c:v>345.62778012080003</c:v>
                </c:pt>
                <c:pt idx="12">
                  <c:v>348.39140539550004</c:v>
                </c:pt>
                <c:pt idx="13">
                  <c:v>337.5385325012</c:v>
                </c:pt>
                <c:pt idx="14">
                  <c:v>289.04047542929999</c:v>
                </c:pt>
                <c:pt idx="15">
                  <c:v>293.52713677589998</c:v>
                </c:pt>
                <c:pt idx="16">
                  <c:v>285.22312620550002</c:v>
                </c:pt>
                <c:pt idx="17">
                  <c:v>286.93275354760004</c:v>
                </c:pt>
                <c:pt idx="18">
                  <c:v>296.8984227986</c:v>
                </c:pt>
                <c:pt idx="19">
                  <c:v>304.10158779919993</c:v>
                </c:pt>
                <c:pt idx="20">
                  <c:v>335.11737168879995</c:v>
                </c:pt>
                <c:pt idx="21">
                  <c:v>340.77601576610004</c:v>
                </c:pt>
                <c:pt idx="22">
                  <c:v>335.57541630959997</c:v>
                </c:pt>
                <c:pt idx="23">
                  <c:v>338.52104533400001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5FA-421E-894D-AB1B9F80C048}"/>
            </c:ext>
          </c:extLst>
        </c:ser>
        <c:ser>
          <c:idx val="13"/>
          <c:order val="4"/>
          <c:tx>
            <c:strRef>
              <c:f>'[Graficos.xlsx]3 (2)'!$AE$7</c:f>
              <c:strCache>
                <c:ptCount val="1"/>
                <c:pt idx="0">
                  <c:v>Hydro</c:v>
                </c:pt>
              </c:strCache>
            </c:strRef>
          </c:tx>
          <c:spPr>
            <a:solidFill>
              <a:srgbClr val="3A6DD2"/>
            </a:solidFill>
          </c:spPr>
          <c:val>
            <c:numRef>
              <c:f>'[Graficos.xlsx]3 (2)'!$AE$8:$AE$31</c:f>
              <c:numCache>
                <c:formatCode>_(* #,##0_);_(* \(#,##0\);_(* "-"_);_(@_)</c:formatCode>
                <c:ptCount val="24"/>
                <c:pt idx="0">
                  <c:v>4390.5331607258995</c:v>
                </c:pt>
                <c:pt idx="1">
                  <c:v>3954.9230984994001</c:v>
                </c:pt>
                <c:pt idx="2">
                  <c:v>4086.7472053900001</c:v>
                </c:pt>
                <c:pt idx="3">
                  <c:v>4103.2585986670001</c:v>
                </c:pt>
                <c:pt idx="4">
                  <c:v>4100.0488356330006</c:v>
                </c:pt>
                <c:pt idx="5">
                  <c:v>4045.4337703329993</c:v>
                </c:pt>
                <c:pt idx="6">
                  <c:v>4060.2431695353998</c:v>
                </c:pt>
                <c:pt idx="7">
                  <c:v>3848.2627460386002</c:v>
                </c:pt>
                <c:pt idx="8">
                  <c:v>3381.0548960318993</c:v>
                </c:pt>
                <c:pt idx="9">
                  <c:v>2781.4823679934998</c:v>
                </c:pt>
                <c:pt idx="10">
                  <c:v>2843.9238809861999</c:v>
                </c:pt>
                <c:pt idx="11">
                  <c:v>2789.0398914705006</c:v>
                </c:pt>
                <c:pt idx="12">
                  <c:v>2621.4918832957992</c:v>
                </c:pt>
                <c:pt idx="13">
                  <c:v>2621.5558871539997</c:v>
                </c:pt>
                <c:pt idx="14">
                  <c:v>2562.4521076653</c:v>
                </c:pt>
                <c:pt idx="15">
                  <c:v>2572.2935323075003</c:v>
                </c:pt>
                <c:pt idx="16">
                  <c:v>2539.4191524012003</c:v>
                </c:pt>
                <c:pt idx="17">
                  <c:v>2660.5020649348999</c:v>
                </c:pt>
                <c:pt idx="18">
                  <c:v>2668.0111274481005</c:v>
                </c:pt>
                <c:pt idx="19">
                  <c:v>3253.4535987287004</c:v>
                </c:pt>
                <c:pt idx="20">
                  <c:v>4134.6704285955002</c:v>
                </c:pt>
                <c:pt idx="21">
                  <c:v>4318.4808776581995</c:v>
                </c:pt>
                <c:pt idx="22">
                  <c:v>4261.1104853450997</c:v>
                </c:pt>
                <c:pt idx="23">
                  <c:v>4225.2947682998911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5FA-421E-894D-AB1B9F80C048}"/>
            </c:ext>
          </c:extLst>
        </c:ser>
        <c:ser>
          <c:idx val="14"/>
          <c:order val="5"/>
          <c:tx>
            <c:strRef>
              <c:f>'[Graficos.xlsx]3 (2)'!$AF$7</c:f>
              <c:strCache>
                <c:ptCount val="1"/>
                <c:pt idx="0">
                  <c:v>Geothermal</c:v>
                </c:pt>
              </c:strCache>
            </c:strRef>
          </c:tx>
          <c:spPr>
            <a:solidFill>
              <a:srgbClr val="FF1A1A"/>
            </a:solidFill>
          </c:spPr>
          <c:val>
            <c:numRef>
              <c:f>'[Graficos.xlsx]3 (2)'!$AF$8:$AF$31</c:f>
              <c:numCache>
                <c:formatCode>_(* #,##0_);_(* \(#,##0\);_(* "-"_);_(@_)</c:formatCode>
                <c:ptCount val="24"/>
                <c:pt idx="0">
                  <c:v>51.83</c:v>
                </c:pt>
                <c:pt idx="1">
                  <c:v>51.09</c:v>
                </c:pt>
                <c:pt idx="2">
                  <c:v>52.349999999999994</c:v>
                </c:pt>
                <c:pt idx="3">
                  <c:v>53.019999999999996</c:v>
                </c:pt>
                <c:pt idx="4">
                  <c:v>53.17</c:v>
                </c:pt>
                <c:pt idx="5">
                  <c:v>53.379999999999995</c:v>
                </c:pt>
                <c:pt idx="6">
                  <c:v>53.56</c:v>
                </c:pt>
                <c:pt idx="7">
                  <c:v>53.599999999999994</c:v>
                </c:pt>
                <c:pt idx="8">
                  <c:v>51.61</c:v>
                </c:pt>
                <c:pt idx="9">
                  <c:v>47.84</c:v>
                </c:pt>
                <c:pt idx="10">
                  <c:v>47.58</c:v>
                </c:pt>
                <c:pt idx="11">
                  <c:v>46.510000000000005</c:v>
                </c:pt>
                <c:pt idx="12">
                  <c:v>45.43</c:v>
                </c:pt>
                <c:pt idx="13">
                  <c:v>44.46</c:v>
                </c:pt>
                <c:pt idx="14">
                  <c:v>44.29</c:v>
                </c:pt>
                <c:pt idx="15">
                  <c:v>44.75</c:v>
                </c:pt>
                <c:pt idx="16">
                  <c:v>45.790000000000006</c:v>
                </c:pt>
                <c:pt idx="17">
                  <c:v>47.230000000000004</c:v>
                </c:pt>
                <c:pt idx="18">
                  <c:v>47.55</c:v>
                </c:pt>
                <c:pt idx="19">
                  <c:v>49.370000000000005</c:v>
                </c:pt>
                <c:pt idx="20">
                  <c:v>50.11</c:v>
                </c:pt>
                <c:pt idx="21">
                  <c:v>52</c:v>
                </c:pt>
                <c:pt idx="22">
                  <c:v>52.16</c:v>
                </c:pt>
                <c:pt idx="23">
                  <c:v>52.519999999999996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5FA-421E-894D-AB1B9F80C048}"/>
            </c:ext>
          </c:extLst>
        </c:ser>
        <c:ser>
          <c:idx val="15"/>
          <c:order val="6"/>
          <c:tx>
            <c:strRef>
              <c:f>'[Graficos.xlsx]3 (2)'!$AG$7</c:f>
              <c:strCache>
                <c:ptCount val="1"/>
                <c:pt idx="0">
                  <c:v>Wind Farm</c:v>
                </c:pt>
              </c:strCache>
            </c:strRef>
          </c:tx>
          <c:spPr>
            <a:solidFill>
              <a:srgbClr val="9DE8AB"/>
            </a:solidFill>
          </c:spPr>
          <c:val>
            <c:numRef>
              <c:f>'[Graficos.xlsx]3 (2)'!$AG$8:$AG$31</c:f>
              <c:numCache>
                <c:formatCode>_(* #,##0_);_(* \(#,##0\);_(* "-"_);_(@_)</c:formatCode>
                <c:ptCount val="24"/>
                <c:pt idx="0">
                  <c:v>1445.4850876772996</c:v>
                </c:pt>
                <c:pt idx="1">
                  <c:v>1641.8772417615999</c:v>
                </c:pt>
                <c:pt idx="2">
                  <c:v>1530.8052816093</c:v>
                </c:pt>
                <c:pt idx="3">
                  <c:v>1411.0453612215995</c:v>
                </c:pt>
                <c:pt idx="4">
                  <c:v>1432.9499056396996</c:v>
                </c:pt>
                <c:pt idx="5">
                  <c:v>1476.7605804292998</c:v>
                </c:pt>
                <c:pt idx="6">
                  <c:v>1418.9278065339004</c:v>
                </c:pt>
                <c:pt idx="7">
                  <c:v>1310.6470218635</c:v>
                </c:pt>
                <c:pt idx="8">
                  <c:v>1175.5300848232</c:v>
                </c:pt>
                <c:pt idx="9">
                  <c:v>982.15680850249998</c:v>
                </c:pt>
                <c:pt idx="10">
                  <c:v>788.04924410420006</c:v>
                </c:pt>
                <c:pt idx="11">
                  <c:v>683.89188852749999</c:v>
                </c:pt>
                <c:pt idx="12">
                  <c:v>722.81381553220024</c:v>
                </c:pt>
                <c:pt idx="13">
                  <c:v>864.3435674328</c:v>
                </c:pt>
                <c:pt idx="14">
                  <c:v>1162.0847463425998</c:v>
                </c:pt>
                <c:pt idx="15">
                  <c:v>1237.7192709022002</c:v>
                </c:pt>
                <c:pt idx="16">
                  <c:v>1568.0535590502002</c:v>
                </c:pt>
                <c:pt idx="17">
                  <c:v>1642.3355556024997</c:v>
                </c:pt>
                <c:pt idx="18">
                  <c:v>1783.9818763127996</c:v>
                </c:pt>
                <c:pt idx="19">
                  <c:v>2252.5820593574999</c:v>
                </c:pt>
                <c:pt idx="20">
                  <c:v>2385.8676093144004</c:v>
                </c:pt>
                <c:pt idx="21">
                  <c:v>2199.1230999294999</c:v>
                </c:pt>
                <c:pt idx="22">
                  <c:v>1928.5469372051996</c:v>
                </c:pt>
                <c:pt idx="23">
                  <c:v>1642.1531110042997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5FA-421E-894D-AB1B9F80C048}"/>
            </c:ext>
          </c:extLst>
        </c:ser>
        <c:ser>
          <c:idx val="8"/>
          <c:order val="7"/>
          <c:tx>
            <c:strRef>
              <c:f>'[Graficos.xlsx]3 (2)'!$AH$7</c:f>
              <c:strCache>
                <c:ptCount val="1"/>
                <c:pt idx="0">
                  <c:v>Solar PV</c:v>
                </c:pt>
              </c:strCache>
            </c:strRef>
          </c:tx>
          <c:spPr>
            <a:solidFill>
              <a:srgbClr val="E9E51A"/>
            </a:solidFill>
            <a:ln>
              <a:noFill/>
            </a:ln>
            <a:effectLst/>
          </c:spPr>
          <c:val>
            <c:numRef>
              <c:f>'[Graficos.xlsx]3 (2)'!$AH$8:$AH$31</c:f>
              <c:numCache>
                <c:formatCode>_(* #,##0_);_(* \(#,##0\);_(* "-"_);_(@_)</c:formatCode>
                <c:ptCount val="24"/>
                <c:pt idx="0">
                  <c:v>85.577685251399998</c:v>
                </c:pt>
                <c:pt idx="1">
                  <c:v>50.177805661599997</c:v>
                </c:pt>
                <c:pt idx="2">
                  <c:v>50.178027783399997</c:v>
                </c:pt>
                <c:pt idx="3">
                  <c:v>12.277857155000001</c:v>
                </c:pt>
                <c:pt idx="4">
                  <c:v>0.27818059679999996</c:v>
                </c:pt>
                <c:pt idx="5">
                  <c:v>0.33642446289999994</c:v>
                </c:pt>
                <c:pt idx="6">
                  <c:v>39.511082184499998</c:v>
                </c:pt>
                <c:pt idx="7">
                  <c:v>1405.6027135335994</c:v>
                </c:pt>
                <c:pt idx="8">
                  <c:v>3861.8462882840008</c:v>
                </c:pt>
                <c:pt idx="9">
                  <c:v>5420.8554599715007</c:v>
                </c:pt>
                <c:pt idx="10">
                  <c:v>5734.6335259391017</c:v>
                </c:pt>
                <c:pt idx="11">
                  <c:v>6062.4363904492038</c:v>
                </c:pt>
                <c:pt idx="12">
                  <c:v>6245.4395372530025</c:v>
                </c:pt>
                <c:pt idx="13">
                  <c:v>6188.4684182933006</c:v>
                </c:pt>
                <c:pt idx="14">
                  <c:v>6122.8781192091965</c:v>
                </c:pt>
                <c:pt idx="15">
                  <c:v>5994.9973613296015</c:v>
                </c:pt>
                <c:pt idx="16">
                  <c:v>5518.3979680009015</c:v>
                </c:pt>
                <c:pt idx="17">
                  <c:v>5127.8200797412001</c:v>
                </c:pt>
                <c:pt idx="18">
                  <c:v>4499.2445782421</c:v>
                </c:pt>
                <c:pt idx="19">
                  <c:v>2447.287992935298</c:v>
                </c:pt>
                <c:pt idx="20">
                  <c:v>251.64885871860005</c:v>
                </c:pt>
                <c:pt idx="21">
                  <c:v>138.4502409337</c:v>
                </c:pt>
                <c:pt idx="22">
                  <c:v>219.18544230260002</c:v>
                </c:pt>
                <c:pt idx="23">
                  <c:v>206.3909623708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5FA-421E-894D-AB1B9F80C0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35043024"/>
        <c:axId val="323164207"/>
      </c:areaChart>
      <c:catAx>
        <c:axId val="203504302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s-CL"/>
          </a:p>
        </c:txPr>
        <c:crossAx val="323164207"/>
        <c:crosses val="autoZero"/>
        <c:auto val="1"/>
        <c:lblAlgn val="ctr"/>
        <c:lblOffset val="100"/>
        <c:noMultiLvlLbl val="0"/>
      </c:catAx>
      <c:valAx>
        <c:axId val="323164207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b="0"/>
                </a:pPr>
                <a:r>
                  <a:rPr lang="es-CL" b="0"/>
                  <a:t>GW</a:t>
                </a:r>
              </a:p>
            </c:rich>
          </c:tx>
          <c:layout>
            <c:manualLayout>
              <c:xMode val="edge"/>
              <c:yMode val="edge"/>
              <c:x val="0"/>
              <c:y val="1.9203168269660242E-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s-CL"/>
          </a:p>
        </c:txPr>
        <c:crossAx val="2035043024"/>
        <c:crosses val="autoZero"/>
        <c:crossBetween val="between"/>
        <c:dispUnits>
          <c:builtInUnit val="thousands"/>
        </c:dispUnits>
      </c:valAx>
      <c:spPr>
        <a:noFill/>
        <a:ln>
          <a:solidFill>
            <a:sysClr val="window" lastClr="FFFFFF">
              <a:lumMod val="85000"/>
            </a:sysClr>
          </a:solidFill>
        </a:ln>
        <a:effectLst/>
      </c:spPr>
    </c:plotArea>
    <c:plotVisOnly val="1"/>
    <c:dispBlanksAs val="gap"/>
    <c:showDLblsOverMax val="0"/>
    <c:extLst/>
  </c:chart>
  <c:spPr>
    <a:solidFill>
      <a:sysClr val="window" lastClr="FFFFFF"/>
    </a:solidFill>
  </c:spPr>
  <c:txPr>
    <a:bodyPr/>
    <a:lstStyle/>
    <a:p>
      <a:pPr>
        <a:defRPr sz="900">
          <a:solidFill>
            <a:schemeClr val="bg1">
              <a:lumMod val="50000"/>
            </a:schemeClr>
          </a:solidFill>
          <a:latin typeface="Aptos Narrow" panose="020B0004020202020204" pitchFamily="34" charset="0"/>
        </a:defRPr>
      </a:pPr>
      <a:endParaRPr lang="es-CL"/>
    </a:p>
  </c:txPr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[Graficos.xlsx]4!TablaDinámica1</c:name>
    <c:fmtId val="-1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sz="1200" b="1">
                <a:solidFill>
                  <a:schemeClr val="tx2"/>
                </a:solidFill>
                <a:latin typeface="+mn-lt"/>
              </a:rPr>
              <a:t>Demanda neta - 22/dec/2023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CL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7"/>
        <c:spPr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8"/>
        <c:spPr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0"/>
        <c:spPr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0.14845430087849193"/>
          <c:y val="0.13927445004003944"/>
          <c:w val="0.79894425517178413"/>
          <c:h val="0.67242030127828911"/>
        </c:manualLayout>
      </c:layout>
      <c:areaChart>
        <c:grouping val="stacked"/>
        <c:varyColors val="0"/>
        <c:ser>
          <c:idx val="0"/>
          <c:order val="0"/>
          <c:tx>
            <c:strRef>
              <c:f>'4'!$C$6</c:f>
              <c:strCache>
                <c:ptCount val="1"/>
                <c:pt idx="0">
                  <c:v>Net Demand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cat>
            <c:strRef>
              <c:f>'4'!$B$7:$B$30</c:f>
              <c:strCach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strCache>
            </c:strRef>
          </c:cat>
          <c:val>
            <c:numRef>
              <c:f>'4'!$C$7:$C$30</c:f>
              <c:numCache>
                <c:formatCode>_(* #,##0_);_(* \(#,##0\);_(* "-"_);_(@_)</c:formatCode>
                <c:ptCount val="24"/>
                <c:pt idx="0">
                  <c:v>7694.7323733671001</c:v>
                </c:pt>
                <c:pt idx="1">
                  <c:v>7122.6956369357003</c:v>
                </c:pt>
                <c:pt idx="2">
                  <c:v>6948.2715888457997</c:v>
                </c:pt>
                <c:pt idx="3">
                  <c:v>6977.6534990142</c:v>
                </c:pt>
                <c:pt idx="4">
                  <c:v>6882.9339677844</c:v>
                </c:pt>
                <c:pt idx="5">
                  <c:v>6882.4477771852999</c:v>
                </c:pt>
                <c:pt idx="6">
                  <c:v>7138.6316750294</c:v>
                </c:pt>
                <c:pt idx="7">
                  <c:v>6189.7681509418999</c:v>
                </c:pt>
                <c:pt idx="8">
                  <c:v>4375.8540424857001</c:v>
                </c:pt>
                <c:pt idx="9">
                  <c:v>3537.0697556402001</c:v>
                </c:pt>
                <c:pt idx="10">
                  <c:v>3599.93322752825</c:v>
                </c:pt>
                <c:pt idx="11">
                  <c:v>3546.6866820057999</c:v>
                </c:pt>
                <c:pt idx="12">
                  <c:v>3408.8402732475001</c:v>
                </c:pt>
                <c:pt idx="13">
                  <c:v>3435.1016317817998</c:v>
                </c:pt>
                <c:pt idx="14">
                  <c:v>3353.1237464010001</c:v>
                </c:pt>
                <c:pt idx="15">
                  <c:v>3404.0566457543</c:v>
                </c:pt>
                <c:pt idx="16">
                  <c:v>3514.2890466365002</c:v>
                </c:pt>
                <c:pt idx="17">
                  <c:v>3658.9609109441999</c:v>
                </c:pt>
                <c:pt idx="18">
                  <c:v>3920.0718532562</c:v>
                </c:pt>
                <c:pt idx="19">
                  <c:v>5356.6589409220496</c:v>
                </c:pt>
                <c:pt idx="20">
                  <c:v>7533.9853258406001</c:v>
                </c:pt>
                <c:pt idx="21">
                  <c:v>8099.8140584797002</c:v>
                </c:pt>
                <c:pt idx="22">
                  <c:v>8097.3687608390001</c:v>
                </c:pt>
                <c:pt idx="23">
                  <c:v>8072.8155039454896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E0-4F35-8906-1BD44F04A5C7}"/>
            </c:ext>
          </c:extLst>
        </c:ser>
        <c:ser>
          <c:idx val="1"/>
          <c:order val="1"/>
          <c:tx>
            <c:strRef>
              <c:f>'4'!$D$6</c:f>
              <c:strCache>
                <c:ptCount val="1"/>
                <c:pt idx="0">
                  <c:v>NCRE generation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'4'!$B$7:$B$30</c:f>
              <c:strCach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strCache>
            </c:strRef>
          </c:cat>
          <c:val>
            <c:numRef>
              <c:f>'4'!$D$7:$D$30</c:f>
              <c:numCache>
                <c:formatCode>_(* #,##0_);_(* \(#,##0\);_(* "-"_);_(@_)</c:formatCode>
                <c:ptCount val="24"/>
                <c:pt idx="0">
                  <c:v>2218.9273710542998</c:v>
                </c:pt>
                <c:pt idx="1">
                  <c:v>2367.7151456398001</c:v>
                </c:pt>
                <c:pt idx="2">
                  <c:v>2257.5525520842002</c:v>
                </c:pt>
                <c:pt idx="3">
                  <c:v>2099.9406661234002</c:v>
                </c:pt>
                <c:pt idx="4">
                  <c:v>2128.4285214919</c:v>
                </c:pt>
                <c:pt idx="5">
                  <c:v>2169.2673483018002</c:v>
                </c:pt>
                <c:pt idx="6">
                  <c:v>2144.3318276174</c:v>
                </c:pt>
                <c:pt idx="7">
                  <c:v>3361.5815221615999</c:v>
                </c:pt>
                <c:pt idx="8">
                  <c:v>5601.6483815702004</c:v>
                </c:pt>
                <c:pt idx="9">
                  <c:v>6961.9393599324003</c:v>
                </c:pt>
                <c:pt idx="10">
                  <c:v>7095.1414053116496</c:v>
                </c:pt>
                <c:pt idx="11">
                  <c:v>7307.1306733595002</c:v>
                </c:pt>
                <c:pt idx="12">
                  <c:v>7530.9304922758001</c:v>
                </c:pt>
                <c:pt idx="13">
                  <c:v>7609.4196567694999</c:v>
                </c:pt>
                <c:pt idx="14">
                  <c:v>7797.6373502288898</c:v>
                </c:pt>
                <c:pt idx="15">
                  <c:v>7750.5819759227998</c:v>
                </c:pt>
                <c:pt idx="16">
                  <c:v>7598.2114795217003</c:v>
                </c:pt>
                <c:pt idx="17">
                  <c:v>7285.6757042004001</c:v>
                </c:pt>
                <c:pt idx="18">
                  <c:v>6813.5479041280996</c:v>
                </c:pt>
                <c:pt idx="19">
                  <c:v>5260.4495038749501</c:v>
                </c:pt>
                <c:pt idx="20">
                  <c:v>3250.3029030483999</c:v>
                </c:pt>
                <c:pt idx="21">
                  <c:v>2969.2311615366002</c:v>
                </c:pt>
                <c:pt idx="22">
                  <c:v>2775.0709061984999</c:v>
                </c:pt>
                <c:pt idx="23">
                  <c:v>2470.6721377982999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9E0-4F35-8906-1BD44F04A5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47765199"/>
        <c:axId val="27065167"/>
      </c:areaChart>
      <c:catAx>
        <c:axId val="124776519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Aptos Narrow" panose="020B0004020202020204" pitchFamily="34" charset="0"/>
                <a:ea typeface="+mn-ea"/>
                <a:cs typeface="+mn-cs"/>
              </a:defRPr>
            </a:pPr>
            <a:endParaRPr lang="es-CL"/>
          </a:p>
        </c:txPr>
        <c:crossAx val="27065167"/>
        <c:crosses val="autoZero"/>
        <c:auto val="1"/>
        <c:lblAlgn val="ctr"/>
        <c:lblOffset val="100"/>
        <c:noMultiLvlLbl val="0"/>
      </c:catAx>
      <c:valAx>
        <c:axId val="27065167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Aptos Narrow" panose="020B0004020202020204" pitchFamily="34" charset="0"/>
                    <a:ea typeface="+mn-ea"/>
                    <a:cs typeface="+mn-cs"/>
                  </a:defRPr>
                </a:pPr>
                <a:r>
                  <a:rPr lang="es-CL"/>
                  <a:t>GW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2"/>
                  </a:solidFill>
                  <a:latin typeface="Aptos Narrow" panose="020B0004020202020204" pitchFamily="34" charset="0"/>
                  <a:ea typeface="+mn-ea"/>
                  <a:cs typeface="+mn-cs"/>
                </a:defRPr>
              </a:pPr>
              <a:endParaRPr lang="es-CL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Aptos Narrow" panose="020B0004020202020204" pitchFamily="34" charset="0"/>
                <a:ea typeface="+mn-ea"/>
                <a:cs typeface="+mn-cs"/>
              </a:defRPr>
            </a:pPr>
            <a:endParaRPr lang="es-CL"/>
          </a:p>
        </c:txPr>
        <c:crossAx val="1247765199"/>
        <c:crosses val="autoZero"/>
        <c:crossBetween val="midCat"/>
        <c:dispUnits>
          <c:builtInUnit val="thousands"/>
        </c:dispUnits>
      </c:valAx>
      <c:spPr>
        <a:noFill/>
        <a:ln>
          <a:solidFill>
            <a:schemeClr val="bg2">
              <a:lumMod val="90000"/>
            </a:schemeClr>
          </a:solidFill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900">
          <a:solidFill>
            <a:schemeClr val="tx2"/>
          </a:solidFill>
          <a:latin typeface="Aptos Narrow" panose="020B0004020202020204" pitchFamily="34" charset="0"/>
        </a:defRPr>
      </a:pPr>
      <a:endParaRPr lang="es-CL"/>
    </a:p>
  </c:txPr>
  <c:externalData r:id="rId4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[CMg.xlsx]2024-4!TablaDinámica1</c:name>
    <c:fmtId val="-1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2"/>
                </a:solidFill>
                <a:latin typeface="Aptos Narrow" panose="020B0004020202020204" pitchFamily="34" charset="0"/>
                <a:ea typeface="+mn-ea"/>
                <a:cs typeface="+mn-cs"/>
              </a:defRPr>
            </a:pPr>
            <a:r>
              <a:rPr lang="en-US" sz="1400" b="1"/>
              <a:t>CMg promedio horario durante abril de 2024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2"/>
              </a:solidFill>
              <a:latin typeface="Aptos Narrow" panose="020B0004020202020204" pitchFamily="34" charset="0"/>
              <a:ea typeface="+mn-ea"/>
              <a:cs typeface="+mn-cs"/>
            </a:defRPr>
          </a:pPr>
          <a:endParaRPr lang="es-CL"/>
        </a:p>
      </c:txPr>
    </c:title>
    <c:autoTitleDeleted val="0"/>
    <c:pivotFmts>
      <c:pivotFmt>
        <c:idx val="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lineChart>
        <c:grouping val="standard"/>
        <c:varyColors val="0"/>
        <c:ser>
          <c:idx val="0"/>
          <c:order val="0"/>
          <c:tx>
            <c:strRef>
              <c:f>'2024-4'!$B$1:$B$2</c:f>
              <c:strCache>
                <c:ptCount val="1"/>
                <c:pt idx="0">
                  <c:v>Crucero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'2024-4'!$A$3:$A$27</c:f>
              <c:strCach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strCache>
            </c:strRef>
          </c:cat>
          <c:val>
            <c:numRef>
              <c:f>'2024-4'!$B$3:$B$27</c:f>
              <c:numCache>
                <c:formatCode>#,##0</c:formatCode>
                <c:ptCount val="24"/>
                <c:pt idx="0">
                  <c:v>92.620000000000019</c:v>
                </c:pt>
                <c:pt idx="1">
                  <c:v>85.575333333333347</c:v>
                </c:pt>
                <c:pt idx="2">
                  <c:v>83.188666666666663</c:v>
                </c:pt>
                <c:pt idx="3">
                  <c:v>82.830999999999989</c:v>
                </c:pt>
                <c:pt idx="4">
                  <c:v>84.180333333333323</c:v>
                </c:pt>
                <c:pt idx="5">
                  <c:v>85.317999999999998</c:v>
                </c:pt>
                <c:pt idx="6">
                  <c:v>96.961000000000013</c:v>
                </c:pt>
                <c:pt idx="7">
                  <c:v>72.48566666666666</c:v>
                </c:pt>
                <c:pt idx="8">
                  <c:v>22.118666666666666</c:v>
                </c:pt>
                <c:pt idx="9">
                  <c:v>10.076333333333332</c:v>
                </c:pt>
                <c:pt idx="10">
                  <c:v>9.4926666666666666</c:v>
                </c:pt>
                <c:pt idx="11">
                  <c:v>6.5983333333333327</c:v>
                </c:pt>
                <c:pt idx="12">
                  <c:v>2.2853333333333334</c:v>
                </c:pt>
                <c:pt idx="13">
                  <c:v>3.2803333333333331</c:v>
                </c:pt>
                <c:pt idx="14">
                  <c:v>1.8946666666666667</c:v>
                </c:pt>
                <c:pt idx="15">
                  <c:v>2.1746666666666665</c:v>
                </c:pt>
                <c:pt idx="16">
                  <c:v>4.216333333333333</c:v>
                </c:pt>
                <c:pt idx="17">
                  <c:v>41.516333333333343</c:v>
                </c:pt>
                <c:pt idx="18">
                  <c:v>87.561666666666682</c:v>
                </c:pt>
                <c:pt idx="19">
                  <c:v>100.42233333333334</c:v>
                </c:pt>
                <c:pt idx="20">
                  <c:v>97.941666666666663</c:v>
                </c:pt>
                <c:pt idx="21">
                  <c:v>95.816333333333347</c:v>
                </c:pt>
                <c:pt idx="22">
                  <c:v>99.535333333333313</c:v>
                </c:pt>
                <c:pt idx="23">
                  <c:v>100.33366666666667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5D5-4607-98D7-849A404D6D00}"/>
            </c:ext>
          </c:extLst>
        </c:ser>
        <c:ser>
          <c:idx val="1"/>
          <c:order val="1"/>
          <c:tx>
            <c:strRef>
              <c:f>'2024-4'!$C$1:$C$2</c:f>
              <c:strCache>
                <c:ptCount val="1"/>
                <c:pt idx="0">
                  <c:v>Cardones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'2024-4'!$A$3:$A$27</c:f>
              <c:strCach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strCache>
            </c:strRef>
          </c:cat>
          <c:val>
            <c:numRef>
              <c:f>'2024-4'!$C$3:$C$27</c:f>
              <c:numCache>
                <c:formatCode>#,##0</c:formatCode>
                <c:ptCount val="24"/>
                <c:pt idx="0">
                  <c:v>88.351666666666674</c:v>
                </c:pt>
                <c:pt idx="1">
                  <c:v>81.709666666666678</c:v>
                </c:pt>
                <c:pt idx="2">
                  <c:v>79.433666666666667</c:v>
                </c:pt>
                <c:pt idx="3">
                  <c:v>79.073666666666668</c:v>
                </c:pt>
                <c:pt idx="4">
                  <c:v>80.382333333333335</c:v>
                </c:pt>
                <c:pt idx="5">
                  <c:v>81.418666666666667</c:v>
                </c:pt>
                <c:pt idx="6">
                  <c:v>92.356000000000009</c:v>
                </c:pt>
                <c:pt idx="7">
                  <c:v>69.081333333333333</c:v>
                </c:pt>
                <c:pt idx="8">
                  <c:v>24.282333333333334</c:v>
                </c:pt>
                <c:pt idx="9">
                  <c:v>11.226000000000001</c:v>
                </c:pt>
                <c:pt idx="10">
                  <c:v>10.614666666666665</c:v>
                </c:pt>
                <c:pt idx="11">
                  <c:v>7.3883333333333328</c:v>
                </c:pt>
                <c:pt idx="12">
                  <c:v>2.5649999999999999</c:v>
                </c:pt>
                <c:pt idx="13">
                  <c:v>3.6726666666666667</c:v>
                </c:pt>
                <c:pt idx="14">
                  <c:v>2.1313333333333331</c:v>
                </c:pt>
                <c:pt idx="15">
                  <c:v>2.4459999999999997</c:v>
                </c:pt>
                <c:pt idx="16">
                  <c:v>4.7560000000000002</c:v>
                </c:pt>
                <c:pt idx="17">
                  <c:v>45.503333333333337</c:v>
                </c:pt>
                <c:pt idx="18">
                  <c:v>83.86666666666666</c:v>
                </c:pt>
                <c:pt idx="19">
                  <c:v>96.499333333333382</c:v>
                </c:pt>
                <c:pt idx="20">
                  <c:v>94.119000000000014</c:v>
                </c:pt>
                <c:pt idx="21">
                  <c:v>91.97166666666665</c:v>
                </c:pt>
                <c:pt idx="22">
                  <c:v>95.571333333333342</c:v>
                </c:pt>
                <c:pt idx="23">
                  <c:v>96.444666666666677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5D5-4607-98D7-849A404D6D00}"/>
            </c:ext>
          </c:extLst>
        </c:ser>
        <c:ser>
          <c:idx val="2"/>
          <c:order val="2"/>
          <c:tx>
            <c:strRef>
              <c:f>'2024-4'!$D$1:$D$2</c:f>
              <c:strCache>
                <c:ptCount val="1"/>
                <c:pt idx="0">
                  <c:v>Quillota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'2024-4'!$A$3:$A$27</c:f>
              <c:strCach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strCache>
            </c:strRef>
          </c:cat>
          <c:val>
            <c:numRef>
              <c:f>'2024-4'!$D$3:$D$27</c:f>
              <c:numCache>
                <c:formatCode>#,##0</c:formatCode>
                <c:ptCount val="24"/>
                <c:pt idx="0">
                  <c:v>84.127999999999986</c:v>
                </c:pt>
                <c:pt idx="1">
                  <c:v>77.861999999999995</c:v>
                </c:pt>
                <c:pt idx="2">
                  <c:v>75.694666666666677</c:v>
                </c:pt>
                <c:pt idx="3">
                  <c:v>75.326333333333352</c:v>
                </c:pt>
                <c:pt idx="4">
                  <c:v>76.590333333333362</c:v>
                </c:pt>
                <c:pt idx="5">
                  <c:v>77.544333333333341</c:v>
                </c:pt>
                <c:pt idx="6">
                  <c:v>87.78666666666669</c:v>
                </c:pt>
                <c:pt idx="7">
                  <c:v>65.668000000000006</c:v>
                </c:pt>
                <c:pt idx="8">
                  <c:v>26.678333333333335</c:v>
                </c:pt>
                <c:pt idx="9">
                  <c:v>12.266333333333336</c:v>
                </c:pt>
                <c:pt idx="10">
                  <c:v>13.555333333333333</c:v>
                </c:pt>
                <c:pt idx="11">
                  <c:v>14.564666666666669</c:v>
                </c:pt>
                <c:pt idx="12">
                  <c:v>11.734666666666666</c:v>
                </c:pt>
                <c:pt idx="13">
                  <c:v>15.339</c:v>
                </c:pt>
                <c:pt idx="14">
                  <c:v>14.914999999999999</c:v>
                </c:pt>
                <c:pt idx="15">
                  <c:v>11.310666666666666</c:v>
                </c:pt>
                <c:pt idx="16">
                  <c:v>11.592999999999998</c:v>
                </c:pt>
                <c:pt idx="17">
                  <c:v>51.692999999999991</c:v>
                </c:pt>
                <c:pt idx="18">
                  <c:v>81.125666666666646</c:v>
                </c:pt>
                <c:pt idx="19">
                  <c:v>93.894999999999996</c:v>
                </c:pt>
                <c:pt idx="20">
                  <c:v>91.568333333333328</c:v>
                </c:pt>
                <c:pt idx="21">
                  <c:v>89.430999999999997</c:v>
                </c:pt>
                <c:pt idx="22">
                  <c:v>92.961666666666659</c:v>
                </c:pt>
                <c:pt idx="23">
                  <c:v>93.906000000000006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5D5-4607-98D7-849A404D6D00}"/>
            </c:ext>
          </c:extLst>
        </c:ser>
        <c:ser>
          <c:idx val="3"/>
          <c:order val="3"/>
          <c:tx>
            <c:strRef>
              <c:f>'2024-4'!$E$1:$E$2</c:f>
              <c:strCache>
                <c:ptCount val="1"/>
                <c:pt idx="0">
                  <c:v>Charrua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'2024-4'!$A$3:$A$27</c:f>
              <c:strCach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strCache>
            </c:strRef>
          </c:cat>
          <c:val>
            <c:numRef>
              <c:f>'2024-4'!$E$3:$E$27</c:f>
              <c:numCache>
                <c:formatCode>#,##0</c:formatCode>
                <c:ptCount val="24"/>
                <c:pt idx="0">
                  <c:v>83.731333333333353</c:v>
                </c:pt>
                <c:pt idx="1">
                  <c:v>77.518666666666689</c:v>
                </c:pt>
                <c:pt idx="2">
                  <c:v>75.338999999999999</c:v>
                </c:pt>
                <c:pt idx="3">
                  <c:v>74.976333333333315</c:v>
                </c:pt>
                <c:pt idx="4">
                  <c:v>76.24633333333334</c:v>
                </c:pt>
                <c:pt idx="5">
                  <c:v>77.172333333333327</c:v>
                </c:pt>
                <c:pt idx="6">
                  <c:v>87.33499999999998</c:v>
                </c:pt>
                <c:pt idx="7">
                  <c:v>65.349999999999994</c:v>
                </c:pt>
                <c:pt idx="8">
                  <c:v>32.750999999999998</c:v>
                </c:pt>
                <c:pt idx="9">
                  <c:v>28.037333333333333</c:v>
                </c:pt>
                <c:pt idx="10">
                  <c:v>34.642333333333333</c:v>
                </c:pt>
                <c:pt idx="11">
                  <c:v>39.479333333333329</c:v>
                </c:pt>
                <c:pt idx="12">
                  <c:v>36.060666666666663</c:v>
                </c:pt>
                <c:pt idx="13">
                  <c:v>40.071000000000012</c:v>
                </c:pt>
                <c:pt idx="14">
                  <c:v>41.120999999999995</c:v>
                </c:pt>
                <c:pt idx="15">
                  <c:v>36.701333333333331</c:v>
                </c:pt>
                <c:pt idx="16">
                  <c:v>30.274666666666672</c:v>
                </c:pt>
                <c:pt idx="17">
                  <c:v>56.040333333333329</c:v>
                </c:pt>
                <c:pt idx="18">
                  <c:v>79.985999999999976</c:v>
                </c:pt>
                <c:pt idx="19">
                  <c:v>92.65566666666669</c:v>
                </c:pt>
                <c:pt idx="20">
                  <c:v>90.409000000000006</c:v>
                </c:pt>
                <c:pt idx="21">
                  <c:v>88.284333333333308</c:v>
                </c:pt>
                <c:pt idx="22">
                  <c:v>91.764333333333326</c:v>
                </c:pt>
                <c:pt idx="23">
                  <c:v>92.689666666666682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5D5-4607-98D7-849A404D6D00}"/>
            </c:ext>
          </c:extLst>
        </c:ser>
        <c:ser>
          <c:idx val="4"/>
          <c:order val="4"/>
          <c:tx>
            <c:strRef>
              <c:f>'2024-4'!$F$1:$F$2</c:f>
              <c:strCache>
                <c:ptCount val="1"/>
                <c:pt idx="0">
                  <c:v>Puerto Montt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'2024-4'!$A$3:$A$27</c:f>
              <c:strCach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strCache>
            </c:strRef>
          </c:cat>
          <c:val>
            <c:numRef>
              <c:f>'2024-4'!$F$3:$F$27</c:f>
              <c:numCache>
                <c:formatCode>#,##0</c:formatCode>
                <c:ptCount val="24"/>
                <c:pt idx="0">
                  <c:v>86.220999999999989</c:v>
                </c:pt>
                <c:pt idx="1">
                  <c:v>70.606666666666669</c:v>
                </c:pt>
                <c:pt idx="2">
                  <c:v>67.125333333333344</c:v>
                </c:pt>
                <c:pt idx="3">
                  <c:v>66.552000000000021</c:v>
                </c:pt>
                <c:pt idx="4">
                  <c:v>67.499999999999986</c:v>
                </c:pt>
                <c:pt idx="5">
                  <c:v>66.632000000000005</c:v>
                </c:pt>
                <c:pt idx="6">
                  <c:v>72.678666666666686</c:v>
                </c:pt>
                <c:pt idx="7">
                  <c:v>62.286999999999999</c:v>
                </c:pt>
                <c:pt idx="8">
                  <c:v>45.138666666666673</c:v>
                </c:pt>
                <c:pt idx="9">
                  <c:v>56.20066666666667</c:v>
                </c:pt>
                <c:pt idx="10">
                  <c:v>64.454666666666668</c:v>
                </c:pt>
                <c:pt idx="11">
                  <c:v>70.085000000000008</c:v>
                </c:pt>
                <c:pt idx="12">
                  <c:v>74.041999999999987</c:v>
                </c:pt>
                <c:pt idx="13">
                  <c:v>81.84899999999999</c:v>
                </c:pt>
                <c:pt idx="14">
                  <c:v>71.790333333333336</c:v>
                </c:pt>
                <c:pt idx="15">
                  <c:v>75.441333333333333</c:v>
                </c:pt>
                <c:pt idx="16">
                  <c:v>70.048666666666662</c:v>
                </c:pt>
                <c:pt idx="17">
                  <c:v>89.002666666666656</c:v>
                </c:pt>
                <c:pt idx="18">
                  <c:v>88.558000000000021</c:v>
                </c:pt>
                <c:pt idx="19">
                  <c:v>88.545999999999992</c:v>
                </c:pt>
                <c:pt idx="20">
                  <c:v>97.991</c:v>
                </c:pt>
                <c:pt idx="21">
                  <c:v>101.50466666666668</c:v>
                </c:pt>
                <c:pt idx="22">
                  <c:v>96.052666666666667</c:v>
                </c:pt>
                <c:pt idx="23">
                  <c:v>97.819666666666663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D5D5-4607-98D7-849A404D6D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381896384"/>
        <c:axId val="1381896864"/>
      </c:lineChart>
      <c:catAx>
        <c:axId val="1381896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2"/>
                </a:solidFill>
                <a:latin typeface="Aptos Narrow" panose="020B0004020202020204" pitchFamily="34" charset="0"/>
                <a:ea typeface="+mn-ea"/>
                <a:cs typeface="+mn-cs"/>
              </a:defRPr>
            </a:pPr>
            <a:endParaRPr lang="es-CL"/>
          </a:p>
        </c:txPr>
        <c:crossAx val="1381896864"/>
        <c:crosses val="autoZero"/>
        <c:auto val="1"/>
        <c:lblAlgn val="ctr"/>
        <c:lblOffset val="100"/>
        <c:noMultiLvlLbl val="0"/>
      </c:catAx>
      <c:valAx>
        <c:axId val="1381896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2"/>
                    </a:solidFill>
                    <a:latin typeface="Aptos Narrow" panose="020B0004020202020204" pitchFamily="34" charset="0"/>
                    <a:ea typeface="+mn-ea"/>
                    <a:cs typeface="+mn-cs"/>
                  </a:defRPr>
                </a:pPr>
                <a:r>
                  <a:rPr lang="en-US"/>
                  <a:t>USD/MWh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2"/>
                  </a:solidFill>
                  <a:latin typeface="Aptos Narrow" panose="020B0004020202020204" pitchFamily="34" charset="0"/>
                  <a:ea typeface="+mn-ea"/>
                  <a:cs typeface="+mn-cs"/>
                </a:defRPr>
              </a:pPr>
              <a:endParaRPr lang="es-CL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2"/>
                </a:solidFill>
                <a:latin typeface="Aptos Narrow" panose="020B0004020202020204" pitchFamily="34" charset="0"/>
                <a:ea typeface="+mn-ea"/>
                <a:cs typeface="+mn-cs"/>
              </a:defRPr>
            </a:pPr>
            <a:endParaRPr lang="es-CL"/>
          </a:p>
        </c:txPr>
        <c:crossAx val="1381896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2"/>
              </a:solidFill>
              <a:latin typeface="Aptos Narrow" panose="020B0004020202020204" pitchFamily="34" charset="0"/>
              <a:ea typeface="+mn-ea"/>
              <a:cs typeface="+mn-cs"/>
            </a:defRPr>
          </a:pPr>
          <a:endParaRPr lang="es-CL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>
      <a:noFill/>
    </a:ln>
    <a:effectLst/>
  </c:spPr>
  <c:txPr>
    <a:bodyPr/>
    <a:lstStyle/>
    <a:p>
      <a:pPr>
        <a:defRPr sz="1000">
          <a:solidFill>
            <a:schemeClr val="tx2"/>
          </a:solidFill>
          <a:latin typeface="Aptos Narrow" panose="020B0004020202020204" pitchFamily="34" charset="0"/>
        </a:defRPr>
      </a:pPr>
      <a:endParaRPr lang="es-CL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[CMg.xlsx]2024-4!TablaDinámica3</c:name>
    <c:fmtId val="-1"/>
  </c:pivotSource>
  <c:chart>
    <c:title>
      <c:tx>
        <c:rich>
          <a:bodyPr rot="0" vert="horz"/>
          <a:lstStyle/>
          <a:p>
            <a:pPr>
              <a:defRPr lang="es-CL" sz="1400" noProof="0"/>
            </a:pPr>
            <a:r>
              <a:rPr lang="es-CL" sz="1400" noProof="0"/>
              <a:t>CMg promedio de día y noche durante abril de 2024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ivotFmts>
      <c:pivotFmt>
        <c:idx val="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ln w="28575" cap="rnd">
            <a:solidFill>
              <a:schemeClr val="accent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ln w="28575" cap="rnd">
            <a:solidFill>
              <a:schemeClr val="accent3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ln w="28575" cap="rnd">
            <a:solidFill>
              <a:schemeClr val="accent4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ln w="28575" cap="rnd">
            <a:solidFill>
              <a:schemeClr val="accent5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0"/>
        <c:spPr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ln w="28575" cap="rnd">
            <a:solidFill>
              <a:schemeClr val="accent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ln w="28575" cap="rnd">
            <a:solidFill>
              <a:schemeClr val="accent3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3"/>
        <c:spPr>
          <a:ln w="28575" cap="rnd">
            <a:solidFill>
              <a:schemeClr val="accent4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ln w="28575" cap="rnd">
            <a:solidFill>
              <a:schemeClr val="accent5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5"/>
        <c:spPr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6"/>
        <c:spPr>
          <a:ln w="28575" cap="rnd">
            <a:solidFill>
              <a:schemeClr val="accent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ln w="28575" cap="rnd">
            <a:solidFill>
              <a:schemeClr val="accent3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8"/>
        <c:spPr>
          <a:ln w="28575" cap="rnd">
            <a:solidFill>
              <a:schemeClr val="accent4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9"/>
        <c:spPr>
          <a:ln w="28575" cap="rnd">
            <a:solidFill>
              <a:schemeClr val="accent5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'2024-4'!$R$1:$R$2</c:f>
              <c:strCache>
                <c:ptCount val="1"/>
                <c:pt idx="0">
                  <c:v>Crucero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invertIfNegative val="0"/>
          <c:cat>
            <c:strRef>
              <c:f>'2024-4'!$Q$3:$Q$5</c:f>
              <c:strCache>
                <c:ptCount val="2"/>
                <c:pt idx="0">
                  <c:v>Diurno</c:v>
                </c:pt>
                <c:pt idx="1">
                  <c:v>Nocturno</c:v>
                </c:pt>
              </c:strCache>
            </c:strRef>
          </c:cat>
          <c:val>
            <c:numRef>
              <c:f>'2024-4'!$R$3:$R$5</c:f>
              <c:numCache>
                <c:formatCode>#,##0</c:formatCode>
                <c:ptCount val="2"/>
                <c:pt idx="0">
                  <c:v>3.2466666666666666</c:v>
                </c:pt>
                <c:pt idx="1">
                  <c:v>98.406750000000017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78-4A17-8E0E-79A780F9035E}"/>
            </c:ext>
          </c:extLst>
        </c:ser>
        <c:ser>
          <c:idx val="1"/>
          <c:order val="1"/>
          <c:tx>
            <c:strRef>
              <c:f>'2024-4'!$S$1:$S$2</c:f>
              <c:strCache>
                <c:ptCount val="1"/>
                <c:pt idx="0">
                  <c:v>Cardones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invertIfNegative val="0"/>
          <c:cat>
            <c:strRef>
              <c:f>'2024-4'!$Q$3:$Q$5</c:f>
              <c:strCache>
                <c:ptCount val="2"/>
                <c:pt idx="0">
                  <c:v>Diurno</c:v>
                </c:pt>
                <c:pt idx="1">
                  <c:v>Nocturno</c:v>
                </c:pt>
              </c:strCache>
            </c:strRef>
          </c:cat>
          <c:val>
            <c:numRef>
              <c:f>'2024-4'!$S$3:$S$5</c:f>
              <c:numCache>
                <c:formatCode>#,##0</c:formatCode>
                <c:ptCount val="2"/>
                <c:pt idx="0">
                  <c:v>3.6406666666666663</c:v>
                </c:pt>
                <c:pt idx="1">
                  <c:v>94.526666666666642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178-4A17-8E0E-79A780F9035E}"/>
            </c:ext>
          </c:extLst>
        </c:ser>
        <c:ser>
          <c:idx val="2"/>
          <c:order val="2"/>
          <c:tx>
            <c:strRef>
              <c:f>'2024-4'!$T$1:$T$2</c:f>
              <c:strCache>
                <c:ptCount val="1"/>
                <c:pt idx="0">
                  <c:v>Quillota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invertIfNegative val="0"/>
          <c:cat>
            <c:strRef>
              <c:f>'2024-4'!$Q$3:$Q$5</c:f>
              <c:strCache>
                <c:ptCount val="2"/>
                <c:pt idx="0">
                  <c:v>Diurno</c:v>
                </c:pt>
                <c:pt idx="1">
                  <c:v>Nocturno</c:v>
                </c:pt>
              </c:strCache>
            </c:strRef>
          </c:cat>
          <c:val>
            <c:numRef>
              <c:f>'2024-4'!$T$3:$T$5</c:f>
              <c:numCache>
                <c:formatCode>#,##0</c:formatCode>
                <c:ptCount val="2"/>
                <c:pt idx="0">
                  <c:v>13.572799999999997</c:v>
                </c:pt>
                <c:pt idx="1">
                  <c:v>91.966749999999948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178-4A17-8E0E-79A780F9035E}"/>
            </c:ext>
          </c:extLst>
        </c:ser>
        <c:ser>
          <c:idx val="3"/>
          <c:order val="3"/>
          <c:tx>
            <c:strRef>
              <c:f>'2024-4'!$U$1:$U$2</c:f>
              <c:strCache>
                <c:ptCount val="1"/>
                <c:pt idx="0">
                  <c:v>Charrua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invertIfNegative val="0"/>
          <c:cat>
            <c:strRef>
              <c:f>'2024-4'!$Q$3:$Q$5</c:f>
              <c:strCache>
                <c:ptCount val="2"/>
                <c:pt idx="0">
                  <c:v>Diurno</c:v>
                </c:pt>
                <c:pt idx="1">
                  <c:v>Nocturno</c:v>
                </c:pt>
              </c:strCache>
            </c:strRef>
          </c:cat>
          <c:val>
            <c:numRef>
              <c:f>'2024-4'!$U$3:$U$5</c:f>
              <c:numCache>
                <c:formatCode>#,##0</c:formatCode>
                <c:ptCount val="2"/>
                <c:pt idx="0">
                  <c:v>38.686666666666667</c:v>
                </c:pt>
                <c:pt idx="1">
                  <c:v>90.786833333333362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178-4A17-8E0E-79A780F9035E}"/>
            </c:ext>
          </c:extLst>
        </c:ser>
        <c:ser>
          <c:idx val="4"/>
          <c:order val="4"/>
          <c:tx>
            <c:strRef>
              <c:f>'2024-4'!$V$1:$V$2</c:f>
              <c:strCache>
                <c:ptCount val="1"/>
                <c:pt idx="0">
                  <c:v>Puerto Montt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invertIfNegative val="0"/>
          <c:cat>
            <c:strRef>
              <c:f>'2024-4'!$Q$3:$Q$5</c:f>
              <c:strCache>
                <c:ptCount val="2"/>
                <c:pt idx="0">
                  <c:v>Diurno</c:v>
                </c:pt>
                <c:pt idx="1">
                  <c:v>Nocturno</c:v>
                </c:pt>
              </c:strCache>
            </c:strRef>
          </c:cat>
          <c:val>
            <c:numRef>
              <c:f>'2024-4'!$V$3:$V$5</c:f>
              <c:numCache>
                <c:formatCode>#,##0</c:formatCode>
                <c:ptCount val="2"/>
                <c:pt idx="0">
                  <c:v>74.6415333333333</c:v>
                </c:pt>
                <c:pt idx="1">
                  <c:v>98.341999999999928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178-4A17-8E0E-79A780F903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81896384"/>
        <c:axId val="1381896864"/>
      </c:barChart>
      <c:catAx>
        <c:axId val="1381896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s-CL"/>
          </a:p>
        </c:txPr>
        <c:crossAx val="1381896864"/>
        <c:crosses val="autoZero"/>
        <c:auto val="1"/>
        <c:lblAlgn val="ctr"/>
        <c:lblOffset val="100"/>
        <c:noMultiLvlLbl val="0"/>
      </c:catAx>
      <c:valAx>
        <c:axId val="1381896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USD/MWh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s-CL"/>
          </a:p>
        </c:txPr>
        <c:crossAx val="1381896384"/>
        <c:crosses val="autoZero"/>
        <c:crossBetween val="between"/>
      </c:valAx>
    </c:plotArea>
    <c:legend>
      <c:legendPos val="r"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es-CL"/>
        </a:p>
      </c:txPr>
    </c:legend>
    <c:plotVisOnly val="1"/>
    <c:dispBlanksAs val="gap"/>
    <c:showDLblsOverMax val="0"/>
    <c:extLst/>
  </c:chart>
  <c:spPr>
    <a:ln>
      <a:noFill/>
    </a:ln>
  </c:spPr>
  <c:txPr>
    <a:bodyPr/>
    <a:lstStyle/>
    <a:p>
      <a:pPr>
        <a:defRPr lang="es-CL" sz="1000" noProof="0">
          <a:solidFill>
            <a:schemeClr val="tx2"/>
          </a:solidFill>
          <a:latin typeface="Aptos Narrow" panose="020B0004020202020204" pitchFamily="34" charset="0"/>
        </a:defRPr>
      </a:pPr>
      <a:endParaRPr lang="es-CL"/>
    </a:p>
  </c:tx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ptos Narrow" panose="020B0004020202020204" pitchFamily="34" charset="0"/>
                <a:ea typeface="+mn-ea"/>
                <a:cs typeface="+mn-cs"/>
              </a:defRPr>
            </a:pPr>
            <a:r>
              <a:rPr lang="es-CL" b="1"/>
              <a:t>Vertimiento SEN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ptos Narrow" panose="020B0004020202020204" pitchFamily="34" charset="0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'% Vertimiento'!$AC$2</c:f>
              <c:strCache>
                <c:ptCount val="1"/>
                <c:pt idx="0">
                  <c:v>Vertimiento Solar</c:v>
                </c:pt>
              </c:strCache>
            </c:strRef>
          </c:tx>
          <c:spPr>
            <a:solidFill>
              <a:srgbClr val="FFD529"/>
            </a:solidFill>
            <a:ln>
              <a:solidFill>
                <a:srgbClr val="000000"/>
              </a:solidFill>
            </a:ln>
            <a:effectLst/>
          </c:spPr>
          <c:invertIfNegative val="0"/>
          <c:cat>
            <c:numRef>
              <c:f>'% Vertimiento'!$AB$3:$AB$42</c:f>
              <c:numCache>
                <c:formatCode>mmm\-yy</c:formatCode>
                <c:ptCount val="40"/>
                <c:pt idx="0">
                  <c:v>44562</c:v>
                </c:pt>
                <c:pt idx="1">
                  <c:v>44593</c:v>
                </c:pt>
                <c:pt idx="2">
                  <c:v>44621</c:v>
                </c:pt>
                <c:pt idx="3">
                  <c:v>44652</c:v>
                </c:pt>
                <c:pt idx="4">
                  <c:v>44682</c:v>
                </c:pt>
                <c:pt idx="5">
                  <c:v>44713</c:v>
                </c:pt>
                <c:pt idx="6">
                  <c:v>44743</c:v>
                </c:pt>
                <c:pt idx="7">
                  <c:v>44774</c:v>
                </c:pt>
                <c:pt idx="8">
                  <c:v>44805</c:v>
                </c:pt>
                <c:pt idx="9">
                  <c:v>44835</c:v>
                </c:pt>
                <c:pt idx="10">
                  <c:v>44866</c:v>
                </c:pt>
                <c:pt idx="11">
                  <c:v>44896</c:v>
                </c:pt>
                <c:pt idx="12">
                  <c:v>44927</c:v>
                </c:pt>
                <c:pt idx="13">
                  <c:v>44958</c:v>
                </c:pt>
                <c:pt idx="14">
                  <c:v>44986</c:v>
                </c:pt>
                <c:pt idx="15">
                  <c:v>45017</c:v>
                </c:pt>
                <c:pt idx="16">
                  <c:v>45047</c:v>
                </c:pt>
                <c:pt idx="17">
                  <c:v>45078</c:v>
                </c:pt>
                <c:pt idx="18">
                  <c:v>45108</c:v>
                </c:pt>
                <c:pt idx="19">
                  <c:v>45139</c:v>
                </c:pt>
                <c:pt idx="20">
                  <c:v>45170</c:v>
                </c:pt>
                <c:pt idx="21">
                  <c:v>45200</c:v>
                </c:pt>
                <c:pt idx="22">
                  <c:v>45231</c:v>
                </c:pt>
                <c:pt idx="23">
                  <c:v>45261</c:v>
                </c:pt>
                <c:pt idx="24">
                  <c:v>45292</c:v>
                </c:pt>
                <c:pt idx="25">
                  <c:v>45323</c:v>
                </c:pt>
                <c:pt idx="26">
                  <c:v>45352</c:v>
                </c:pt>
                <c:pt idx="27">
                  <c:v>45383</c:v>
                </c:pt>
                <c:pt idx="28">
                  <c:v>45413</c:v>
                </c:pt>
                <c:pt idx="29">
                  <c:v>45444</c:v>
                </c:pt>
                <c:pt idx="30">
                  <c:v>45474</c:v>
                </c:pt>
                <c:pt idx="31">
                  <c:v>45505</c:v>
                </c:pt>
                <c:pt idx="32">
                  <c:v>45536</c:v>
                </c:pt>
                <c:pt idx="33">
                  <c:v>45566</c:v>
                </c:pt>
                <c:pt idx="34">
                  <c:v>45597</c:v>
                </c:pt>
                <c:pt idx="35">
                  <c:v>45627</c:v>
                </c:pt>
                <c:pt idx="36">
                  <c:v>45658</c:v>
                </c:pt>
                <c:pt idx="37">
                  <c:v>45689</c:v>
                </c:pt>
                <c:pt idx="38">
                  <c:v>45717</c:v>
                </c:pt>
                <c:pt idx="39">
                  <c:v>45748</c:v>
                </c:pt>
              </c:numCache>
            </c:numRef>
          </c:cat>
          <c:val>
            <c:numRef>
              <c:f>'% Vertimiento'!$AC$3:$AC$42</c:f>
              <c:numCache>
                <c:formatCode>_(* #,##0_);_(* \(#,##0\);_(* "-"_);_(@_)</c:formatCode>
                <c:ptCount val="40"/>
                <c:pt idx="0">
                  <c:v>43442.221333333335</c:v>
                </c:pt>
                <c:pt idx="1">
                  <c:v>52404.220333333338</c:v>
                </c:pt>
                <c:pt idx="2">
                  <c:v>43211.171500000004</c:v>
                </c:pt>
                <c:pt idx="3">
                  <c:v>56312.624833333335</c:v>
                </c:pt>
                <c:pt idx="4">
                  <c:v>20351.392499999994</c:v>
                </c:pt>
                <c:pt idx="5">
                  <c:v>3378.2938333333332</c:v>
                </c:pt>
                <c:pt idx="6">
                  <c:v>76140.359999999971</c:v>
                </c:pt>
                <c:pt idx="7">
                  <c:v>53839.338666666656</c:v>
                </c:pt>
                <c:pt idx="8">
                  <c:v>89981.67783333332</c:v>
                </c:pt>
                <c:pt idx="9">
                  <c:v>157247.21216666664</c:v>
                </c:pt>
                <c:pt idx="10">
                  <c:v>114465.73</c:v>
                </c:pt>
                <c:pt idx="11">
                  <c:v>119126.72299999998</c:v>
                </c:pt>
                <c:pt idx="12">
                  <c:v>123285.05933333332</c:v>
                </c:pt>
                <c:pt idx="13">
                  <c:v>113485.52299999999</c:v>
                </c:pt>
                <c:pt idx="14">
                  <c:v>81190.102499999994</c:v>
                </c:pt>
                <c:pt idx="15">
                  <c:v>112640.75033333334</c:v>
                </c:pt>
                <c:pt idx="16">
                  <c:v>109245.31000000001</c:v>
                </c:pt>
                <c:pt idx="17">
                  <c:v>67767.268747685084</c:v>
                </c:pt>
                <c:pt idx="18">
                  <c:v>241390.50483333331</c:v>
                </c:pt>
                <c:pt idx="19">
                  <c:v>169231.28133333332</c:v>
                </c:pt>
                <c:pt idx="20">
                  <c:v>254933.88983333335</c:v>
                </c:pt>
                <c:pt idx="21">
                  <c:v>244543.71021504831</c:v>
                </c:pt>
                <c:pt idx="22">
                  <c:v>209438.14198333328</c:v>
                </c:pt>
                <c:pt idx="23">
                  <c:v>356485.60926522635</c:v>
                </c:pt>
                <c:pt idx="24">
                  <c:v>398115.00345101231</c:v>
                </c:pt>
                <c:pt idx="25">
                  <c:v>320204.66258113499</c:v>
                </c:pt>
                <c:pt idx="26">
                  <c:v>353526.51965033903</c:v>
                </c:pt>
                <c:pt idx="27">
                  <c:v>217069.84171666665</c:v>
                </c:pt>
                <c:pt idx="28">
                  <c:v>107077.96267666665</c:v>
                </c:pt>
                <c:pt idx="29">
                  <c:v>81965.234783333348</c:v>
                </c:pt>
                <c:pt idx="30">
                  <c:v>122460.47496133331</c:v>
                </c:pt>
                <c:pt idx="31">
                  <c:v>270187.91049999994</c:v>
                </c:pt>
                <c:pt idx="32">
                  <c:v>423426.39077982056</c:v>
                </c:pt>
                <c:pt idx="33">
                  <c:v>631614.8756658308</c:v>
                </c:pt>
                <c:pt idx="34">
                  <c:v>721648.697503148</c:v>
                </c:pt>
                <c:pt idx="35">
                  <c:v>542176.84232565551</c:v>
                </c:pt>
                <c:pt idx="36">
                  <c:v>494334.09894561674</c:v>
                </c:pt>
                <c:pt idx="37">
                  <c:v>311239.59066316765</c:v>
                </c:pt>
                <c:pt idx="38">
                  <c:v>415988</c:v>
                </c:pt>
                <c:pt idx="39">
                  <c:v>266285.82717995998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95-4E90-AE98-359AE9C521C9}"/>
            </c:ext>
          </c:extLst>
        </c:ser>
        <c:ser>
          <c:idx val="1"/>
          <c:order val="1"/>
          <c:tx>
            <c:strRef>
              <c:f>'% Vertimiento'!$AD$2</c:f>
              <c:strCache>
                <c:ptCount val="1"/>
                <c:pt idx="0">
                  <c:v>Vertimiento Eólico</c:v>
                </c:pt>
              </c:strCache>
            </c:strRef>
          </c:tx>
          <c:spPr>
            <a:solidFill>
              <a:srgbClr val="5AC93F"/>
            </a:solidFill>
            <a:ln>
              <a:solidFill>
                <a:srgbClr val="000000"/>
              </a:solidFill>
            </a:ln>
            <a:effectLst/>
          </c:spPr>
          <c:invertIfNegative val="0"/>
          <c:cat>
            <c:numRef>
              <c:f>'% Vertimiento'!$AB$3:$AB$42</c:f>
              <c:numCache>
                <c:formatCode>mmm\-yy</c:formatCode>
                <c:ptCount val="40"/>
                <c:pt idx="0">
                  <c:v>44562</c:v>
                </c:pt>
                <c:pt idx="1">
                  <c:v>44593</c:v>
                </c:pt>
                <c:pt idx="2">
                  <c:v>44621</c:v>
                </c:pt>
                <c:pt idx="3">
                  <c:v>44652</c:v>
                </c:pt>
                <c:pt idx="4">
                  <c:v>44682</c:v>
                </c:pt>
                <c:pt idx="5">
                  <c:v>44713</c:v>
                </c:pt>
                <c:pt idx="6">
                  <c:v>44743</c:v>
                </c:pt>
                <c:pt idx="7">
                  <c:v>44774</c:v>
                </c:pt>
                <c:pt idx="8">
                  <c:v>44805</c:v>
                </c:pt>
                <c:pt idx="9">
                  <c:v>44835</c:v>
                </c:pt>
                <c:pt idx="10">
                  <c:v>44866</c:v>
                </c:pt>
                <c:pt idx="11">
                  <c:v>44896</c:v>
                </c:pt>
                <c:pt idx="12">
                  <c:v>44927</c:v>
                </c:pt>
                <c:pt idx="13">
                  <c:v>44958</c:v>
                </c:pt>
                <c:pt idx="14">
                  <c:v>44986</c:v>
                </c:pt>
                <c:pt idx="15">
                  <c:v>45017</c:v>
                </c:pt>
                <c:pt idx="16">
                  <c:v>45047</c:v>
                </c:pt>
                <c:pt idx="17">
                  <c:v>45078</c:v>
                </c:pt>
                <c:pt idx="18">
                  <c:v>45108</c:v>
                </c:pt>
                <c:pt idx="19">
                  <c:v>45139</c:v>
                </c:pt>
                <c:pt idx="20">
                  <c:v>45170</c:v>
                </c:pt>
                <c:pt idx="21">
                  <c:v>45200</c:v>
                </c:pt>
                <c:pt idx="22">
                  <c:v>45231</c:v>
                </c:pt>
                <c:pt idx="23">
                  <c:v>45261</c:v>
                </c:pt>
                <c:pt idx="24">
                  <c:v>45292</c:v>
                </c:pt>
                <c:pt idx="25">
                  <c:v>45323</c:v>
                </c:pt>
                <c:pt idx="26">
                  <c:v>45352</c:v>
                </c:pt>
                <c:pt idx="27">
                  <c:v>45383</c:v>
                </c:pt>
                <c:pt idx="28">
                  <c:v>45413</c:v>
                </c:pt>
                <c:pt idx="29">
                  <c:v>45444</c:v>
                </c:pt>
                <c:pt idx="30">
                  <c:v>45474</c:v>
                </c:pt>
                <c:pt idx="31">
                  <c:v>45505</c:v>
                </c:pt>
                <c:pt idx="32">
                  <c:v>45536</c:v>
                </c:pt>
                <c:pt idx="33">
                  <c:v>45566</c:v>
                </c:pt>
                <c:pt idx="34">
                  <c:v>45597</c:v>
                </c:pt>
                <c:pt idx="35">
                  <c:v>45627</c:v>
                </c:pt>
                <c:pt idx="36">
                  <c:v>45658</c:v>
                </c:pt>
                <c:pt idx="37">
                  <c:v>45689</c:v>
                </c:pt>
                <c:pt idx="38">
                  <c:v>45717</c:v>
                </c:pt>
                <c:pt idx="39">
                  <c:v>45748</c:v>
                </c:pt>
              </c:numCache>
            </c:numRef>
          </c:cat>
          <c:val>
            <c:numRef>
              <c:f>'% Vertimiento'!$AD$3:$AD$42</c:f>
              <c:numCache>
                <c:formatCode>_(* #,##0_);_(* \(#,##0\);_(* "-"_);_(@_)</c:formatCode>
                <c:ptCount val="40"/>
                <c:pt idx="0">
                  <c:v>53154.253166666655</c:v>
                </c:pt>
                <c:pt idx="1">
                  <c:v>37812.702333333335</c:v>
                </c:pt>
                <c:pt idx="2">
                  <c:v>34216.611666666671</c:v>
                </c:pt>
                <c:pt idx="3">
                  <c:v>37478.590500000006</c:v>
                </c:pt>
                <c:pt idx="4">
                  <c:v>16331.107499999998</c:v>
                </c:pt>
                <c:pt idx="5">
                  <c:v>852.47249999999997</c:v>
                </c:pt>
                <c:pt idx="6">
                  <c:v>31800.400000000001</c:v>
                </c:pt>
                <c:pt idx="7">
                  <c:v>40814.982500000006</c:v>
                </c:pt>
                <c:pt idx="8">
                  <c:v>82085.704833333351</c:v>
                </c:pt>
                <c:pt idx="9">
                  <c:v>120739.72133333333</c:v>
                </c:pt>
                <c:pt idx="10">
                  <c:v>107108.54000000002</c:v>
                </c:pt>
                <c:pt idx="11">
                  <c:v>78720.006666666653</c:v>
                </c:pt>
                <c:pt idx="12">
                  <c:v>58909.283833333342</c:v>
                </c:pt>
                <c:pt idx="13">
                  <c:v>38258.983166666672</c:v>
                </c:pt>
                <c:pt idx="14">
                  <c:v>47613.508833333326</c:v>
                </c:pt>
                <c:pt idx="15">
                  <c:v>43763.107500000006</c:v>
                </c:pt>
                <c:pt idx="16">
                  <c:v>43493.33</c:v>
                </c:pt>
                <c:pt idx="17">
                  <c:v>37161.384061098761</c:v>
                </c:pt>
                <c:pt idx="18">
                  <c:v>58565.586499999998</c:v>
                </c:pt>
                <c:pt idx="19">
                  <c:v>48687.338500000005</c:v>
                </c:pt>
                <c:pt idx="20">
                  <c:v>52905.066833333331</c:v>
                </c:pt>
                <c:pt idx="21">
                  <c:v>86121.555833333317</c:v>
                </c:pt>
                <c:pt idx="22">
                  <c:v>119827.76026799998</c:v>
                </c:pt>
                <c:pt idx="23">
                  <c:v>190861.02309583337</c:v>
                </c:pt>
                <c:pt idx="24">
                  <c:v>145396.30897499999</c:v>
                </c:pt>
                <c:pt idx="25">
                  <c:v>109303.70702500003</c:v>
                </c:pt>
                <c:pt idx="26">
                  <c:v>128008.8906716667</c:v>
                </c:pt>
                <c:pt idx="27">
                  <c:v>80879.021512166641</c:v>
                </c:pt>
                <c:pt idx="28">
                  <c:v>50942.797848333335</c:v>
                </c:pt>
                <c:pt idx="29">
                  <c:v>54276.125927566674</c:v>
                </c:pt>
                <c:pt idx="30">
                  <c:v>85708.190982166678</c:v>
                </c:pt>
                <c:pt idx="31">
                  <c:v>104733.56615166666</c:v>
                </c:pt>
                <c:pt idx="32">
                  <c:v>131098.71511999998</c:v>
                </c:pt>
                <c:pt idx="33">
                  <c:v>178034.34808817616</c:v>
                </c:pt>
                <c:pt idx="34">
                  <c:v>216252.28606333339</c:v>
                </c:pt>
                <c:pt idx="35">
                  <c:v>168365.75804092598</c:v>
                </c:pt>
                <c:pt idx="36">
                  <c:v>147028.88301833338</c:v>
                </c:pt>
                <c:pt idx="37">
                  <c:v>100285.62610666662</c:v>
                </c:pt>
                <c:pt idx="38">
                  <c:v>121007.12720052664</c:v>
                </c:pt>
                <c:pt idx="39">
                  <c:v>65279.240085000012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95-4E90-AE98-359AE9C521C9}"/>
            </c:ext>
          </c:extLst>
        </c:ser>
        <c:ser>
          <c:idx val="2"/>
          <c:order val="2"/>
          <c:tx>
            <c:strRef>
              <c:f>'% Vertimiento'!$AE$2</c:f>
              <c:strCache>
                <c:ptCount val="1"/>
                <c:pt idx="0">
                  <c:v>Vertimiento Embalse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0000"/>
              </a:solidFill>
            </a:ln>
            <a:effectLst/>
          </c:spPr>
          <c:invertIfNegative val="0"/>
          <c:cat>
            <c:numRef>
              <c:f>'% Vertimiento'!$AB$3:$AB$42</c:f>
              <c:numCache>
                <c:formatCode>mmm\-yy</c:formatCode>
                <c:ptCount val="40"/>
                <c:pt idx="0">
                  <c:v>44562</c:v>
                </c:pt>
                <c:pt idx="1">
                  <c:v>44593</c:v>
                </c:pt>
                <c:pt idx="2">
                  <c:v>44621</c:v>
                </c:pt>
                <c:pt idx="3">
                  <c:v>44652</c:v>
                </c:pt>
                <c:pt idx="4">
                  <c:v>44682</c:v>
                </c:pt>
                <c:pt idx="5">
                  <c:v>44713</c:v>
                </c:pt>
                <c:pt idx="6">
                  <c:v>44743</c:v>
                </c:pt>
                <c:pt idx="7">
                  <c:v>44774</c:v>
                </c:pt>
                <c:pt idx="8">
                  <c:v>44805</c:v>
                </c:pt>
                <c:pt idx="9">
                  <c:v>44835</c:v>
                </c:pt>
                <c:pt idx="10">
                  <c:v>44866</c:v>
                </c:pt>
                <c:pt idx="11">
                  <c:v>44896</c:v>
                </c:pt>
                <c:pt idx="12">
                  <c:v>44927</c:v>
                </c:pt>
                <c:pt idx="13">
                  <c:v>44958</c:v>
                </c:pt>
                <c:pt idx="14">
                  <c:v>44986</c:v>
                </c:pt>
                <c:pt idx="15">
                  <c:v>45017</c:v>
                </c:pt>
                <c:pt idx="16">
                  <c:v>45047</c:v>
                </c:pt>
                <c:pt idx="17">
                  <c:v>45078</c:v>
                </c:pt>
                <c:pt idx="18">
                  <c:v>45108</c:v>
                </c:pt>
                <c:pt idx="19">
                  <c:v>45139</c:v>
                </c:pt>
                <c:pt idx="20">
                  <c:v>45170</c:v>
                </c:pt>
                <c:pt idx="21">
                  <c:v>45200</c:v>
                </c:pt>
                <c:pt idx="22">
                  <c:v>45231</c:v>
                </c:pt>
                <c:pt idx="23">
                  <c:v>45261</c:v>
                </c:pt>
                <c:pt idx="24">
                  <c:v>45292</c:v>
                </c:pt>
                <c:pt idx="25">
                  <c:v>45323</c:v>
                </c:pt>
                <c:pt idx="26">
                  <c:v>45352</c:v>
                </c:pt>
                <c:pt idx="27">
                  <c:v>45383</c:v>
                </c:pt>
                <c:pt idx="28">
                  <c:v>45413</c:v>
                </c:pt>
                <c:pt idx="29">
                  <c:v>45444</c:v>
                </c:pt>
                <c:pt idx="30">
                  <c:v>45474</c:v>
                </c:pt>
                <c:pt idx="31">
                  <c:v>45505</c:v>
                </c:pt>
                <c:pt idx="32">
                  <c:v>45536</c:v>
                </c:pt>
                <c:pt idx="33">
                  <c:v>45566</c:v>
                </c:pt>
                <c:pt idx="34">
                  <c:v>45597</c:v>
                </c:pt>
                <c:pt idx="35">
                  <c:v>45627</c:v>
                </c:pt>
                <c:pt idx="36">
                  <c:v>45658</c:v>
                </c:pt>
                <c:pt idx="37">
                  <c:v>45689</c:v>
                </c:pt>
                <c:pt idx="38">
                  <c:v>45717</c:v>
                </c:pt>
                <c:pt idx="39">
                  <c:v>45748</c:v>
                </c:pt>
              </c:numCache>
            </c:numRef>
          </c:cat>
          <c:val>
            <c:numRef>
              <c:f>'% Vertimiento'!$AE$3:$AE$42</c:f>
              <c:numCache>
                <c:formatCode>_(* #,##0_);_(* \(#,##0\);_(* "-"_);_(@_)</c:formatCode>
                <c:ptCount val="4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1947.3426077723286</c:v>
                </c:pt>
                <c:pt idx="32">
                  <c:v>0</c:v>
                </c:pt>
                <c:pt idx="33">
                  <c:v>130775.76572097137</c:v>
                </c:pt>
                <c:pt idx="34">
                  <c:v>192959.22256149151</c:v>
                </c:pt>
                <c:pt idx="35">
                  <c:v>12099.431289315982</c:v>
                </c:pt>
                <c:pt idx="36">
                  <c:v>973.90004723997788</c:v>
                </c:pt>
                <c:pt idx="37">
                  <c:v>1016.9385977382461</c:v>
                </c:pt>
                <c:pt idx="38">
                  <c:v>0</c:v>
                </c:pt>
                <c:pt idx="3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95-4E90-AE98-359AE9C521C9}"/>
            </c:ext>
          </c:extLst>
        </c:ser>
        <c:ser>
          <c:idx val="3"/>
          <c:order val="3"/>
          <c:tx>
            <c:strRef>
              <c:f>'% Vertimiento'!$AF$2</c:f>
              <c:strCache>
                <c:ptCount val="1"/>
                <c:pt idx="0">
                  <c:v>Vertimiento Pasada</c:v>
                </c:pt>
              </c:strCache>
            </c:strRef>
          </c:tx>
          <c:spPr>
            <a:solidFill>
              <a:srgbClr val="0076BA">
                <a:lumMod val="60000"/>
                <a:lumOff val="40000"/>
              </a:srgbClr>
            </a:solidFill>
            <a:ln>
              <a:solidFill>
                <a:srgbClr val="000000"/>
              </a:solidFill>
            </a:ln>
            <a:effectLst/>
          </c:spPr>
          <c:invertIfNegative val="0"/>
          <c:cat>
            <c:numRef>
              <c:f>'% Vertimiento'!$AB$3:$AB$42</c:f>
              <c:numCache>
                <c:formatCode>mmm\-yy</c:formatCode>
                <c:ptCount val="40"/>
                <c:pt idx="0">
                  <c:v>44562</c:v>
                </c:pt>
                <c:pt idx="1">
                  <c:v>44593</c:v>
                </c:pt>
                <c:pt idx="2">
                  <c:v>44621</c:v>
                </c:pt>
                <c:pt idx="3">
                  <c:v>44652</c:v>
                </c:pt>
                <c:pt idx="4">
                  <c:v>44682</c:v>
                </c:pt>
                <c:pt idx="5">
                  <c:v>44713</c:v>
                </c:pt>
                <c:pt idx="6">
                  <c:v>44743</c:v>
                </c:pt>
                <c:pt idx="7">
                  <c:v>44774</c:v>
                </c:pt>
                <c:pt idx="8">
                  <c:v>44805</c:v>
                </c:pt>
                <c:pt idx="9">
                  <c:v>44835</c:v>
                </c:pt>
                <c:pt idx="10">
                  <c:v>44866</c:v>
                </c:pt>
                <c:pt idx="11">
                  <c:v>44896</c:v>
                </c:pt>
                <c:pt idx="12">
                  <c:v>44927</c:v>
                </c:pt>
                <c:pt idx="13">
                  <c:v>44958</c:v>
                </c:pt>
                <c:pt idx="14">
                  <c:v>44986</c:v>
                </c:pt>
                <c:pt idx="15">
                  <c:v>45017</c:v>
                </c:pt>
                <c:pt idx="16">
                  <c:v>45047</c:v>
                </c:pt>
                <c:pt idx="17">
                  <c:v>45078</c:v>
                </c:pt>
                <c:pt idx="18">
                  <c:v>45108</c:v>
                </c:pt>
                <c:pt idx="19">
                  <c:v>45139</c:v>
                </c:pt>
                <c:pt idx="20">
                  <c:v>45170</c:v>
                </c:pt>
                <c:pt idx="21">
                  <c:v>45200</c:v>
                </c:pt>
                <c:pt idx="22">
                  <c:v>45231</c:v>
                </c:pt>
                <c:pt idx="23">
                  <c:v>45261</c:v>
                </c:pt>
                <c:pt idx="24">
                  <c:v>45292</c:v>
                </c:pt>
                <c:pt idx="25">
                  <c:v>45323</c:v>
                </c:pt>
                <c:pt idx="26">
                  <c:v>45352</c:v>
                </c:pt>
                <c:pt idx="27">
                  <c:v>45383</c:v>
                </c:pt>
                <c:pt idx="28">
                  <c:v>45413</c:v>
                </c:pt>
                <c:pt idx="29">
                  <c:v>45444</c:v>
                </c:pt>
                <c:pt idx="30">
                  <c:v>45474</c:v>
                </c:pt>
                <c:pt idx="31">
                  <c:v>45505</c:v>
                </c:pt>
                <c:pt idx="32">
                  <c:v>45536</c:v>
                </c:pt>
                <c:pt idx="33">
                  <c:v>45566</c:v>
                </c:pt>
                <c:pt idx="34">
                  <c:v>45597</c:v>
                </c:pt>
                <c:pt idx="35">
                  <c:v>45627</c:v>
                </c:pt>
                <c:pt idx="36">
                  <c:v>45658</c:v>
                </c:pt>
                <c:pt idx="37">
                  <c:v>45689</c:v>
                </c:pt>
                <c:pt idx="38">
                  <c:v>45717</c:v>
                </c:pt>
                <c:pt idx="39">
                  <c:v>45748</c:v>
                </c:pt>
              </c:numCache>
            </c:numRef>
          </c:cat>
          <c:val>
            <c:numRef>
              <c:f>'% Vertimiento'!$AF$3:$AF$42</c:f>
              <c:numCache>
                <c:formatCode>_(* #,##0_);_(* \(#,##0\);_(* "-"_);_(@_)</c:formatCode>
                <c:ptCount val="4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11363.26997643132</c:v>
                </c:pt>
                <c:pt idx="32">
                  <c:v>14371.527215101796</c:v>
                </c:pt>
                <c:pt idx="33">
                  <c:v>46879.482503409017</c:v>
                </c:pt>
                <c:pt idx="34">
                  <c:v>73267.45143132002</c:v>
                </c:pt>
                <c:pt idx="35">
                  <c:v>55904.035953937797</c:v>
                </c:pt>
                <c:pt idx="36">
                  <c:v>20430.180019552525</c:v>
                </c:pt>
                <c:pt idx="37">
                  <c:v>8613.5452515152192</c:v>
                </c:pt>
                <c:pt idx="38">
                  <c:v>7187</c:v>
                </c:pt>
                <c:pt idx="39">
                  <c:v>2017.7690792603969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E95-4E90-AE98-359AE9C521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1038226415"/>
        <c:axId val="1038225455"/>
      </c:barChart>
      <c:dateAx>
        <c:axId val="1038226415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ptos Narrow" panose="020B0004020202020204" pitchFamily="34" charset="0"/>
                <a:ea typeface="+mn-ea"/>
                <a:cs typeface="+mn-cs"/>
              </a:defRPr>
            </a:pPr>
            <a:endParaRPr lang="en-US"/>
          </a:p>
        </c:txPr>
        <c:crossAx val="1038225455"/>
        <c:crosses val="autoZero"/>
        <c:auto val="1"/>
        <c:lblOffset val="100"/>
        <c:baseTimeUnit val="months"/>
      </c:dateAx>
      <c:valAx>
        <c:axId val="10382254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ptos Narrow" panose="020B0004020202020204" pitchFamily="34" charset="0"/>
                    <a:ea typeface="+mn-ea"/>
                    <a:cs typeface="+mn-cs"/>
                  </a:defRPr>
                </a:pPr>
                <a:r>
                  <a:rPr lang="es-CL"/>
                  <a:t>GWh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ptos Narrow" panose="020B0004020202020204" pitchFamily="34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_(* #,##0_);_(* \(#,##0\);_(* &quot;-&quot;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ptos Narrow" panose="020B0004020202020204" pitchFamily="34" charset="0"/>
                <a:ea typeface="+mn-ea"/>
                <a:cs typeface="+mn-cs"/>
              </a:defRPr>
            </a:pPr>
            <a:endParaRPr lang="en-US"/>
          </a:p>
        </c:txPr>
        <c:crossAx val="1038226415"/>
        <c:crosses val="autoZero"/>
        <c:crossBetween val="between"/>
        <c:dispUnits>
          <c:builtInUnit val="thousands"/>
        </c:dispUnits>
      </c:valAx>
      <c:spPr>
        <a:solidFill>
          <a:schemeClr val="bg1"/>
        </a:solidFill>
        <a:ln>
          <a:solidFill>
            <a:srgbClr val="434343">
              <a:lumMod val="20000"/>
              <a:lumOff val="80000"/>
            </a:srgbClr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ptos Narrow" panose="020B00040202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>
          <a:latin typeface="Aptos Narrow" panose="020B0004020202020204" pitchFamily="34" charset="0"/>
        </a:defRPr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ptos Narrow" panose="020B0004020202020204" pitchFamily="34" charset="0"/>
                <a:ea typeface="+mn-ea"/>
                <a:cs typeface="+mn-cs"/>
              </a:defRPr>
            </a:pPr>
            <a:r>
              <a:rPr lang="es-CL" b="1"/>
              <a:t>Total Acumulado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ptos Narrow" panose="020B0004020202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4"/>
          <c:order val="4"/>
          <c:tx>
            <c:v>2022</c:v>
          </c:tx>
          <c:spPr>
            <a:ln w="28575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dPt>
            <c:idx val="274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0-EF58-400B-95E8-28E426572088}"/>
              </c:ext>
            </c:extLst>
          </c:dPt>
          <c:cat>
            <c:numRef>
              <c:f>'Acumulado eólico-solar'!$B$8:$B$372</c:f>
              <c:numCache>
                <c:formatCode>d\-mmm</c:formatCode>
                <c:ptCount val="365"/>
                <c:pt idx="0">
                  <c:v>44562</c:v>
                </c:pt>
                <c:pt idx="1">
                  <c:v>44563</c:v>
                </c:pt>
                <c:pt idx="2">
                  <c:v>44564</c:v>
                </c:pt>
                <c:pt idx="3">
                  <c:v>44565</c:v>
                </c:pt>
                <c:pt idx="4">
                  <c:v>44566</c:v>
                </c:pt>
                <c:pt idx="5">
                  <c:v>44567</c:v>
                </c:pt>
                <c:pt idx="6">
                  <c:v>44568</c:v>
                </c:pt>
                <c:pt idx="7">
                  <c:v>44569</c:v>
                </c:pt>
                <c:pt idx="8">
                  <c:v>44570</c:v>
                </c:pt>
                <c:pt idx="9">
                  <c:v>44571</c:v>
                </c:pt>
                <c:pt idx="10">
                  <c:v>44572</c:v>
                </c:pt>
                <c:pt idx="11">
                  <c:v>44573</c:v>
                </c:pt>
                <c:pt idx="12">
                  <c:v>44574</c:v>
                </c:pt>
                <c:pt idx="13">
                  <c:v>44575</c:v>
                </c:pt>
                <c:pt idx="14">
                  <c:v>44576</c:v>
                </c:pt>
                <c:pt idx="15">
                  <c:v>44577</c:v>
                </c:pt>
                <c:pt idx="16">
                  <c:v>44578</c:v>
                </c:pt>
                <c:pt idx="17">
                  <c:v>44579</c:v>
                </c:pt>
                <c:pt idx="18">
                  <c:v>44580</c:v>
                </c:pt>
                <c:pt idx="19">
                  <c:v>44581</c:v>
                </c:pt>
                <c:pt idx="20">
                  <c:v>44582</c:v>
                </c:pt>
                <c:pt idx="21">
                  <c:v>44583</c:v>
                </c:pt>
                <c:pt idx="22">
                  <c:v>44584</c:v>
                </c:pt>
                <c:pt idx="23">
                  <c:v>44585</c:v>
                </c:pt>
                <c:pt idx="24">
                  <c:v>44586</c:v>
                </c:pt>
                <c:pt idx="25">
                  <c:v>44587</c:v>
                </c:pt>
                <c:pt idx="26">
                  <c:v>44588</c:v>
                </c:pt>
                <c:pt idx="27">
                  <c:v>44589</c:v>
                </c:pt>
                <c:pt idx="28">
                  <c:v>44590</c:v>
                </c:pt>
                <c:pt idx="29">
                  <c:v>44591</c:v>
                </c:pt>
                <c:pt idx="30">
                  <c:v>44592</c:v>
                </c:pt>
                <c:pt idx="31">
                  <c:v>44593</c:v>
                </c:pt>
                <c:pt idx="32">
                  <c:v>44594</c:v>
                </c:pt>
                <c:pt idx="33">
                  <c:v>44595</c:v>
                </c:pt>
                <c:pt idx="34">
                  <c:v>44596</c:v>
                </c:pt>
                <c:pt idx="35">
                  <c:v>44597</c:v>
                </c:pt>
                <c:pt idx="36">
                  <c:v>44598</c:v>
                </c:pt>
                <c:pt idx="37">
                  <c:v>44599</c:v>
                </c:pt>
                <c:pt idx="38">
                  <c:v>44600</c:v>
                </c:pt>
                <c:pt idx="39">
                  <c:v>44601</c:v>
                </c:pt>
                <c:pt idx="40">
                  <c:v>44602</c:v>
                </c:pt>
                <c:pt idx="41">
                  <c:v>44603</c:v>
                </c:pt>
                <c:pt idx="42">
                  <c:v>44604</c:v>
                </c:pt>
                <c:pt idx="43">
                  <c:v>44605</c:v>
                </c:pt>
                <c:pt idx="44">
                  <c:v>44606</c:v>
                </c:pt>
                <c:pt idx="45">
                  <c:v>44607</c:v>
                </c:pt>
                <c:pt idx="46">
                  <c:v>44608</c:v>
                </c:pt>
                <c:pt idx="47">
                  <c:v>44609</c:v>
                </c:pt>
                <c:pt idx="48">
                  <c:v>44610</c:v>
                </c:pt>
                <c:pt idx="49">
                  <c:v>44611</c:v>
                </c:pt>
                <c:pt idx="50">
                  <c:v>44612</c:v>
                </c:pt>
                <c:pt idx="51">
                  <c:v>44613</c:v>
                </c:pt>
                <c:pt idx="52">
                  <c:v>44614</c:v>
                </c:pt>
                <c:pt idx="53">
                  <c:v>44615</c:v>
                </c:pt>
                <c:pt idx="54">
                  <c:v>44616</c:v>
                </c:pt>
                <c:pt idx="55">
                  <c:v>44617</c:v>
                </c:pt>
                <c:pt idx="56">
                  <c:v>44618</c:v>
                </c:pt>
                <c:pt idx="57">
                  <c:v>44619</c:v>
                </c:pt>
                <c:pt idx="58">
                  <c:v>44620</c:v>
                </c:pt>
                <c:pt idx="59">
                  <c:v>44621</c:v>
                </c:pt>
                <c:pt idx="60">
                  <c:v>44622</c:v>
                </c:pt>
                <c:pt idx="61">
                  <c:v>44623</c:v>
                </c:pt>
                <c:pt idx="62">
                  <c:v>44624</c:v>
                </c:pt>
                <c:pt idx="63">
                  <c:v>44625</c:v>
                </c:pt>
                <c:pt idx="64">
                  <c:v>44626</c:v>
                </c:pt>
                <c:pt idx="65">
                  <c:v>44627</c:v>
                </c:pt>
                <c:pt idx="66">
                  <c:v>44628</c:v>
                </c:pt>
                <c:pt idx="67">
                  <c:v>44629</c:v>
                </c:pt>
                <c:pt idx="68">
                  <c:v>44630</c:v>
                </c:pt>
                <c:pt idx="69">
                  <c:v>44631</c:v>
                </c:pt>
                <c:pt idx="70">
                  <c:v>44632</c:v>
                </c:pt>
                <c:pt idx="71">
                  <c:v>44633</c:v>
                </c:pt>
                <c:pt idx="72">
                  <c:v>44634</c:v>
                </c:pt>
                <c:pt idx="73">
                  <c:v>44635</c:v>
                </c:pt>
                <c:pt idx="74">
                  <c:v>44636</c:v>
                </c:pt>
                <c:pt idx="75">
                  <c:v>44637</c:v>
                </c:pt>
                <c:pt idx="76">
                  <c:v>44638</c:v>
                </c:pt>
                <c:pt idx="77">
                  <c:v>44639</c:v>
                </c:pt>
                <c:pt idx="78">
                  <c:v>44640</c:v>
                </c:pt>
                <c:pt idx="79">
                  <c:v>44641</c:v>
                </c:pt>
                <c:pt idx="80">
                  <c:v>44642</c:v>
                </c:pt>
                <c:pt idx="81">
                  <c:v>44643</c:v>
                </c:pt>
                <c:pt idx="82">
                  <c:v>44644</c:v>
                </c:pt>
                <c:pt idx="83">
                  <c:v>44645</c:v>
                </c:pt>
                <c:pt idx="84">
                  <c:v>44646</c:v>
                </c:pt>
                <c:pt idx="85">
                  <c:v>44647</c:v>
                </c:pt>
                <c:pt idx="86">
                  <c:v>44648</c:v>
                </c:pt>
                <c:pt idx="87">
                  <c:v>44649</c:v>
                </c:pt>
                <c:pt idx="88">
                  <c:v>44650</c:v>
                </c:pt>
                <c:pt idx="89">
                  <c:v>44651</c:v>
                </c:pt>
                <c:pt idx="90">
                  <c:v>44652</c:v>
                </c:pt>
                <c:pt idx="91">
                  <c:v>44653</c:v>
                </c:pt>
                <c:pt idx="92">
                  <c:v>44654</c:v>
                </c:pt>
                <c:pt idx="93">
                  <c:v>44655</c:v>
                </c:pt>
                <c:pt idx="94">
                  <c:v>44656</c:v>
                </c:pt>
                <c:pt idx="95">
                  <c:v>44657</c:v>
                </c:pt>
                <c:pt idx="96">
                  <c:v>44658</c:v>
                </c:pt>
                <c:pt idx="97">
                  <c:v>44659</c:v>
                </c:pt>
                <c:pt idx="98">
                  <c:v>44660</c:v>
                </c:pt>
                <c:pt idx="99">
                  <c:v>44661</c:v>
                </c:pt>
                <c:pt idx="100">
                  <c:v>44662</c:v>
                </c:pt>
                <c:pt idx="101">
                  <c:v>44663</c:v>
                </c:pt>
                <c:pt idx="102">
                  <c:v>44664</c:v>
                </c:pt>
                <c:pt idx="103">
                  <c:v>44665</c:v>
                </c:pt>
                <c:pt idx="104">
                  <c:v>44666</c:v>
                </c:pt>
                <c:pt idx="105">
                  <c:v>44667</c:v>
                </c:pt>
                <c:pt idx="106">
                  <c:v>44668</c:v>
                </c:pt>
                <c:pt idx="107">
                  <c:v>44669</c:v>
                </c:pt>
                <c:pt idx="108">
                  <c:v>44670</c:v>
                </c:pt>
                <c:pt idx="109">
                  <c:v>44671</c:v>
                </c:pt>
                <c:pt idx="110">
                  <c:v>44672</c:v>
                </c:pt>
                <c:pt idx="111">
                  <c:v>44673</c:v>
                </c:pt>
                <c:pt idx="112">
                  <c:v>44674</c:v>
                </c:pt>
                <c:pt idx="113">
                  <c:v>44675</c:v>
                </c:pt>
                <c:pt idx="114">
                  <c:v>44676</c:v>
                </c:pt>
                <c:pt idx="115">
                  <c:v>44677</c:v>
                </c:pt>
                <c:pt idx="116">
                  <c:v>44678</c:v>
                </c:pt>
                <c:pt idx="117">
                  <c:v>44679</c:v>
                </c:pt>
                <c:pt idx="118">
                  <c:v>44680</c:v>
                </c:pt>
                <c:pt idx="119">
                  <c:v>44681</c:v>
                </c:pt>
                <c:pt idx="120">
                  <c:v>44682</c:v>
                </c:pt>
                <c:pt idx="121">
                  <c:v>44683</c:v>
                </c:pt>
                <c:pt idx="122">
                  <c:v>44684</c:v>
                </c:pt>
                <c:pt idx="123">
                  <c:v>44685</c:v>
                </c:pt>
                <c:pt idx="124">
                  <c:v>44686</c:v>
                </c:pt>
                <c:pt idx="125">
                  <c:v>44687</c:v>
                </c:pt>
                <c:pt idx="126">
                  <c:v>44688</c:v>
                </c:pt>
                <c:pt idx="127">
                  <c:v>44689</c:v>
                </c:pt>
                <c:pt idx="128">
                  <c:v>44690</c:v>
                </c:pt>
                <c:pt idx="129">
                  <c:v>44691</c:v>
                </c:pt>
                <c:pt idx="130">
                  <c:v>44692</c:v>
                </c:pt>
                <c:pt idx="131">
                  <c:v>44693</c:v>
                </c:pt>
                <c:pt idx="132">
                  <c:v>44694</c:v>
                </c:pt>
                <c:pt idx="133">
                  <c:v>44695</c:v>
                </c:pt>
                <c:pt idx="134">
                  <c:v>44696</c:v>
                </c:pt>
                <c:pt idx="135">
                  <c:v>44697</c:v>
                </c:pt>
                <c:pt idx="136">
                  <c:v>44698</c:v>
                </c:pt>
                <c:pt idx="137">
                  <c:v>44699</c:v>
                </c:pt>
                <c:pt idx="138">
                  <c:v>44700</c:v>
                </c:pt>
                <c:pt idx="139">
                  <c:v>44701</c:v>
                </c:pt>
                <c:pt idx="140">
                  <c:v>44702</c:v>
                </c:pt>
                <c:pt idx="141">
                  <c:v>44703</c:v>
                </c:pt>
                <c:pt idx="142">
                  <c:v>44704</c:v>
                </c:pt>
                <c:pt idx="143">
                  <c:v>44705</c:v>
                </c:pt>
                <c:pt idx="144">
                  <c:v>44706</c:v>
                </c:pt>
                <c:pt idx="145">
                  <c:v>44707</c:v>
                </c:pt>
                <c:pt idx="146">
                  <c:v>44708</c:v>
                </c:pt>
                <c:pt idx="147">
                  <c:v>44709</c:v>
                </c:pt>
                <c:pt idx="148">
                  <c:v>44710</c:v>
                </c:pt>
                <c:pt idx="149">
                  <c:v>44711</c:v>
                </c:pt>
                <c:pt idx="150">
                  <c:v>44712</c:v>
                </c:pt>
                <c:pt idx="151">
                  <c:v>44713</c:v>
                </c:pt>
                <c:pt idx="152">
                  <c:v>44714</c:v>
                </c:pt>
                <c:pt idx="153">
                  <c:v>44715</c:v>
                </c:pt>
                <c:pt idx="154">
                  <c:v>44716</c:v>
                </c:pt>
                <c:pt idx="155">
                  <c:v>44717</c:v>
                </c:pt>
                <c:pt idx="156">
                  <c:v>44718</c:v>
                </c:pt>
                <c:pt idx="157">
                  <c:v>44719</c:v>
                </c:pt>
                <c:pt idx="158">
                  <c:v>44720</c:v>
                </c:pt>
                <c:pt idx="159">
                  <c:v>44721</c:v>
                </c:pt>
                <c:pt idx="160">
                  <c:v>44722</c:v>
                </c:pt>
                <c:pt idx="161">
                  <c:v>44723</c:v>
                </c:pt>
                <c:pt idx="162">
                  <c:v>44724</c:v>
                </c:pt>
                <c:pt idx="163">
                  <c:v>44725</c:v>
                </c:pt>
                <c:pt idx="164">
                  <c:v>44726</c:v>
                </c:pt>
                <c:pt idx="165">
                  <c:v>44727</c:v>
                </c:pt>
                <c:pt idx="166">
                  <c:v>44728</c:v>
                </c:pt>
                <c:pt idx="167">
                  <c:v>44729</c:v>
                </c:pt>
                <c:pt idx="168">
                  <c:v>44730</c:v>
                </c:pt>
                <c:pt idx="169">
                  <c:v>44731</c:v>
                </c:pt>
                <c:pt idx="170">
                  <c:v>44732</c:v>
                </c:pt>
                <c:pt idx="171">
                  <c:v>44733</c:v>
                </c:pt>
                <c:pt idx="172">
                  <c:v>44734</c:v>
                </c:pt>
                <c:pt idx="173">
                  <c:v>44735</c:v>
                </c:pt>
                <c:pt idx="174">
                  <c:v>44736</c:v>
                </c:pt>
                <c:pt idx="175">
                  <c:v>44737</c:v>
                </c:pt>
                <c:pt idx="176">
                  <c:v>44738</c:v>
                </c:pt>
                <c:pt idx="177">
                  <c:v>44739</c:v>
                </c:pt>
                <c:pt idx="178">
                  <c:v>44740</c:v>
                </c:pt>
                <c:pt idx="179">
                  <c:v>44741</c:v>
                </c:pt>
                <c:pt idx="180">
                  <c:v>44742</c:v>
                </c:pt>
                <c:pt idx="181">
                  <c:v>44743</c:v>
                </c:pt>
                <c:pt idx="182">
                  <c:v>44744</c:v>
                </c:pt>
                <c:pt idx="183">
                  <c:v>44745</c:v>
                </c:pt>
                <c:pt idx="184">
                  <c:v>44746</c:v>
                </c:pt>
                <c:pt idx="185">
                  <c:v>44747</c:v>
                </c:pt>
                <c:pt idx="186">
                  <c:v>44748</c:v>
                </c:pt>
                <c:pt idx="187">
                  <c:v>44749</c:v>
                </c:pt>
                <c:pt idx="188">
                  <c:v>44750</c:v>
                </c:pt>
                <c:pt idx="189">
                  <c:v>44751</c:v>
                </c:pt>
                <c:pt idx="190">
                  <c:v>44752</c:v>
                </c:pt>
                <c:pt idx="191">
                  <c:v>44753</c:v>
                </c:pt>
                <c:pt idx="192">
                  <c:v>44754</c:v>
                </c:pt>
                <c:pt idx="193">
                  <c:v>44755</c:v>
                </c:pt>
                <c:pt idx="194">
                  <c:v>44756</c:v>
                </c:pt>
                <c:pt idx="195">
                  <c:v>44757</c:v>
                </c:pt>
                <c:pt idx="196">
                  <c:v>44758</c:v>
                </c:pt>
                <c:pt idx="197">
                  <c:v>44759</c:v>
                </c:pt>
                <c:pt idx="198">
                  <c:v>44760</c:v>
                </c:pt>
                <c:pt idx="199">
                  <c:v>44761</c:v>
                </c:pt>
                <c:pt idx="200">
                  <c:v>44762</c:v>
                </c:pt>
                <c:pt idx="201">
                  <c:v>44763</c:v>
                </c:pt>
                <c:pt idx="202">
                  <c:v>44764</c:v>
                </c:pt>
                <c:pt idx="203">
                  <c:v>44765</c:v>
                </c:pt>
                <c:pt idx="204">
                  <c:v>44766</c:v>
                </c:pt>
                <c:pt idx="205">
                  <c:v>44767</c:v>
                </c:pt>
                <c:pt idx="206">
                  <c:v>44768</c:v>
                </c:pt>
                <c:pt idx="207">
                  <c:v>44769</c:v>
                </c:pt>
                <c:pt idx="208">
                  <c:v>44770</c:v>
                </c:pt>
                <c:pt idx="209">
                  <c:v>44771</c:v>
                </c:pt>
                <c:pt idx="210">
                  <c:v>44772</c:v>
                </c:pt>
                <c:pt idx="211">
                  <c:v>44773</c:v>
                </c:pt>
                <c:pt idx="212">
                  <c:v>44774</c:v>
                </c:pt>
                <c:pt idx="213">
                  <c:v>44775</c:v>
                </c:pt>
                <c:pt idx="214">
                  <c:v>44776</c:v>
                </c:pt>
                <c:pt idx="215">
                  <c:v>44777</c:v>
                </c:pt>
                <c:pt idx="216">
                  <c:v>44778</c:v>
                </c:pt>
                <c:pt idx="217">
                  <c:v>44779</c:v>
                </c:pt>
                <c:pt idx="218">
                  <c:v>44780</c:v>
                </c:pt>
                <c:pt idx="219">
                  <c:v>44781</c:v>
                </c:pt>
                <c:pt idx="220">
                  <c:v>44782</c:v>
                </c:pt>
                <c:pt idx="221">
                  <c:v>44783</c:v>
                </c:pt>
                <c:pt idx="222">
                  <c:v>44784</c:v>
                </c:pt>
                <c:pt idx="223">
                  <c:v>44785</c:v>
                </c:pt>
                <c:pt idx="224">
                  <c:v>44786</c:v>
                </c:pt>
                <c:pt idx="225">
                  <c:v>44787</c:v>
                </c:pt>
                <c:pt idx="226">
                  <c:v>44788</c:v>
                </c:pt>
                <c:pt idx="227">
                  <c:v>44789</c:v>
                </c:pt>
                <c:pt idx="228">
                  <c:v>44790</c:v>
                </c:pt>
                <c:pt idx="229">
                  <c:v>44791</c:v>
                </c:pt>
                <c:pt idx="230">
                  <c:v>44792</c:v>
                </c:pt>
                <c:pt idx="231">
                  <c:v>44793</c:v>
                </c:pt>
                <c:pt idx="232">
                  <c:v>44794</c:v>
                </c:pt>
                <c:pt idx="233">
                  <c:v>44795</c:v>
                </c:pt>
                <c:pt idx="234">
                  <c:v>44796</c:v>
                </c:pt>
                <c:pt idx="235">
                  <c:v>44797</c:v>
                </c:pt>
                <c:pt idx="236">
                  <c:v>44798</c:v>
                </c:pt>
                <c:pt idx="237">
                  <c:v>44799</c:v>
                </c:pt>
                <c:pt idx="238">
                  <c:v>44800</c:v>
                </c:pt>
                <c:pt idx="239">
                  <c:v>44801</c:v>
                </c:pt>
                <c:pt idx="240">
                  <c:v>44802</c:v>
                </c:pt>
                <c:pt idx="241">
                  <c:v>44803</c:v>
                </c:pt>
                <c:pt idx="242">
                  <c:v>44804</c:v>
                </c:pt>
                <c:pt idx="243">
                  <c:v>44805</c:v>
                </c:pt>
                <c:pt idx="244">
                  <c:v>44806</c:v>
                </c:pt>
                <c:pt idx="245">
                  <c:v>44807</c:v>
                </c:pt>
                <c:pt idx="246">
                  <c:v>44808</c:v>
                </c:pt>
                <c:pt idx="247">
                  <c:v>44809</c:v>
                </c:pt>
                <c:pt idx="248">
                  <c:v>44810</c:v>
                </c:pt>
                <c:pt idx="249">
                  <c:v>44811</c:v>
                </c:pt>
                <c:pt idx="250">
                  <c:v>44812</c:v>
                </c:pt>
                <c:pt idx="251">
                  <c:v>44813</c:v>
                </c:pt>
                <c:pt idx="252">
                  <c:v>44814</c:v>
                </c:pt>
                <c:pt idx="253">
                  <c:v>44815</c:v>
                </c:pt>
                <c:pt idx="254">
                  <c:v>44816</c:v>
                </c:pt>
                <c:pt idx="255">
                  <c:v>44817</c:v>
                </c:pt>
                <c:pt idx="256">
                  <c:v>44818</c:v>
                </c:pt>
                <c:pt idx="257">
                  <c:v>44819</c:v>
                </c:pt>
                <c:pt idx="258">
                  <c:v>44820</c:v>
                </c:pt>
                <c:pt idx="259">
                  <c:v>44821</c:v>
                </c:pt>
                <c:pt idx="260">
                  <c:v>44822</c:v>
                </c:pt>
                <c:pt idx="261">
                  <c:v>44823</c:v>
                </c:pt>
                <c:pt idx="262">
                  <c:v>44824</c:v>
                </c:pt>
                <c:pt idx="263">
                  <c:v>44825</c:v>
                </c:pt>
                <c:pt idx="264">
                  <c:v>44826</c:v>
                </c:pt>
                <c:pt idx="265">
                  <c:v>44827</c:v>
                </c:pt>
                <c:pt idx="266">
                  <c:v>44828</c:v>
                </c:pt>
                <c:pt idx="267">
                  <c:v>44829</c:v>
                </c:pt>
                <c:pt idx="268">
                  <c:v>44830</c:v>
                </c:pt>
                <c:pt idx="269">
                  <c:v>44831</c:v>
                </c:pt>
                <c:pt idx="270">
                  <c:v>44832</c:v>
                </c:pt>
                <c:pt idx="271">
                  <c:v>44833</c:v>
                </c:pt>
                <c:pt idx="272">
                  <c:v>44834</c:v>
                </c:pt>
                <c:pt idx="273">
                  <c:v>44835</c:v>
                </c:pt>
                <c:pt idx="274">
                  <c:v>44836</c:v>
                </c:pt>
                <c:pt idx="275">
                  <c:v>44837</c:v>
                </c:pt>
                <c:pt idx="276">
                  <c:v>44838</c:v>
                </c:pt>
                <c:pt idx="277">
                  <c:v>44839</c:v>
                </c:pt>
                <c:pt idx="278">
                  <c:v>44840</c:v>
                </c:pt>
                <c:pt idx="279">
                  <c:v>44841</c:v>
                </c:pt>
                <c:pt idx="280">
                  <c:v>44842</c:v>
                </c:pt>
                <c:pt idx="281">
                  <c:v>44843</c:v>
                </c:pt>
                <c:pt idx="282">
                  <c:v>44844</c:v>
                </c:pt>
                <c:pt idx="283">
                  <c:v>44845</c:v>
                </c:pt>
                <c:pt idx="284">
                  <c:v>44846</c:v>
                </c:pt>
                <c:pt idx="285">
                  <c:v>44847</c:v>
                </c:pt>
                <c:pt idx="286">
                  <c:v>44848</c:v>
                </c:pt>
                <c:pt idx="287">
                  <c:v>44849</c:v>
                </c:pt>
                <c:pt idx="288">
                  <c:v>44850</c:v>
                </c:pt>
                <c:pt idx="289">
                  <c:v>44851</c:v>
                </c:pt>
                <c:pt idx="290">
                  <c:v>44852</c:v>
                </c:pt>
                <c:pt idx="291">
                  <c:v>44853</c:v>
                </c:pt>
                <c:pt idx="292">
                  <c:v>44854</c:v>
                </c:pt>
                <c:pt idx="293">
                  <c:v>44855</c:v>
                </c:pt>
                <c:pt idx="294">
                  <c:v>44856</c:v>
                </c:pt>
                <c:pt idx="295">
                  <c:v>44857</c:v>
                </c:pt>
                <c:pt idx="296">
                  <c:v>44858</c:v>
                </c:pt>
                <c:pt idx="297">
                  <c:v>44859</c:v>
                </c:pt>
                <c:pt idx="298">
                  <c:v>44860</c:v>
                </c:pt>
                <c:pt idx="299">
                  <c:v>44861</c:v>
                </c:pt>
                <c:pt idx="300">
                  <c:v>44862</c:v>
                </c:pt>
                <c:pt idx="301">
                  <c:v>44863</c:v>
                </c:pt>
                <c:pt idx="302">
                  <c:v>44864</c:v>
                </c:pt>
                <c:pt idx="303">
                  <c:v>44865</c:v>
                </c:pt>
                <c:pt idx="304">
                  <c:v>44866</c:v>
                </c:pt>
                <c:pt idx="305">
                  <c:v>44867</c:v>
                </c:pt>
                <c:pt idx="306">
                  <c:v>44868</c:v>
                </c:pt>
                <c:pt idx="307">
                  <c:v>44869</c:v>
                </c:pt>
                <c:pt idx="308">
                  <c:v>44870</c:v>
                </c:pt>
                <c:pt idx="309">
                  <c:v>44871</c:v>
                </c:pt>
                <c:pt idx="310">
                  <c:v>44872</c:v>
                </c:pt>
                <c:pt idx="311">
                  <c:v>44873</c:v>
                </c:pt>
                <c:pt idx="312">
                  <c:v>44874</c:v>
                </c:pt>
                <c:pt idx="313">
                  <c:v>44875</c:v>
                </c:pt>
                <c:pt idx="314">
                  <c:v>44876</c:v>
                </c:pt>
                <c:pt idx="315">
                  <c:v>44877</c:v>
                </c:pt>
                <c:pt idx="316">
                  <c:v>44878</c:v>
                </c:pt>
                <c:pt idx="317">
                  <c:v>44879</c:v>
                </c:pt>
                <c:pt idx="318">
                  <c:v>44880</c:v>
                </c:pt>
                <c:pt idx="319">
                  <c:v>44881</c:v>
                </c:pt>
                <c:pt idx="320">
                  <c:v>44882</c:v>
                </c:pt>
                <c:pt idx="321">
                  <c:v>44883</c:v>
                </c:pt>
                <c:pt idx="322">
                  <c:v>44884</c:v>
                </c:pt>
                <c:pt idx="323">
                  <c:v>44885</c:v>
                </c:pt>
                <c:pt idx="324">
                  <c:v>44886</c:v>
                </c:pt>
                <c:pt idx="325">
                  <c:v>44887</c:v>
                </c:pt>
                <c:pt idx="326">
                  <c:v>44888</c:v>
                </c:pt>
                <c:pt idx="327">
                  <c:v>44889</c:v>
                </c:pt>
                <c:pt idx="328">
                  <c:v>44890</c:v>
                </c:pt>
                <c:pt idx="329">
                  <c:v>44891</c:v>
                </c:pt>
                <c:pt idx="330">
                  <c:v>44892</c:v>
                </c:pt>
                <c:pt idx="331">
                  <c:v>44893</c:v>
                </c:pt>
                <c:pt idx="332">
                  <c:v>44894</c:v>
                </c:pt>
                <c:pt idx="333">
                  <c:v>44895</c:v>
                </c:pt>
                <c:pt idx="334">
                  <c:v>44896</c:v>
                </c:pt>
                <c:pt idx="335">
                  <c:v>44897</c:v>
                </c:pt>
                <c:pt idx="336">
                  <c:v>44898</c:v>
                </c:pt>
                <c:pt idx="337">
                  <c:v>44899</c:v>
                </c:pt>
                <c:pt idx="338">
                  <c:v>44900</c:v>
                </c:pt>
                <c:pt idx="339">
                  <c:v>44901</c:v>
                </c:pt>
                <c:pt idx="340">
                  <c:v>44902</c:v>
                </c:pt>
                <c:pt idx="341">
                  <c:v>44903</c:v>
                </c:pt>
                <c:pt idx="342">
                  <c:v>44904</c:v>
                </c:pt>
                <c:pt idx="343">
                  <c:v>44905</c:v>
                </c:pt>
                <c:pt idx="344">
                  <c:v>44906</c:v>
                </c:pt>
                <c:pt idx="345">
                  <c:v>44907</c:v>
                </c:pt>
                <c:pt idx="346">
                  <c:v>44908</c:v>
                </c:pt>
                <c:pt idx="347">
                  <c:v>44909</c:v>
                </c:pt>
                <c:pt idx="348">
                  <c:v>44910</c:v>
                </c:pt>
                <c:pt idx="349">
                  <c:v>44911</c:v>
                </c:pt>
                <c:pt idx="350">
                  <c:v>44912</c:v>
                </c:pt>
                <c:pt idx="351">
                  <c:v>44913</c:v>
                </c:pt>
                <c:pt idx="352">
                  <c:v>44914</c:v>
                </c:pt>
                <c:pt idx="353">
                  <c:v>44915</c:v>
                </c:pt>
                <c:pt idx="354">
                  <c:v>44916</c:v>
                </c:pt>
                <c:pt idx="355">
                  <c:v>44917</c:v>
                </c:pt>
                <c:pt idx="356">
                  <c:v>44918</c:v>
                </c:pt>
                <c:pt idx="357">
                  <c:v>44919</c:v>
                </c:pt>
                <c:pt idx="358">
                  <c:v>44920</c:v>
                </c:pt>
                <c:pt idx="359">
                  <c:v>44921</c:v>
                </c:pt>
                <c:pt idx="360">
                  <c:v>44922</c:v>
                </c:pt>
                <c:pt idx="361">
                  <c:v>44923</c:v>
                </c:pt>
                <c:pt idx="362">
                  <c:v>44924</c:v>
                </c:pt>
                <c:pt idx="363">
                  <c:v>44925</c:v>
                </c:pt>
                <c:pt idx="364">
                  <c:v>44926</c:v>
                </c:pt>
              </c:numCache>
              <c:extLst xmlns:c15="http://schemas.microsoft.com/office/drawing/2012/chart"/>
            </c:numRef>
          </c:cat>
          <c:val>
            <c:numRef>
              <c:f>'Acumulado eólico-solar'!$G$8:$G$372</c:f>
              <c:numCache>
                <c:formatCode>_(* #,##0_);_(* \(#,##0\);_(* "-"_);_(@_)</c:formatCode>
                <c:ptCount val="365"/>
                <c:pt idx="0">
                  <c:v>11172.239333333333</c:v>
                </c:pt>
                <c:pt idx="1">
                  <c:v>20992.304666666667</c:v>
                </c:pt>
                <c:pt idx="2">
                  <c:v>22057.728333333333</c:v>
                </c:pt>
                <c:pt idx="3">
                  <c:v>27052.641000000003</c:v>
                </c:pt>
                <c:pt idx="4">
                  <c:v>32123.656333333332</c:v>
                </c:pt>
                <c:pt idx="5">
                  <c:v>35879.627500000002</c:v>
                </c:pt>
                <c:pt idx="6">
                  <c:v>36790.357833333328</c:v>
                </c:pt>
                <c:pt idx="7">
                  <c:v>37245</c:v>
                </c:pt>
                <c:pt idx="8">
                  <c:v>38107.545666666672</c:v>
                </c:pt>
                <c:pt idx="9">
                  <c:v>38632.032666666666</c:v>
                </c:pt>
                <c:pt idx="10">
                  <c:v>40211.507333333328</c:v>
                </c:pt>
                <c:pt idx="11">
                  <c:v>42790.969833333329</c:v>
                </c:pt>
                <c:pt idx="12">
                  <c:v>46621.313333333324</c:v>
                </c:pt>
                <c:pt idx="13">
                  <c:v>47105.731166666665</c:v>
                </c:pt>
                <c:pt idx="14">
                  <c:v>49700.531833333327</c:v>
                </c:pt>
                <c:pt idx="15">
                  <c:v>54264.968833333332</c:v>
                </c:pt>
                <c:pt idx="16">
                  <c:v>57636.994333333329</c:v>
                </c:pt>
                <c:pt idx="17">
                  <c:v>59359.280499999993</c:v>
                </c:pt>
                <c:pt idx="18">
                  <c:v>62253.122999999992</c:v>
                </c:pt>
                <c:pt idx="19">
                  <c:v>66829.001333333334</c:v>
                </c:pt>
                <c:pt idx="20">
                  <c:v>69634.723833333323</c:v>
                </c:pt>
                <c:pt idx="21">
                  <c:v>72198.64499999999</c:v>
                </c:pt>
                <c:pt idx="22">
                  <c:v>77079.459666666662</c:v>
                </c:pt>
                <c:pt idx="23">
                  <c:v>77318.4565</c:v>
                </c:pt>
                <c:pt idx="24">
                  <c:v>77594.001833333328</c:v>
                </c:pt>
                <c:pt idx="25">
                  <c:v>79103.88483333333</c:v>
                </c:pt>
                <c:pt idx="26">
                  <c:v>80883.595499999996</c:v>
                </c:pt>
                <c:pt idx="27">
                  <c:v>83609.82666666666</c:v>
                </c:pt>
                <c:pt idx="28">
                  <c:v>87892.657666666666</c:v>
                </c:pt>
                <c:pt idx="29">
                  <c:v>96041.84699999998</c:v>
                </c:pt>
                <c:pt idx="30">
                  <c:v>96596.474499999982</c:v>
                </c:pt>
                <c:pt idx="31">
                  <c:v>97341.257166666648</c:v>
                </c:pt>
                <c:pt idx="32">
                  <c:v>99447.731666666659</c:v>
                </c:pt>
                <c:pt idx="33">
                  <c:v>101807.41783333333</c:v>
                </c:pt>
                <c:pt idx="34">
                  <c:v>105386.7445</c:v>
                </c:pt>
                <c:pt idx="35">
                  <c:v>109557.44233333334</c:v>
                </c:pt>
                <c:pt idx="36">
                  <c:v>110435.85983333334</c:v>
                </c:pt>
                <c:pt idx="37">
                  <c:v>110847.88133333332</c:v>
                </c:pt>
                <c:pt idx="38">
                  <c:v>111393.38633333333</c:v>
                </c:pt>
                <c:pt idx="39">
                  <c:v>112164.08199999999</c:v>
                </c:pt>
                <c:pt idx="40">
                  <c:v>113007.78216666667</c:v>
                </c:pt>
                <c:pt idx="41">
                  <c:v>117358.43116666666</c:v>
                </c:pt>
                <c:pt idx="42">
                  <c:v>121758.58683333333</c:v>
                </c:pt>
                <c:pt idx="43">
                  <c:v>128115.111</c:v>
                </c:pt>
                <c:pt idx="44">
                  <c:v>129696.44483333333</c:v>
                </c:pt>
                <c:pt idx="45">
                  <c:v>132468.02399999998</c:v>
                </c:pt>
                <c:pt idx="46">
                  <c:v>136490.96683333331</c:v>
                </c:pt>
                <c:pt idx="47">
                  <c:v>136885.82399999999</c:v>
                </c:pt>
                <c:pt idx="48">
                  <c:v>137231.13966666668</c:v>
                </c:pt>
                <c:pt idx="49">
                  <c:v>141904.67016666668</c:v>
                </c:pt>
                <c:pt idx="50">
                  <c:v>149255.29849999998</c:v>
                </c:pt>
                <c:pt idx="51">
                  <c:v>151146.13783333334</c:v>
                </c:pt>
                <c:pt idx="52">
                  <c:v>153706.25383333332</c:v>
                </c:pt>
                <c:pt idx="53">
                  <c:v>154892.07033333334</c:v>
                </c:pt>
                <c:pt idx="54">
                  <c:v>159966.45166666666</c:v>
                </c:pt>
                <c:pt idx="55">
                  <c:v>164071.64483333332</c:v>
                </c:pt>
                <c:pt idx="56">
                  <c:v>169436.96899999998</c:v>
                </c:pt>
                <c:pt idx="57">
                  <c:v>182111.92783333332</c:v>
                </c:pt>
                <c:pt idx="58">
                  <c:v>186813.39716666663</c:v>
                </c:pt>
                <c:pt idx="59">
                  <c:v>188114.72866666663</c:v>
                </c:pt>
                <c:pt idx="60">
                  <c:v>191112.76549999998</c:v>
                </c:pt>
                <c:pt idx="61">
                  <c:v>192088.41899999999</c:v>
                </c:pt>
                <c:pt idx="62">
                  <c:v>192926.77549999999</c:v>
                </c:pt>
                <c:pt idx="63">
                  <c:v>197610.8478333333</c:v>
                </c:pt>
                <c:pt idx="64">
                  <c:v>206445.76949999999</c:v>
                </c:pt>
                <c:pt idx="65">
                  <c:v>208072.77466666664</c:v>
                </c:pt>
                <c:pt idx="66">
                  <c:v>212795.69349999999</c:v>
                </c:pt>
                <c:pt idx="67">
                  <c:v>219305.45783333332</c:v>
                </c:pt>
                <c:pt idx="68">
                  <c:v>223696.24399999998</c:v>
                </c:pt>
                <c:pt idx="69">
                  <c:v>226126.31483333331</c:v>
                </c:pt>
                <c:pt idx="70">
                  <c:v>228823.67699999997</c:v>
                </c:pt>
                <c:pt idx="71">
                  <c:v>232782.85649999997</c:v>
                </c:pt>
                <c:pt idx="72">
                  <c:v>233086.41466666662</c:v>
                </c:pt>
                <c:pt idx="73">
                  <c:v>233484.92899999995</c:v>
                </c:pt>
                <c:pt idx="74">
                  <c:v>233887.73383333327</c:v>
                </c:pt>
                <c:pt idx="75">
                  <c:v>238355.96183333328</c:v>
                </c:pt>
                <c:pt idx="76">
                  <c:v>240580.93799999994</c:v>
                </c:pt>
                <c:pt idx="77">
                  <c:v>242096.29699999993</c:v>
                </c:pt>
                <c:pt idx="78">
                  <c:v>243900.63483333326</c:v>
                </c:pt>
                <c:pt idx="79">
                  <c:v>245516.61099999992</c:v>
                </c:pt>
                <c:pt idx="80">
                  <c:v>247979.6779999999</c:v>
                </c:pt>
                <c:pt idx="81">
                  <c:v>251998.75633333324</c:v>
                </c:pt>
                <c:pt idx="82">
                  <c:v>252503.01983333324</c:v>
                </c:pt>
                <c:pt idx="83">
                  <c:v>253488.77716666658</c:v>
                </c:pt>
                <c:pt idx="84">
                  <c:v>253818.29849999992</c:v>
                </c:pt>
                <c:pt idx="85">
                  <c:v>255969.85866666655</c:v>
                </c:pt>
                <c:pt idx="86">
                  <c:v>258087.4769999999</c:v>
                </c:pt>
                <c:pt idx="87">
                  <c:v>262605.93599999987</c:v>
                </c:pt>
                <c:pt idx="88">
                  <c:v>264185.85649999988</c:v>
                </c:pt>
                <c:pt idx="89">
                  <c:v>264241.18033333321</c:v>
                </c:pt>
                <c:pt idx="90">
                  <c:v>264536.81299999985</c:v>
                </c:pt>
                <c:pt idx="91">
                  <c:v>265134.67483333324</c:v>
                </c:pt>
                <c:pt idx="92">
                  <c:v>272866.58099999989</c:v>
                </c:pt>
                <c:pt idx="93">
                  <c:v>274044.06999999989</c:v>
                </c:pt>
                <c:pt idx="94">
                  <c:v>274277.49316666654</c:v>
                </c:pt>
                <c:pt idx="95">
                  <c:v>274626.59816666658</c:v>
                </c:pt>
                <c:pt idx="96">
                  <c:v>278208.64033333323</c:v>
                </c:pt>
                <c:pt idx="97">
                  <c:v>281064.31299999985</c:v>
                </c:pt>
                <c:pt idx="98">
                  <c:v>287642.00666666654</c:v>
                </c:pt>
                <c:pt idx="99">
                  <c:v>297469.61899999983</c:v>
                </c:pt>
                <c:pt idx="100">
                  <c:v>300138.13683333318</c:v>
                </c:pt>
                <c:pt idx="101">
                  <c:v>302697.33499999985</c:v>
                </c:pt>
                <c:pt idx="102">
                  <c:v>303920.99416666653</c:v>
                </c:pt>
                <c:pt idx="103">
                  <c:v>311392.38133333321</c:v>
                </c:pt>
                <c:pt idx="104">
                  <c:v>319733.33133333316</c:v>
                </c:pt>
                <c:pt idx="105">
                  <c:v>328043.81783333316</c:v>
                </c:pt>
                <c:pt idx="106">
                  <c:v>336356.58799999987</c:v>
                </c:pt>
                <c:pt idx="107">
                  <c:v>336636.56283333316</c:v>
                </c:pt>
                <c:pt idx="108">
                  <c:v>337537.26616666652</c:v>
                </c:pt>
                <c:pt idx="109">
                  <c:v>337614.79433333321</c:v>
                </c:pt>
                <c:pt idx="110">
                  <c:v>338688.53583333321</c:v>
                </c:pt>
                <c:pt idx="111">
                  <c:v>340300.76516666653</c:v>
                </c:pt>
                <c:pt idx="112">
                  <c:v>340632.57399999991</c:v>
                </c:pt>
                <c:pt idx="113">
                  <c:v>346769.94616666657</c:v>
                </c:pt>
                <c:pt idx="114">
                  <c:v>347426.26733333321</c:v>
                </c:pt>
                <c:pt idx="115">
                  <c:v>347426.26733333321</c:v>
                </c:pt>
                <c:pt idx="116">
                  <c:v>348508.47399999987</c:v>
                </c:pt>
                <c:pt idx="117">
                  <c:v>351100.64383333322</c:v>
                </c:pt>
                <c:pt idx="118">
                  <c:v>351592.25749999989</c:v>
                </c:pt>
                <c:pt idx="119">
                  <c:v>358032.39566666656</c:v>
                </c:pt>
                <c:pt idx="120">
                  <c:v>368636.82316666655</c:v>
                </c:pt>
                <c:pt idx="121">
                  <c:v>371487.57816666656</c:v>
                </c:pt>
                <c:pt idx="122">
                  <c:v>373054.02683333319</c:v>
                </c:pt>
                <c:pt idx="123">
                  <c:v>377665.52433333325</c:v>
                </c:pt>
                <c:pt idx="124">
                  <c:v>377746.15149999992</c:v>
                </c:pt>
                <c:pt idx="125">
                  <c:v>377904.13216666656</c:v>
                </c:pt>
                <c:pt idx="126">
                  <c:v>378514.59416666656</c:v>
                </c:pt>
                <c:pt idx="127">
                  <c:v>379094.53833333321</c:v>
                </c:pt>
                <c:pt idx="128">
                  <c:v>380750.9001666666</c:v>
                </c:pt>
                <c:pt idx="129">
                  <c:v>382460.40749999986</c:v>
                </c:pt>
                <c:pt idx="130">
                  <c:v>382460.40749999986</c:v>
                </c:pt>
                <c:pt idx="131">
                  <c:v>382460.40749999986</c:v>
                </c:pt>
                <c:pt idx="132">
                  <c:v>382647.9499999999</c:v>
                </c:pt>
                <c:pt idx="133">
                  <c:v>383636.54333333322</c:v>
                </c:pt>
                <c:pt idx="134">
                  <c:v>387413.48533333326</c:v>
                </c:pt>
                <c:pt idx="135">
                  <c:v>388319.86249999993</c:v>
                </c:pt>
                <c:pt idx="136">
                  <c:v>388580.30166666658</c:v>
                </c:pt>
                <c:pt idx="137">
                  <c:v>388659.16833333322</c:v>
                </c:pt>
                <c:pt idx="138">
                  <c:v>388659.16833333322</c:v>
                </c:pt>
                <c:pt idx="139">
                  <c:v>388659.16833333322</c:v>
                </c:pt>
                <c:pt idx="140">
                  <c:v>389216.50983333326</c:v>
                </c:pt>
                <c:pt idx="141">
                  <c:v>389723.01583333325</c:v>
                </c:pt>
                <c:pt idx="142">
                  <c:v>389723.01583333325</c:v>
                </c:pt>
                <c:pt idx="143">
                  <c:v>389723.01583333325</c:v>
                </c:pt>
                <c:pt idx="144">
                  <c:v>392781.48616666661</c:v>
                </c:pt>
                <c:pt idx="145">
                  <c:v>392781.48616666661</c:v>
                </c:pt>
                <c:pt idx="146">
                  <c:v>392781.48616666661</c:v>
                </c:pt>
                <c:pt idx="147">
                  <c:v>392781.48616666661</c:v>
                </c:pt>
                <c:pt idx="148">
                  <c:v>394554.56249999988</c:v>
                </c:pt>
                <c:pt idx="149">
                  <c:v>394608.46533333324</c:v>
                </c:pt>
                <c:pt idx="150">
                  <c:v>394714.89566666656</c:v>
                </c:pt>
                <c:pt idx="151">
                  <c:v>394714.89566666656</c:v>
                </c:pt>
                <c:pt idx="152">
                  <c:v>394872.89199999988</c:v>
                </c:pt>
                <c:pt idx="153">
                  <c:v>394872.89199999988</c:v>
                </c:pt>
                <c:pt idx="154">
                  <c:v>394872.89199999988</c:v>
                </c:pt>
                <c:pt idx="155">
                  <c:v>394872.89199999988</c:v>
                </c:pt>
                <c:pt idx="156">
                  <c:v>394872.89199999988</c:v>
                </c:pt>
                <c:pt idx="157">
                  <c:v>395950.01199999987</c:v>
                </c:pt>
                <c:pt idx="158">
                  <c:v>396416.7319999999</c:v>
                </c:pt>
                <c:pt idx="159">
                  <c:v>396657.99199999991</c:v>
                </c:pt>
                <c:pt idx="160">
                  <c:v>396662.90199999989</c:v>
                </c:pt>
                <c:pt idx="161">
                  <c:v>396945.76199999987</c:v>
                </c:pt>
                <c:pt idx="162">
                  <c:v>397558.62199999986</c:v>
                </c:pt>
                <c:pt idx="163">
                  <c:v>397558.62199999986</c:v>
                </c:pt>
                <c:pt idx="164">
                  <c:v>397558.62199999986</c:v>
                </c:pt>
                <c:pt idx="165">
                  <c:v>397985.23199999984</c:v>
                </c:pt>
                <c:pt idx="166">
                  <c:v>398201.84199999983</c:v>
                </c:pt>
                <c:pt idx="167">
                  <c:v>398201.84199999983</c:v>
                </c:pt>
                <c:pt idx="168">
                  <c:v>398201.84199999983</c:v>
                </c:pt>
                <c:pt idx="169">
                  <c:v>398201.84199999983</c:v>
                </c:pt>
                <c:pt idx="170">
                  <c:v>398280.15199999989</c:v>
                </c:pt>
                <c:pt idx="171">
                  <c:v>398280.15199999989</c:v>
                </c:pt>
                <c:pt idx="172">
                  <c:v>398448.71199999982</c:v>
                </c:pt>
                <c:pt idx="173">
                  <c:v>398448.71199999982</c:v>
                </c:pt>
                <c:pt idx="174">
                  <c:v>398448.71199999982</c:v>
                </c:pt>
                <c:pt idx="175">
                  <c:v>398448.71199999982</c:v>
                </c:pt>
                <c:pt idx="176">
                  <c:v>398448.71199999982</c:v>
                </c:pt>
                <c:pt idx="177">
                  <c:v>398448.71199999982</c:v>
                </c:pt>
                <c:pt idx="178">
                  <c:v>398635.79199999984</c:v>
                </c:pt>
                <c:pt idx="179">
                  <c:v>398945.66199999984</c:v>
                </c:pt>
                <c:pt idx="180">
                  <c:v>398945.66199999984</c:v>
                </c:pt>
                <c:pt idx="181">
                  <c:v>398945.66199999984</c:v>
                </c:pt>
                <c:pt idx="182">
                  <c:v>410134.93199999986</c:v>
                </c:pt>
                <c:pt idx="183">
                  <c:v>410134.93199999986</c:v>
                </c:pt>
                <c:pt idx="184">
                  <c:v>410134.93199999986</c:v>
                </c:pt>
                <c:pt idx="185">
                  <c:v>410235.87199999986</c:v>
                </c:pt>
                <c:pt idx="186">
                  <c:v>410483.55199999985</c:v>
                </c:pt>
                <c:pt idx="187">
                  <c:v>410483.55199999985</c:v>
                </c:pt>
                <c:pt idx="188">
                  <c:v>410483.55199999985</c:v>
                </c:pt>
                <c:pt idx="189">
                  <c:v>414829.0419999999</c:v>
                </c:pt>
                <c:pt idx="190">
                  <c:v>415567.52199999988</c:v>
                </c:pt>
                <c:pt idx="191">
                  <c:v>415959.52199999988</c:v>
                </c:pt>
                <c:pt idx="192">
                  <c:v>419886.14199999988</c:v>
                </c:pt>
                <c:pt idx="193">
                  <c:v>420772.63199999987</c:v>
                </c:pt>
                <c:pt idx="194">
                  <c:v>439491.5419999999</c:v>
                </c:pt>
                <c:pt idx="195">
                  <c:v>447226.55199999991</c:v>
                </c:pt>
                <c:pt idx="196">
                  <c:v>455159.96199999988</c:v>
                </c:pt>
                <c:pt idx="197">
                  <c:v>466796.64199999988</c:v>
                </c:pt>
                <c:pt idx="198">
                  <c:v>474410.55199999985</c:v>
                </c:pt>
                <c:pt idx="199">
                  <c:v>480575.42199999985</c:v>
                </c:pt>
                <c:pt idx="200">
                  <c:v>483847.94199999981</c:v>
                </c:pt>
                <c:pt idx="201">
                  <c:v>491870.38199999987</c:v>
                </c:pt>
                <c:pt idx="202">
                  <c:v>497090.29199999978</c:v>
                </c:pt>
                <c:pt idx="203">
                  <c:v>502926.36199999985</c:v>
                </c:pt>
                <c:pt idx="204">
                  <c:v>503622.85199999984</c:v>
                </c:pt>
                <c:pt idx="205">
                  <c:v>503622.85199999984</c:v>
                </c:pt>
                <c:pt idx="206">
                  <c:v>504605.72199999983</c:v>
                </c:pt>
                <c:pt idx="207">
                  <c:v>505190.89199999982</c:v>
                </c:pt>
                <c:pt idx="208">
                  <c:v>505406.1819999998</c:v>
                </c:pt>
                <c:pt idx="209">
                  <c:v>506886.42199999979</c:v>
                </c:pt>
                <c:pt idx="210">
                  <c:v>506886.42199999979</c:v>
                </c:pt>
                <c:pt idx="211">
                  <c:v>506886.42199999979</c:v>
                </c:pt>
                <c:pt idx="212">
                  <c:v>506939.97649999987</c:v>
                </c:pt>
                <c:pt idx="213">
                  <c:v>507586.02849999984</c:v>
                </c:pt>
                <c:pt idx="214">
                  <c:v>510861.11016666651</c:v>
                </c:pt>
                <c:pt idx="215">
                  <c:v>518300.55399999983</c:v>
                </c:pt>
                <c:pt idx="216">
                  <c:v>520065.01249999984</c:v>
                </c:pt>
                <c:pt idx="217">
                  <c:v>523704.1373333332</c:v>
                </c:pt>
                <c:pt idx="218">
                  <c:v>525312.91683333321</c:v>
                </c:pt>
                <c:pt idx="219">
                  <c:v>526328.05833333312</c:v>
                </c:pt>
                <c:pt idx="220">
                  <c:v>526358.22399999981</c:v>
                </c:pt>
                <c:pt idx="221">
                  <c:v>526358.22399999981</c:v>
                </c:pt>
                <c:pt idx="222">
                  <c:v>526377.20149999985</c:v>
                </c:pt>
                <c:pt idx="223">
                  <c:v>526860.39449999982</c:v>
                </c:pt>
                <c:pt idx="224">
                  <c:v>535364.53849999979</c:v>
                </c:pt>
                <c:pt idx="225">
                  <c:v>535423.28016666649</c:v>
                </c:pt>
                <c:pt idx="226">
                  <c:v>545131.69533333322</c:v>
                </c:pt>
                <c:pt idx="227">
                  <c:v>546360.56016666652</c:v>
                </c:pt>
                <c:pt idx="228">
                  <c:v>548093.63033333328</c:v>
                </c:pt>
                <c:pt idx="229">
                  <c:v>550970.94116666657</c:v>
                </c:pt>
                <c:pt idx="230">
                  <c:v>554127.87333333318</c:v>
                </c:pt>
                <c:pt idx="231">
                  <c:v>558029.5318333332</c:v>
                </c:pt>
                <c:pt idx="232">
                  <c:v>566016.0353333333</c:v>
                </c:pt>
                <c:pt idx="233">
                  <c:v>566559.88716666657</c:v>
                </c:pt>
                <c:pt idx="234">
                  <c:v>567168.67633333325</c:v>
                </c:pt>
                <c:pt idx="235">
                  <c:v>567814.66133333324</c:v>
                </c:pt>
                <c:pt idx="236">
                  <c:v>572163.23233333323</c:v>
                </c:pt>
                <c:pt idx="237">
                  <c:v>573989.64699999988</c:v>
                </c:pt>
                <c:pt idx="238">
                  <c:v>584573.2733333332</c:v>
                </c:pt>
                <c:pt idx="239">
                  <c:v>592062.44316666655</c:v>
                </c:pt>
                <c:pt idx="240">
                  <c:v>597682.17983333324</c:v>
                </c:pt>
                <c:pt idx="241">
                  <c:v>599486.54833333322</c:v>
                </c:pt>
                <c:pt idx="242">
                  <c:v>601540.74316666648</c:v>
                </c:pt>
                <c:pt idx="243">
                  <c:v>604701.68799999985</c:v>
                </c:pt>
                <c:pt idx="244">
                  <c:v>610852.94049999979</c:v>
                </c:pt>
                <c:pt idx="245">
                  <c:v>618444.46066666651</c:v>
                </c:pt>
                <c:pt idx="246">
                  <c:v>629976.04133333312</c:v>
                </c:pt>
                <c:pt idx="247">
                  <c:v>630586.10166666645</c:v>
                </c:pt>
                <c:pt idx="248">
                  <c:v>631651.93099999987</c:v>
                </c:pt>
                <c:pt idx="249">
                  <c:v>632366.53799999983</c:v>
                </c:pt>
                <c:pt idx="250">
                  <c:v>635448.56383333309</c:v>
                </c:pt>
                <c:pt idx="251">
                  <c:v>645618.38449999981</c:v>
                </c:pt>
                <c:pt idx="252">
                  <c:v>653033.2088333331</c:v>
                </c:pt>
                <c:pt idx="253">
                  <c:v>661490.75333333318</c:v>
                </c:pt>
                <c:pt idx="254">
                  <c:v>665768.22066666652</c:v>
                </c:pt>
                <c:pt idx="255">
                  <c:v>668408.77116666653</c:v>
                </c:pt>
                <c:pt idx="256">
                  <c:v>672840.04733333318</c:v>
                </c:pt>
                <c:pt idx="257">
                  <c:v>674069.83699999982</c:v>
                </c:pt>
                <c:pt idx="258">
                  <c:v>676630.18916666659</c:v>
                </c:pt>
                <c:pt idx="259">
                  <c:v>682078.92166666663</c:v>
                </c:pt>
                <c:pt idx="260">
                  <c:v>693221.80299999984</c:v>
                </c:pt>
                <c:pt idx="261">
                  <c:v>705172.92349999992</c:v>
                </c:pt>
                <c:pt idx="262">
                  <c:v>710465.15333333332</c:v>
                </c:pt>
                <c:pt idx="263">
                  <c:v>717492.03999999992</c:v>
                </c:pt>
                <c:pt idx="264">
                  <c:v>724121.84249999991</c:v>
                </c:pt>
                <c:pt idx="265">
                  <c:v>725699.00449999992</c:v>
                </c:pt>
                <c:pt idx="266">
                  <c:v>732150.17999999993</c:v>
                </c:pt>
                <c:pt idx="267">
                  <c:v>740922.73233333323</c:v>
                </c:pt>
                <c:pt idx="268">
                  <c:v>746061.80183333333</c:v>
                </c:pt>
                <c:pt idx="269">
                  <c:v>755488.06616666669</c:v>
                </c:pt>
                <c:pt idx="270">
                  <c:v>762164.4645</c:v>
                </c:pt>
                <c:pt idx="271">
                  <c:v>766475.42516666674</c:v>
                </c:pt>
                <c:pt idx="272">
                  <c:v>773608.12583333335</c:v>
                </c:pt>
                <c:pt idx="273">
                  <c:v>779013.93266666669</c:v>
                </c:pt>
                <c:pt idx="274">
                  <c:v>783677.3106666666</c:v>
                </c:pt>
                <c:pt idx="275">
                  <c:v>785182.59816666669</c:v>
                </c:pt>
                <c:pt idx="276">
                  <c:v>788078.24233333324</c:v>
                </c:pt>
                <c:pt idx="277">
                  <c:v>794055.48216666665</c:v>
                </c:pt>
                <c:pt idx="278">
                  <c:v>803358.95500000007</c:v>
                </c:pt>
                <c:pt idx="279">
                  <c:v>811391.01600000006</c:v>
                </c:pt>
                <c:pt idx="280">
                  <c:v>822489.39800000004</c:v>
                </c:pt>
                <c:pt idx="281">
                  <c:v>839175.72433333332</c:v>
                </c:pt>
                <c:pt idx="282">
                  <c:v>847923.61100000003</c:v>
                </c:pt>
                <c:pt idx="283">
                  <c:v>853343.4711666666</c:v>
                </c:pt>
                <c:pt idx="284">
                  <c:v>860368.62300000002</c:v>
                </c:pt>
                <c:pt idx="285">
                  <c:v>870860.77416666667</c:v>
                </c:pt>
                <c:pt idx="286">
                  <c:v>882609.69816666679</c:v>
                </c:pt>
                <c:pt idx="287">
                  <c:v>890992.19616666669</c:v>
                </c:pt>
                <c:pt idx="288">
                  <c:v>898201.54483333346</c:v>
                </c:pt>
                <c:pt idx="289">
                  <c:v>902684.89816666674</c:v>
                </c:pt>
                <c:pt idx="290">
                  <c:v>908482.59233333333</c:v>
                </c:pt>
                <c:pt idx="291">
                  <c:v>912119.26399999997</c:v>
                </c:pt>
                <c:pt idx="292">
                  <c:v>919675.34183333325</c:v>
                </c:pt>
                <c:pt idx="293">
                  <c:v>926626.68650000007</c:v>
                </c:pt>
                <c:pt idx="294">
                  <c:v>938398.7365</c:v>
                </c:pt>
                <c:pt idx="295">
                  <c:v>948620.38916666666</c:v>
                </c:pt>
                <c:pt idx="296">
                  <c:v>960933.79966666666</c:v>
                </c:pt>
                <c:pt idx="297">
                  <c:v>967682.24699999997</c:v>
                </c:pt>
                <c:pt idx="298">
                  <c:v>979559.50499999989</c:v>
                </c:pt>
                <c:pt idx="299">
                  <c:v>990885.23483333329</c:v>
                </c:pt>
                <c:pt idx="300">
                  <c:v>1003476.7696666666</c:v>
                </c:pt>
                <c:pt idx="301">
                  <c:v>1018901.3516666666</c:v>
                </c:pt>
                <c:pt idx="302">
                  <c:v>1035605.4756666666</c:v>
                </c:pt>
                <c:pt idx="303">
                  <c:v>1051595.0593333333</c:v>
                </c:pt>
                <c:pt idx="304">
                  <c:v>1065261.3893333334</c:v>
                </c:pt>
                <c:pt idx="305">
                  <c:v>1075961.2193333334</c:v>
                </c:pt>
                <c:pt idx="306">
                  <c:v>1084388.6093333333</c:v>
                </c:pt>
                <c:pt idx="307">
                  <c:v>1089728.5293333335</c:v>
                </c:pt>
                <c:pt idx="308">
                  <c:v>1098682.5993333333</c:v>
                </c:pt>
                <c:pt idx="309">
                  <c:v>1110562.5293333335</c:v>
                </c:pt>
                <c:pt idx="310">
                  <c:v>1111979.8793333333</c:v>
                </c:pt>
                <c:pt idx="311">
                  <c:v>1116724.0893333333</c:v>
                </c:pt>
                <c:pt idx="312">
                  <c:v>1121397.0793333333</c:v>
                </c:pt>
                <c:pt idx="313">
                  <c:v>1124721.3193333333</c:v>
                </c:pt>
                <c:pt idx="314">
                  <c:v>1125332.7193333332</c:v>
                </c:pt>
                <c:pt idx="315">
                  <c:v>1129536.5393333333</c:v>
                </c:pt>
                <c:pt idx="316">
                  <c:v>1141697.7193333334</c:v>
                </c:pt>
                <c:pt idx="317">
                  <c:v>1150847.9493333334</c:v>
                </c:pt>
                <c:pt idx="318">
                  <c:v>1153664.5793333333</c:v>
                </c:pt>
                <c:pt idx="319">
                  <c:v>1158555.6793333334</c:v>
                </c:pt>
                <c:pt idx="320">
                  <c:v>1166992.2393333334</c:v>
                </c:pt>
                <c:pt idx="321">
                  <c:v>1174618.0793333333</c:v>
                </c:pt>
                <c:pt idx="322">
                  <c:v>1185719.5493333333</c:v>
                </c:pt>
                <c:pt idx="323">
                  <c:v>1200138.3593333333</c:v>
                </c:pt>
                <c:pt idx="324">
                  <c:v>1209710.2993333333</c:v>
                </c:pt>
                <c:pt idx="325">
                  <c:v>1214210.6993333334</c:v>
                </c:pt>
                <c:pt idx="326">
                  <c:v>1219801.8393333333</c:v>
                </c:pt>
                <c:pt idx="327">
                  <c:v>1230664.5693333333</c:v>
                </c:pt>
                <c:pt idx="328">
                  <c:v>1241100.6993333334</c:v>
                </c:pt>
                <c:pt idx="329">
                  <c:v>1250480.8493333333</c:v>
                </c:pt>
                <c:pt idx="330">
                  <c:v>1258853.0193333332</c:v>
                </c:pt>
                <c:pt idx="331">
                  <c:v>1264168.2393333334</c:v>
                </c:pt>
                <c:pt idx="332">
                  <c:v>1266867.9893333334</c:v>
                </c:pt>
                <c:pt idx="333">
                  <c:v>1273169.3293333333</c:v>
                </c:pt>
                <c:pt idx="334">
                  <c:v>1283260.3793333333</c:v>
                </c:pt>
                <c:pt idx="335">
                  <c:v>1292619.6393333334</c:v>
                </c:pt>
                <c:pt idx="336">
                  <c:v>1304555.2393333334</c:v>
                </c:pt>
                <c:pt idx="337">
                  <c:v>1316321.686</c:v>
                </c:pt>
                <c:pt idx="338">
                  <c:v>1318468.6116666668</c:v>
                </c:pt>
                <c:pt idx="339">
                  <c:v>1319625.6241666665</c:v>
                </c:pt>
                <c:pt idx="340">
                  <c:v>1326753.1766666668</c:v>
                </c:pt>
                <c:pt idx="341">
                  <c:v>1334931.9676666667</c:v>
                </c:pt>
                <c:pt idx="342">
                  <c:v>1336914.6283333334</c:v>
                </c:pt>
                <c:pt idx="343">
                  <c:v>1343328.321</c:v>
                </c:pt>
                <c:pt idx="344">
                  <c:v>1353975.9910000002</c:v>
                </c:pt>
                <c:pt idx="345">
                  <c:v>1357384.7735000001</c:v>
                </c:pt>
                <c:pt idx="346">
                  <c:v>1358282.1603333335</c:v>
                </c:pt>
                <c:pt idx="347">
                  <c:v>1360983.2126666666</c:v>
                </c:pt>
                <c:pt idx="348">
                  <c:v>1368287.2058333335</c:v>
                </c:pt>
                <c:pt idx="349">
                  <c:v>1370019.6723333334</c:v>
                </c:pt>
                <c:pt idx="350">
                  <c:v>1377337.3061666666</c:v>
                </c:pt>
                <c:pt idx="351">
                  <c:v>1385504.6431666666</c:v>
                </c:pt>
                <c:pt idx="352">
                  <c:v>1389408.6846666667</c:v>
                </c:pt>
                <c:pt idx="353">
                  <c:v>1394988.1638333332</c:v>
                </c:pt>
                <c:pt idx="354">
                  <c:v>1400010.6346666664</c:v>
                </c:pt>
                <c:pt idx="355">
                  <c:v>1403023.8811666665</c:v>
                </c:pt>
                <c:pt idx="356">
                  <c:v>1414613.9703333331</c:v>
                </c:pt>
                <c:pt idx="357">
                  <c:v>1423552.3606666666</c:v>
                </c:pt>
                <c:pt idx="358">
                  <c:v>1435219.0924999998</c:v>
                </c:pt>
                <c:pt idx="359">
                  <c:v>1438147.0131666665</c:v>
                </c:pt>
                <c:pt idx="360">
                  <c:v>1443702.3489999999</c:v>
                </c:pt>
                <c:pt idx="361">
                  <c:v>1450913.8004999999</c:v>
                </c:pt>
                <c:pt idx="362">
                  <c:v>1459833.1754999999</c:v>
                </c:pt>
                <c:pt idx="363">
                  <c:v>1467598.2426666664</c:v>
                </c:pt>
                <c:pt idx="364">
                  <c:v>1471016.0589999999</c:v>
                </c:pt>
              </c:numCache>
              <c:extLst xmlns:c15="http://schemas.microsoft.com/office/drawing/2012/chart"/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1-EF58-400B-95E8-28E426572088}"/>
            </c:ext>
          </c:extLst>
        </c:ser>
        <c:ser>
          <c:idx val="9"/>
          <c:order val="9"/>
          <c:tx>
            <c:v>2023</c:v>
          </c:tx>
          <c:spPr>
            <a:ln w="28575" cap="rnd">
              <a:solidFill>
                <a:schemeClr val="accent2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Pt>
            <c:idx val="274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2-EF58-400B-95E8-28E426572088}"/>
              </c:ext>
            </c:extLst>
          </c:dPt>
          <c:cat>
            <c:numRef>
              <c:f>'Acumulado eólico-solar'!$B$8:$B$372</c:f>
              <c:numCache>
                <c:formatCode>d\-mmm</c:formatCode>
                <c:ptCount val="365"/>
                <c:pt idx="0">
                  <c:v>44562</c:v>
                </c:pt>
                <c:pt idx="1">
                  <c:v>44563</c:v>
                </c:pt>
                <c:pt idx="2">
                  <c:v>44564</c:v>
                </c:pt>
                <c:pt idx="3">
                  <c:v>44565</c:v>
                </c:pt>
                <c:pt idx="4">
                  <c:v>44566</c:v>
                </c:pt>
                <c:pt idx="5">
                  <c:v>44567</c:v>
                </c:pt>
                <c:pt idx="6">
                  <c:v>44568</c:v>
                </c:pt>
                <c:pt idx="7">
                  <c:v>44569</c:v>
                </c:pt>
                <c:pt idx="8">
                  <c:v>44570</c:v>
                </c:pt>
                <c:pt idx="9">
                  <c:v>44571</c:v>
                </c:pt>
                <c:pt idx="10">
                  <c:v>44572</c:v>
                </c:pt>
                <c:pt idx="11">
                  <c:v>44573</c:v>
                </c:pt>
                <c:pt idx="12">
                  <c:v>44574</c:v>
                </c:pt>
                <c:pt idx="13">
                  <c:v>44575</c:v>
                </c:pt>
                <c:pt idx="14">
                  <c:v>44576</c:v>
                </c:pt>
                <c:pt idx="15">
                  <c:v>44577</c:v>
                </c:pt>
                <c:pt idx="16">
                  <c:v>44578</c:v>
                </c:pt>
                <c:pt idx="17">
                  <c:v>44579</c:v>
                </c:pt>
                <c:pt idx="18">
                  <c:v>44580</c:v>
                </c:pt>
                <c:pt idx="19">
                  <c:v>44581</c:v>
                </c:pt>
                <c:pt idx="20">
                  <c:v>44582</c:v>
                </c:pt>
                <c:pt idx="21">
                  <c:v>44583</c:v>
                </c:pt>
                <c:pt idx="22">
                  <c:v>44584</c:v>
                </c:pt>
                <c:pt idx="23">
                  <c:v>44585</c:v>
                </c:pt>
                <c:pt idx="24">
                  <c:v>44586</c:v>
                </c:pt>
                <c:pt idx="25">
                  <c:v>44587</c:v>
                </c:pt>
                <c:pt idx="26">
                  <c:v>44588</c:v>
                </c:pt>
                <c:pt idx="27">
                  <c:v>44589</c:v>
                </c:pt>
                <c:pt idx="28">
                  <c:v>44590</c:v>
                </c:pt>
                <c:pt idx="29">
                  <c:v>44591</c:v>
                </c:pt>
                <c:pt idx="30">
                  <c:v>44592</c:v>
                </c:pt>
                <c:pt idx="31">
                  <c:v>44593</c:v>
                </c:pt>
                <c:pt idx="32">
                  <c:v>44594</c:v>
                </c:pt>
                <c:pt idx="33">
                  <c:v>44595</c:v>
                </c:pt>
                <c:pt idx="34">
                  <c:v>44596</c:v>
                </c:pt>
                <c:pt idx="35">
                  <c:v>44597</c:v>
                </c:pt>
                <c:pt idx="36">
                  <c:v>44598</c:v>
                </c:pt>
                <c:pt idx="37">
                  <c:v>44599</c:v>
                </c:pt>
                <c:pt idx="38">
                  <c:v>44600</c:v>
                </c:pt>
                <c:pt idx="39">
                  <c:v>44601</c:v>
                </c:pt>
                <c:pt idx="40">
                  <c:v>44602</c:v>
                </c:pt>
                <c:pt idx="41">
                  <c:v>44603</c:v>
                </c:pt>
                <c:pt idx="42">
                  <c:v>44604</c:v>
                </c:pt>
                <c:pt idx="43">
                  <c:v>44605</c:v>
                </c:pt>
                <c:pt idx="44">
                  <c:v>44606</c:v>
                </c:pt>
                <c:pt idx="45">
                  <c:v>44607</c:v>
                </c:pt>
                <c:pt idx="46">
                  <c:v>44608</c:v>
                </c:pt>
                <c:pt idx="47">
                  <c:v>44609</c:v>
                </c:pt>
                <c:pt idx="48">
                  <c:v>44610</c:v>
                </c:pt>
                <c:pt idx="49">
                  <c:v>44611</c:v>
                </c:pt>
                <c:pt idx="50">
                  <c:v>44612</c:v>
                </c:pt>
                <c:pt idx="51">
                  <c:v>44613</c:v>
                </c:pt>
                <c:pt idx="52">
                  <c:v>44614</c:v>
                </c:pt>
                <c:pt idx="53">
                  <c:v>44615</c:v>
                </c:pt>
                <c:pt idx="54">
                  <c:v>44616</c:v>
                </c:pt>
                <c:pt idx="55">
                  <c:v>44617</c:v>
                </c:pt>
                <c:pt idx="56">
                  <c:v>44618</c:v>
                </c:pt>
                <c:pt idx="57">
                  <c:v>44619</c:v>
                </c:pt>
                <c:pt idx="58">
                  <c:v>44620</c:v>
                </c:pt>
                <c:pt idx="59">
                  <c:v>44621</c:v>
                </c:pt>
                <c:pt idx="60">
                  <c:v>44622</c:v>
                </c:pt>
                <c:pt idx="61">
                  <c:v>44623</c:v>
                </c:pt>
                <c:pt idx="62">
                  <c:v>44624</c:v>
                </c:pt>
                <c:pt idx="63">
                  <c:v>44625</c:v>
                </c:pt>
                <c:pt idx="64">
                  <c:v>44626</c:v>
                </c:pt>
                <c:pt idx="65">
                  <c:v>44627</c:v>
                </c:pt>
                <c:pt idx="66">
                  <c:v>44628</c:v>
                </c:pt>
                <c:pt idx="67">
                  <c:v>44629</c:v>
                </c:pt>
                <c:pt idx="68">
                  <c:v>44630</c:v>
                </c:pt>
                <c:pt idx="69">
                  <c:v>44631</c:v>
                </c:pt>
                <c:pt idx="70">
                  <c:v>44632</c:v>
                </c:pt>
                <c:pt idx="71">
                  <c:v>44633</c:v>
                </c:pt>
                <c:pt idx="72">
                  <c:v>44634</c:v>
                </c:pt>
                <c:pt idx="73">
                  <c:v>44635</c:v>
                </c:pt>
                <c:pt idx="74">
                  <c:v>44636</c:v>
                </c:pt>
                <c:pt idx="75">
                  <c:v>44637</c:v>
                </c:pt>
                <c:pt idx="76">
                  <c:v>44638</c:v>
                </c:pt>
                <c:pt idx="77">
                  <c:v>44639</c:v>
                </c:pt>
                <c:pt idx="78">
                  <c:v>44640</c:v>
                </c:pt>
                <c:pt idx="79">
                  <c:v>44641</c:v>
                </c:pt>
                <c:pt idx="80">
                  <c:v>44642</c:v>
                </c:pt>
                <c:pt idx="81">
                  <c:v>44643</c:v>
                </c:pt>
                <c:pt idx="82">
                  <c:v>44644</c:v>
                </c:pt>
                <c:pt idx="83">
                  <c:v>44645</c:v>
                </c:pt>
                <c:pt idx="84">
                  <c:v>44646</c:v>
                </c:pt>
                <c:pt idx="85">
                  <c:v>44647</c:v>
                </c:pt>
                <c:pt idx="86">
                  <c:v>44648</c:v>
                </c:pt>
                <c:pt idx="87">
                  <c:v>44649</c:v>
                </c:pt>
                <c:pt idx="88">
                  <c:v>44650</c:v>
                </c:pt>
                <c:pt idx="89">
                  <c:v>44651</c:v>
                </c:pt>
                <c:pt idx="90">
                  <c:v>44652</c:v>
                </c:pt>
                <c:pt idx="91">
                  <c:v>44653</c:v>
                </c:pt>
                <c:pt idx="92">
                  <c:v>44654</c:v>
                </c:pt>
                <c:pt idx="93">
                  <c:v>44655</c:v>
                </c:pt>
                <c:pt idx="94">
                  <c:v>44656</c:v>
                </c:pt>
                <c:pt idx="95">
                  <c:v>44657</c:v>
                </c:pt>
                <c:pt idx="96">
                  <c:v>44658</c:v>
                </c:pt>
                <c:pt idx="97">
                  <c:v>44659</c:v>
                </c:pt>
                <c:pt idx="98">
                  <c:v>44660</c:v>
                </c:pt>
                <c:pt idx="99">
                  <c:v>44661</c:v>
                </c:pt>
                <c:pt idx="100">
                  <c:v>44662</c:v>
                </c:pt>
                <c:pt idx="101">
                  <c:v>44663</c:v>
                </c:pt>
                <c:pt idx="102">
                  <c:v>44664</c:v>
                </c:pt>
                <c:pt idx="103">
                  <c:v>44665</c:v>
                </c:pt>
                <c:pt idx="104">
                  <c:v>44666</c:v>
                </c:pt>
                <c:pt idx="105">
                  <c:v>44667</c:v>
                </c:pt>
                <c:pt idx="106">
                  <c:v>44668</c:v>
                </c:pt>
                <c:pt idx="107">
                  <c:v>44669</c:v>
                </c:pt>
                <c:pt idx="108">
                  <c:v>44670</c:v>
                </c:pt>
                <c:pt idx="109">
                  <c:v>44671</c:v>
                </c:pt>
                <c:pt idx="110">
                  <c:v>44672</c:v>
                </c:pt>
                <c:pt idx="111">
                  <c:v>44673</c:v>
                </c:pt>
                <c:pt idx="112">
                  <c:v>44674</c:v>
                </c:pt>
                <c:pt idx="113">
                  <c:v>44675</c:v>
                </c:pt>
                <c:pt idx="114">
                  <c:v>44676</c:v>
                </c:pt>
                <c:pt idx="115">
                  <c:v>44677</c:v>
                </c:pt>
                <c:pt idx="116">
                  <c:v>44678</c:v>
                </c:pt>
                <c:pt idx="117">
                  <c:v>44679</c:v>
                </c:pt>
                <c:pt idx="118">
                  <c:v>44680</c:v>
                </c:pt>
                <c:pt idx="119">
                  <c:v>44681</c:v>
                </c:pt>
                <c:pt idx="120">
                  <c:v>44682</c:v>
                </c:pt>
                <c:pt idx="121">
                  <c:v>44683</c:v>
                </c:pt>
                <c:pt idx="122">
                  <c:v>44684</c:v>
                </c:pt>
                <c:pt idx="123">
                  <c:v>44685</c:v>
                </c:pt>
                <c:pt idx="124">
                  <c:v>44686</c:v>
                </c:pt>
                <c:pt idx="125">
                  <c:v>44687</c:v>
                </c:pt>
                <c:pt idx="126">
                  <c:v>44688</c:v>
                </c:pt>
                <c:pt idx="127">
                  <c:v>44689</c:v>
                </c:pt>
                <c:pt idx="128">
                  <c:v>44690</c:v>
                </c:pt>
                <c:pt idx="129">
                  <c:v>44691</c:v>
                </c:pt>
                <c:pt idx="130">
                  <c:v>44692</c:v>
                </c:pt>
                <c:pt idx="131">
                  <c:v>44693</c:v>
                </c:pt>
                <c:pt idx="132">
                  <c:v>44694</c:v>
                </c:pt>
                <c:pt idx="133">
                  <c:v>44695</c:v>
                </c:pt>
                <c:pt idx="134">
                  <c:v>44696</c:v>
                </c:pt>
                <c:pt idx="135">
                  <c:v>44697</c:v>
                </c:pt>
                <c:pt idx="136">
                  <c:v>44698</c:v>
                </c:pt>
                <c:pt idx="137">
                  <c:v>44699</c:v>
                </c:pt>
                <c:pt idx="138">
                  <c:v>44700</c:v>
                </c:pt>
                <c:pt idx="139">
                  <c:v>44701</c:v>
                </c:pt>
                <c:pt idx="140">
                  <c:v>44702</c:v>
                </c:pt>
                <c:pt idx="141">
                  <c:v>44703</c:v>
                </c:pt>
                <c:pt idx="142">
                  <c:v>44704</c:v>
                </c:pt>
                <c:pt idx="143">
                  <c:v>44705</c:v>
                </c:pt>
                <c:pt idx="144">
                  <c:v>44706</c:v>
                </c:pt>
                <c:pt idx="145">
                  <c:v>44707</c:v>
                </c:pt>
                <c:pt idx="146">
                  <c:v>44708</c:v>
                </c:pt>
                <c:pt idx="147">
                  <c:v>44709</c:v>
                </c:pt>
                <c:pt idx="148">
                  <c:v>44710</c:v>
                </c:pt>
                <c:pt idx="149">
                  <c:v>44711</c:v>
                </c:pt>
                <c:pt idx="150">
                  <c:v>44712</c:v>
                </c:pt>
                <c:pt idx="151">
                  <c:v>44713</c:v>
                </c:pt>
                <c:pt idx="152">
                  <c:v>44714</c:v>
                </c:pt>
                <c:pt idx="153">
                  <c:v>44715</c:v>
                </c:pt>
                <c:pt idx="154">
                  <c:v>44716</c:v>
                </c:pt>
                <c:pt idx="155">
                  <c:v>44717</c:v>
                </c:pt>
                <c:pt idx="156">
                  <c:v>44718</c:v>
                </c:pt>
                <c:pt idx="157">
                  <c:v>44719</c:v>
                </c:pt>
                <c:pt idx="158">
                  <c:v>44720</c:v>
                </c:pt>
                <c:pt idx="159">
                  <c:v>44721</c:v>
                </c:pt>
                <c:pt idx="160">
                  <c:v>44722</c:v>
                </c:pt>
                <c:pt idx="161">
                  <c:v>44723</c:v>
                </c:pt>
                <c:pt idx="162">
                  <c:v>44724</c:v>
                </c:pt>
                <c:pt idx="163">
                  <c:v>44725</c:v>
                </c:pt>
                <c:pt idx="164">
                  <c:v>44726</c:v>
                </c:pt>
                <c:pt idx="165">
                  <c:v>44727</c:v>
                </c:pt>
                <c:pt idx="166">
                  <c:v>44728</c:v>
                </c:pt>
                <c:pt idx="167">
                  <c:v>44729</c:v>
                </c:pt>
                <c:pt idx="168">
                  <c:v>44730</c:v>
                </c:pt>
                <c:pt idx="169">
                  <c:v>44731</c:v>
                </c:pt>
                <c:pt idx="170">
                  <c:v>44732</c:v>
                </c:pt>
                <c:pt idx="171">
                  <c:v>44733</c:v>
                </c:pt>
                <c:pt idx="172">
                  <c:v>44734</c:v>
                </c:pt>
                <c:pt idx="173">
                  <c:v>44735</c:v>
                </c:pt>
                <c:pt idx="174">
                  <c:v>44736</c:v>
                </c:pt>
                <c:pt idx="175">
                  <c:v>44737</c:v>
                </c:pt>
                <c:pt idx="176">
                  <c:v>44738</c:v>
                </c:pt>
                <c:pt idx="177">
                  <c:v>44739</c:v>
                </c:pt>
                <c:pt idx="178">
                  <c:v>44740</c:v>
                </c:pt>
                <c:pt idx="179">
                  <c:v>44741</c:v>
                </c:pt>
                <c:pt idx="180">
                  <c:v>44742</c:v>
                </c:pt>
                <c:pt idx="181">
                  <c:v>44743</c:v>
                </c:pt>
                <c:pt idx="182">
                  <c:v>44744</c:v>
                </c:pt>
                <c:pt idx="183">
                  <c:v>44745</c:v>
                </c:pt>
                <c:pt idx="184">
                  <c:v>44746</c:v>
                </c:pt>
                <c:pt idx="185">
                  <c:v>44747</c:v>
                </c:pt>
                <c:pt idx="186">
                  <c:v>44748</c:v>
                </c:pt>
                <c:pt idx="187">
                  <c:v>44749</c:v>
                </c:pt>
                <c:pt idx="188">
                  <c:v>44750</c:v>
                </c:pt>
                <c:pt idx="189">
                  <c:v>44751</c:v>
                </c:pt>
                <c:pt idx="190">
                  <c:v>44752</c:v>
                </c:pt>
                <c:pt idx="191">
                  <c:v>44753</c:v>
                </c:pt>
                <c:pt idx="192">
                  <c:v>44754</c:v>
                </c:pt>
                <c:pt idx="193">
                  <c:v>44755</c:v>
                </c:pt>
                <c:pt idx="194">
                  <c:v>44756</c:v>
                </c:pt>
                <c:pt idx="195">
                  <c:v>44757</c:v>
                </c:pt>
                <c:pt idx="196">
                  <c:v>44758</c:v>
                </c:pt>
                <c:pt idx="197">
                  <c:v>44759</c:v>
                </c:pt>
                <c:pt idx="198">
                  <c:v>44760</c:v>
                </c:pt>
                <c:pt idx="199">
                  <c:v>44761</c:v>
                </c:pt>
                <c:pt idx="200">
                  <c:v>44762</c:v>
                </c:pt>
                <c:pt idx="201">
                  <c:v>44763</c:v>
                </c:pt>
                <c:pt idx="202">
                  <c:v>44764</c:v>
                </c:pt>
                <c:pt idx="203">
                  <c:v>44765</c:v>
                </c:pt>
                <c:pt idx="204">
                  <c:v>44766</c:v>
                </c:pt>
                <c:pt idx="205">
                  <c:v>44767</c:v>
                </c:pt>
                <c:pt idx="206">
                  <c:v>44768</c:v>
                </c:pt>
                <c:pt idx="207">
                  <c:v>44769</c:v>
                </c:pt>
                <c:pt idx="208">
                  <c:v>44770</c:v>
                </c:pt>
                <c:pt idx="209">
                  <c:v>44771</c:v>
                </c:pt>
                <c:pt idx="210">
                  <c:v>44772</c:v>
                </c:pt>
                <c:pt idx="211">
                  <c:v>44773</c:v>
                </c:pt>
                <c:pt idx="212">
                  <c:v>44774</c:v>
                </c:pt>
                <c:pt idx="213">
                  <c:v>44775</c:v>
                </c:pt>
                <c:pt idx="214">
                  <c:v>44776</c:v>
                </c:pt>
                <c:pt idx="215">
                  <c:v>44777</c:v>
                </c:pt>
                <c:pt idx="216">
                  <c:v>44778</c:v>
                </c:pt>
                <c:pt idx="217">
                  <c:v>44779</c:v>
                </c:pt>
                <c:pt idx="218">
                  <c:v>44780</c:v>
                </c:pt>
                <c:pt idx="219">
                  <c:v>44781</c:v>
                </c:pt>
                <c:pt idx="220">
                  <c:v>44782</c:v>
                </c:pt>
                <c:pt idx="221">
                  <c:v>44783</c:v>
                </c:pt>
                <c:pt idx="222">
                  <c:v>44784</c:v>
                </c:pt>
                <c:pt idx="223">
                  <c:v>44785</c:v>
                </c:pt>
                <c:pt idx="224">
                  <c:v>44786</c:v>
                </c:pt>
                <c:pt idx="225">
                  <c:v>44787</c:v>
                </c:pt>
                <c:pt idx="226">
                  <c:v>44788</c:v>
                </c:pt>
                <c:pt idx="227">
                  <c:v>44789</c:v>
                </c:pt>
                <c:pt idx="228">
                  <c:v>44790</c:v>
                </c:pt>
                <c:pt idx="229">
                  <c:v>44791</c:v>
                </c:pt>
                <c:pt idx="230">
                  <c:v>44792</c:v>
                </c:pt>
                <c:pt idx="231">
                  <c:v>44793</c:v>
                </c:pt>
                <c:pt idx="232">
                  <c:v>44794</c:v>
                </c:pt>
                <c:pt idx="233">
                  <c:v>44795</c:v>
                </c:pt>
                <c:pt idx="234">
                  <c:v>44796</c:v>
                </c:pt>
                <c:pt idx="235">
                  <c:v>44797</c:v>
                </c:pt>
                <c:pt idx="236">
                  <c:v>44798</c:v>
                </c:pt>
                <c:pt idx="237">
                  <c:v>44799</c:v>
                </c:pt>
                <c:pt idx="238">
                  <c:v>44800</c:v>
                </c:pt>
                <c:pt idx="239">
                  <c:v>44801</c:v>
                </c:pt>
                <c:pt idx="240">
                  <c:v>44802</c:v>
                </c:pt>
                <c:pt idx="241">
                  <c:v>44803</c:v>
                </c:pt>
                <c:pt idx="242">
                  <c:v>44804</c:v>
                </c:pt>
                <c:pt idx="243">
                  <c:v>44805</c:v>
                </c:pt>
                <c:pt idx="244">
                  <c:v>44806</c:v>
                </c:pt>
                <c:pt idx="245">
                  <c:v>44807</c:v>
                </c:pt>
                <c:pt idx="246">
                  <c:v>44808</c:v>
                </c:pt>
                <c:pt idx="247">
                  <c:v>44809</c:v>
                </c:pt>
                <c:pt idx="248">
                  <c:v>44810</c:v>
                </c:pt>
                <c:pt idx="249">
                  <c:v>44811</c:v>
                </c:pt>
                <c:pt idx="250">
                  <c:v>44812</c:v>
                </c:pt>
                <c:pt idx="251">
                  <c:v>44813</c:v>
                </c:pt>
                <c:pt idx="252">
                  <c:v>44814</c:v>
                </c:pt>
                <c:pt idx="253">
                  <c:v>44815</c:v>
                </c:pt>
                <c:pt idx="254">
                  <c:v>44816</c:v>
                </c:pt>
                <c:pt idx="255">
                  <c:v>44817</c:v>
                </c:pt>
                <c:pt idx="256">
                  <c:v>44818</c:v>
                </c:pt>
                <c:pt idx="257">
                  <c:v>44819</c:v>
                </c:pt>
                <c:pt idx="258">
                  <c:v>44820</c:v>
                </c:pt>
                <c:pt idx="259">
                  <c:v>44821</c:v>
                </c:pt>
                <c:pt idx="260">
                  <c:v>44822</c:v>
                </c:pt>
                <c:pt idx="261">
                  <c:v>44823</c:v>
                </c:pt>
                <c:pt idx="262">
                  <c:v>44824</c:v>
                </c:pt>
                <c:pt idx="263">
                  <c:v>44825</c:v>
                </c:pt>
                <c:pt idx="264">
                  <c:v>44826</c:v>
                </c:pt>
                <c:pt idx="265">
                  <c:v>44827</c:v>
                </c:pt>
                <c:pt idx="266">
                  <c:v>44828</c:v>
                </c:pt>
                <c:pt idx="267">
                  <c:v>44829</c:v>
                </c:pt>
                <c:pt idx="268">
                  <c:v>44830</c:v>
                </c:pt>
                <c:pt idx="269">
                  <c:v>44831</c:v>
                </c:pt>
                <c:pt idx="270">
                  <c:v>44832</c:v>
                </c:pt>
                <c:pt idx="271">
                  <c:v>44833</c:v>
                </c:pt>
                <c:pt idx="272">
                  <c:v>44834</c:v>
                </c:pt>
                <c:pt idx="273">
                  <c:v>44835</c:v>
                </c:pt>
                <c:pt idx="274">
                  <c:v>44836</c:v>
                </c:pt>
                <c:pt idx="275">
                  <c:v>44837</c:v>
                </c:pt>
                <c:pt idx="276">
                  <c:v>44838</c:v>
                </c:pt>
                <c:pt idx="277">
                  <c:v>44839</c:v>
                </c:pt>
                <c:pt idx="278">
                  <c:v>44840</c:v>
                </c:pt>
                <c:pt idx="279">
                  <c:v>44841</c:v>
                </c:pt>
                <c:pt idx="280">
                  <c:v>44842</c:v>
                </c:pt>
                <c:pt idx="281">
                  <c:v>44843</c:v>
                </c:pt>
                <c:pt idx="282">
                  <c:v>44844</c:v>
                </c:pt>
                <c:pt idx="283">
                  <c:v>44845</c:v>
                </c:pt>
                <c:pt idx="284">
                  <c:v>44846</c:v>
                </c:pt>
                <c:pt idx="285">
                  <c:v>44847</c:v>
                </c:pt>
                <c:pt idx="286">
                  <c:v>44848</c:v>
                </c:pt>
                <c:pt idx="287">
                  <c:v>44849</c:v>
                </c:pt>
                <c:pt idx="288">
                  <c:v>44850</c:v>
                </c:pt>
                <c:pt idx="289">
                  <c:v>44851</c:v>
                </c:pt>
                <c:pt idx="290">
                  <c:v>44852</c:v>
                </c:pt>
                <c:pt idx="291">
                  <c:v>44853</c:v>
                </c:pt>
                <c:pt idx="292">
                  <c:v>44854</c:v>
                </c:pt>
                <c:pt idx="293">
                  <c:v>44855</c:v>
                </c:pt>
                <c:pt idx="294">
                  <c:v>44856</c:v>
                </c:pt>
                <c:pt idx="295">
                  <c:v>44857</c:v>
                </c:pt>
                <c:pt idx="296">
                  <c:v>44858</c:v>
                </c:pt>
                <c:pt idx="297">
                  <c:v>44859</c:v>
                </c:pt>
                <c:pt idx="298">
                  <c:v>44860</c:v>
                </c:pt>
                <c:pt idx="299">
                  <c:v>44861</c:v>
                </c:pt>
                <c:pt idx="300">
                  <c:v>44862</c:v>
                </c:pt>
                <c:pt idx="301">
                  <c:v>44863</c:v>
                </c:pt>
                <c:pt idx="302">
                  <c:v>44864</c:v>
                </c:pt>
                <c:pt idx="303">
                  <c:v>44865</c:v>
                </c:pt>
                <c:pt idx="304">
                  <c:v>44866</c:v>
                </c:pt>
                <c:pt idx="305">
                  <c:v>44867</c:v>
                </c:pt>
                <c:pt idx="306">
                  <c:v>44868</c:v>
                </c:pt>
                <c:pt idx="307">
                  <c:v>44869</c:v>
                </c:pt>
                <c:pt idx="308">
                  <c:v>44870</c:v>
                </c:pt>
                <c:pt idx="309">
                  <c:v>44871</c:v>
                </c:pt>
                <c:pt idx="310">
                  <c:v>44872</c:v>
                </c:pt>
                <c:pt idx="311">
                  <c:v>44873</c:v>
                </c:pt>
                <c:pt idx="312">
                  <c:v>44874</c:v>
                </c:pt>
                <c:pt idx="313">
                  <c:v>44875</c:v>
                </c:pt>
                <c:pt idx="314">
                  <c:v>44876</c:v>
                </c:pt>
                <c:pt idx="315">
                  <c:v>44877</c:v>
                </c:pt>
                <c:pt idx="316">
                  <c:v>44878</c:v>
                </c:pt>
                <c:pt idx="317">
                  <c:v>44879</c:v>
                </c:pt>
                <c:pt idx="318">
                  <c:v>44880</c:v>
                </c:pt>
                <c:pt idx="319">
                  <c:v>44881</c:v>
                </c:pt>
                <c:pt idx="320">
                  <c:v>44882</c:v>
                </c:pt>
                <c:pt idx="321">
                  <c:v>44883</c:v>
                </c:pt>
                <c:pt idx="322">
                  <c:v>44884</c:v>
                </c:pt>
                <c:pt idx="323">
                  <c:v>44885</c:v>
                </c:pt>
                <c:pt idx="324">
                  <c:v>44886</c:v>
                </c:pt>
                <c:pt idx="325">
                  <c:v>44887</c:v>
                </c:pt>
                <c:pt idx="326">
                  <c:v>44888</c:v>
                </c:pt>
                <c:pt idx="327">
                  <c:v>44889</c:v>
                </c:pt>
                <c:pt idx="328">
                  <c:v>44890</c:v>
                </c:pt>
                <c:pt idx="329">
                  <c:v>44891</c:v>
                </c:pt>
                <c:pt idx="330">
                  <c:v>44892</c:v>
                </c:pt>
                <c:pt idx="331">
                  <c:v>44893</c:v>
                </c:pt>
                <c:pt idx="332">
                  <c:v>44894</c:v>
                </c:pt>
                <c:pt idx="333">
                  <c:v>44895</c:v>
                </c:pt>
                <c:pt idx="334">
                  <c:v>44896</c:v>
                </c:pt>
                <c:pt idx="335">
                  <c:v>44897</c:v>
                </c:pt>
                <c:pt idx="336">
                  <c:v>44898</c:v>
                </c:pt>
                <c:pt idx="337">
                  <c:v>44899</c:v>
                </c:pt>
                <c:pt idx="338">
                  <c:v>44900</c:v>
                </c:pt>
                <c:pt idx="339">
                  <c:v>44901</c:v>
                </c:pt>
                <c:pt idx="340">
                  <c:v>44902</c:v>
                </c:pt>
                <c:pt idx="341">
                  <c:v>44903</c:v>
                </c:pt>
                <c:pt idx="342">
                  <c:v>44904</c:v>
                </c:pt>
                <c:pt idx="343">
                  <c:v>44905</c:v>
                </c:pt>
                <c:pt idx="344">
                  <c:v>44906</c:v>
                </c:pt>
                <c:pt idx="345">
                  <c:v>44907</c:v>
                </c:pt>
                <c:pt idx="346">
                  <c:v>44908</c:v>
                </c:pt>
                <c:pt idx="347">
                  <c:v>44909</c:v>
                </c:pt>
                <c:pt idx="348">
                  <c:v>44910</c:v>
                </c:pt>
                <c:pt idx="349">
                  <c:v>44911</c:v>
                </c:pt>
                <c:pt idx="350">
                  <c:v>44912</c:v>
                </c:pt>
                <c:pt idx="351">
                  <c:v>44913</c:v>
                </c:pt>
                <c:pt idx="352">
                  <c:v>44914</c:v>
                </c:pt>
                <c:pt idx="353">
                  <c:v>44915</c:v>
                </c:pt>
                <c:pt idx="354">
                  <c:v>44916</c:v>
                </c:pt>
                <c:pt idx="355">
                  <c:v>44917</c:v>
                </c:pt>
                <c:pt idx="356">
                  <c:v>44918</c:v>
                </c:pt>
                <c:pt idx="357">
                  <c:v>44919</c:v>
                </c:pt>
                <c:pt idx="358">
                  <c:v>44920</c:v>
                </c:pt>
                <c:pt idx="359">
                  <c:v>44921</c:v>
                </c:pt>
                <c:pt idx="360">
                  <c:v>44922</c:v>
                </c:pt>
                <c:pt idx="361">
                  <c:v>44923</c:v>
                </c:pt>
                <c:pt idx="362">
                  <c:v>44924</c:v>
                </c:pt>
                <c:pt idx="363">
                  <c:v>44925</c:v>
                </c:pt>
                <c:pt idx="364">
                  <c:v>44926</c:v>
                </c:pt>
              </c:numCache>
              <c:extLst xmlns:c15="http://schemas.microsoft.com/office/drawing/2012/chart"/>
            </c:numRef>
          </c:cat>
          <c:val>
            <c:numRef>
              <c:f>'Acumulado eólico-solar'!$L$8:$L$372</c:f>
              <c:numCache>
                <c:formatCode>_(* #,##0_);_(* \(#,##0\);_(* "-"_);_(@_)</c:formatCode>
                <c:ptCount val="365"/>
                <c:pt idx="0">
                  <c:v>13987.169500000004</c:v>
                </c:pt>
                <c:pt idx="1">
                  <c:v>29211.792000000005</c:v>
                </c:pt>
                <c:pt idx="2">
                  <c:v>38398.357833333343</c:v>
                </c:pt>
                <c:pt idx="3">
                  <c:v>47545.857166666668</c:v>
                </c:pt>
                <c:pt idx="4">
                  <c:v>52575.279333333339</c:v>
                </c:pt>
                <c:pt idx="5">
                  <c:v>55836.951666666668</c:v>
                </c:pt>
                <c:pt idx="6">
                  <c:v>59775.14883333334</c:v>
                </c:pt>
                <c:pt idx="7">
                  <c:v>67780.04733333335</c:v>
                </c:pt>
                <c:pt idx="8">
                  <c:v>70021.103166666682</c:v>
                </c:pt>
                <c:pt idx="9">
                  <c:v>73062.916166666677</c:v>
                </c:pt>
                <c:pt idx="10">
                  <c:v>78330.954666666687</c:v>
                </c:pt>
                <c:pt idx="11">
                  <c:v>85777.23483333335</c:v>
                </c:pt>
                <c:pt idx="12">
                  <c:v>93550.074166666687</c:v>
                </c:pt>
                <c:pt idx="13">
                  <c:v>106174.68000000001</c:v>
                </c:pt>
                <c:pt idx="14">
                  <c:v>116134.29983333334</c:v>
                </c:pt>
                <c:pt idx="15">
                  <c:v>118216.89983333333</c:v>
                </c:pt>
                <c:pt idx="16">
                  <c:v>121326.25133333333</c:v>
                </c:pt>
                <c:pt idx="17">
                  <c:v>123433.79633333333</c:v>
                </c:pt>
                <c:pt idx="18">
                  <c:v>123849.05099999999</c:v>
                </c:pt>
                <c:pt idx="19">
                  <c:v>124901.59916666665</c:v>
                </c:pt>
                <c:pt idx="20">
                  <c:v>125512.62199999999</c:v>
                </c:pt>
                <c:pt idx="21">
                  <c:v>129159.21583333332</c:v>
                </c:pt>
                <c:pt idx="22">
                  <c:v>131325.21283333332</c:v>
                </c:pt>
                <c:pt idx="23">
                  <c:v>134680.53883333332</c:v>
                </c:pt>
                <c:pt idx="24">
                  <c:v>139874.71133333334</c:v>
                </c:pt>
                <c:pt idx="25">
                  <c:v>149705.93699999998</c:v>
                </c:pt>
                <c:pt idx="26">
                  <c:v>157049.24349999998</c:v>
                </c:pt>
                <c:pt idx="27">
                  <c:v>165639.61666666667</c:v>
                </c:pt>
                <c:pt idx="28">
                  <c:v>173034.87699999998</c:v>
                </c:pt>
                <c:pt idx="29">
                  <c:v>180613.1195</c:v>
                </c:pt>
                <c:pt idx="30">
                  <c:v>182194.34316666666</c:v>
                </c:pt>
                <c:pt idx="31">
                  <c:v>194687.64916666667</c:v>
                </c:pt>
                <c:pt idx="32">
                  <c:v>207382.06833333336</c:v>
                </c:pt>
                <c:pt idx="33">
                  <c:v>215810.3016666667</c:v>
                </c:pt>
                <c:pt idx="34">
                  <c:v>223939.2003333334</c:v>
                </c:pt>
                <c:pt idx="35">
                  <c:v>228778.21833333338</c:v>
                </c:pt>
                <c:pt idx="36">
                  <c:v>231640.43283333338</c:v>
                </c:pt>
                <c:pt idx="37">
                  <c:v>234880.58866666671</c:v>
                </c:pt>
                <c:pt idx="38">
                  <c:v>242378.85216666668</c:v>
                </c:pt>
                <c:pt idx="39">
                  <c:v>244977.549</c:v>
                </c:pt>
                <c:pt idx="40">
                  <c:v>249052.62033333333</c:v>
                </c:pt>
                <c:pt idx="41">
                  <c:v>252810.08200000002</c:v>
                </c:pt>
                <c:pt idx="42">
                  <c:v>258516.57333333336</c:v>
                </c:pt>
                <c:pt idx="43">
                  <c:v>264530.77816666669</c:v>
                </c:pt>
                <c:pt idx="44">
                  <c:v>275272.94183333335</c:v>
                </c:pt>
                <c:pt idx="45">
                  <c:v>284738.40500000003</c:v>
                </c:pt>
                <c:pt idx="46">
                  <c:v>288218.06450000004</c:v>
                </c:pt>
                <c:pt idx="47">
                  <c:v>291463.82683333335</c:v>
                </c:pt>
                <c:pt idx="48">
                  <c:v>293575.16016666673</c:v>
                </c:pt>
                <c:pt idx="49">
                  <c:v>296465.28783333336</c:v>
                </c:pt>
                <c:pt idx="50">
                  <c:v>299760.59566666669</c:v>
                </c:pt>
                <c:pt idx="51">
                  <c:v>301105.4233333334</c:v>
                </c:pt>
                <c:pt idx="52">
                  <c:v>304057.58916666673</c:v>
                </c:pt>
                <c:pt idx="53">
                  <c:v>305894.50416666677</c:v>
                </c:pt>
                <c:pt idx="54">
                  <c:v>308263.3743333334</c:v>
                </c:pt>
                <c:pt idx="55">
                  <c:v>312798.25200000009</c:v>
                </c:pt>
                <c:pt idx="56">
                  <c:v>321538.73316666676</c:v>
                </c:pt>
                <c:pt idx="57">
                  <c:v>327139.84000000008</c:v>
                </c:pt>
                <c:pt idx="58">
                  <c:v>333938.84933333343</c:v>
                </c:pt>
                <c:pt idx="59">
                  <c:v>340122.60966666671</c:v>
                </c:pt>
                <c:pt idx="60">
                  <c:v>347711.91083333339</c:v>
                </c:pt>
                <c:pt idx="61">
                  <c:v>352079.41950000008</c:v>
                </c:pt>
                <c:pt idx="62">
                  <c:v>358247.33816666674</c:v>
                </c:pt>
                <c:pt idx="63">
                  <c:v>366257.25833333342</c:v>
                </c:pt>
                <c:pt idx="64">
                  <c:v>368221.64850000013</c:v>
                </c:pt>
                <c:pt idx="65">
                  <c:v>370002.36050000013</c:v>
                </c:pt>
                <c:pt idx="66">
                  <c:v>373436.21233333345</c:v>
                </c:pt>
                <c:pt idx="67">
                  <c:v>376396.45233333344</c:v>
                </c:pt>
                <c:pt idx="68">
                  <c:v>378582.47466666682</c:v>
                </c:pt>
                <c:pt idx="69">
                  <c:v>381144.58716666681</c:v>
                </c:pt>
                <c:pt idx="70">
                  <c:v>383415.7900000001</c:v>
                </c:pt>
                <c:pt idx="71">
                  <c:v>384792.50200000015</c:v>
                </c:pt>
                <c:pt idx="72">
                  <c:v>387303.37400000019</c:v>
                </c:pt>
                <c:pt idx="73">
                  <c:v>389977.76000000013</c:v>
                </c:pt>
                <c:pt idx="74">
                  <c:v>393461.35050000018</c:v>
                </c:pt>
                <c:pt idx="75">
                  <c:v>399343.75450000016</c:v>
                </c:pt>
                <c:pt idx="76">
                  <c:v>403778.26800000016</c:v>
                </c:pt>
                <c:pt idx="77">
                  <c:v>411050.36950000015</c:v>
                </c:pt>
                <c:pt idx="78">
                  <c:v>413942.59483333351</c:v>
                </c:pt>
                <c:pt idx="79">
                  <c:v>415035.75900000019</c:v>
                </c:pt>
                <c:pt idx="80">
                  <c:v>416152.65166666685</c:v>
                </c:pt>
                <c:pt idx="81">
                  <c:v>418930.94733333349</c:v>
                </c:pt>
                <c:pt idx="82">
                  <c:v>420660.95033333352</c:v>
                </c:pt>
                <c:pt idx="83">
                  <c:v>426945.27833333355</c:v>
                </c:pt>
                <c:pt idx="84">
                  <c:v>431837.41550000018</c:v>
                </c:pt>
                <c:pt idx="85">
                  <c:v>433615.27950000018</c:v>
                </c:pt>
                <c:pt idx="86">
                  <c:v>440835.73066666682</c:v>
                </c:pt>
                <c:pt idx="87">
                  <c:v>448445.4006666668</c:v>
                </c:pt>
                <c:pt idx="88">
                  <c:v>455438.10316666681</c:v>
                </c:pt>
                <c:pt idx="89">
                  <c:v>462742.46066666674</c:v>
                </c:pt>
                <c:pt idx="90">
                  <c:v>469232.44033333345</c:v>
                </c:pt>
                <c:pt idx="91">
                  <c:v>476037.03150000004</c:v>
                </c:pt>
                <c:pt idx="92">
                  <c:v>477883.35466666671</c:v>
                </c:pt>
                <c:pt idx="93">
                  <c:v>480069.73116666672</c:v>
                </c:pt>
                <c:pt idx="94">
                  <c:v>480304.58500000008</c:v>
                </c:pt>
                <c:pt idx="95">
                  <c:v>482994.80133333342</c:v>
                </c:pt>
                <c:pt idx="96">
                  <c:v>490864.28333333338</c:v>
                </c:pt>
                <c:pt idx="97">
                  <c:v>493260.23083333333</c:v>
                </c:pt>
                <c:pt idx="98">
                  <c:v>498600.1166666667</c:v>
                </c:pt>
                <c:pt idx="99">
                  <c:v>501329.40466666676</c:v>
                </c:pt>
                <c:pt idx="100">
                  <c:v>512879.51716666674</c:v>
                </c:pt>
                <c:pt idx="101">
                  <c:v>526119.26366666669</c:v>
                </c:pt>
                <c:pt idx="102">
                  <c:v>530750.52216666669</c:v>
                </c:pt>
                <c:pt idx="103">
                  <c:v>535656.65300000005</c:v>
                </c:pt>
                <c:pt idx="104">
                  <c:v>542316.43266666669</c:v>
                </c:pt>
                <c:pt idx="105">
                  <c:v>547920.69166666665</c:v>
                </c:pt>
                <c:pt idx="106">
                  <c:v>553725.49816666672</c:v>
                </c:pt>
                <c:pt idx="107">
                  <c:v>558126.90800000005</c:v>
                </c:pt>
                <c:pt idx="108">
                  <c:v>562273.20683333348</c:v>
                </c:pt>
                <c:pt idx="109">
                  <c:v>563741.75000000012</c:v>
                </c:pt>
                <c:pt idx="110">
                  <c:v>572194.37233333336</c:v>
                </c:pt>
                <c:pt idx="111">
                  <c:v>576588.92183333344</c:v>
                </c:pt>
                <c:pt idx="112">
                  <c:v>587033.69066666672</c:v>
                </c:pt>
                <c:pt idx="113">
                  <c:v>588317.89216666669</c:v>
                </c:pt>
                <c:pt idx="114">
                  <c:v>589728.86983333342</c:v>
                </c:pt>
                <c:pt idx="115">
                  <c:v>591314.67150000005</c:v>
                </c:pt>
                <c:pt idx="116">
                  <c:v>592521.41700000013</c:v>
                </c:pt>
                <c:pt idx="117">
                  <c:v>599015.64183333341</c:v>
                </c:pt>
                <c:pt idx="118">
                  <c:v>608699.31766666682</c:v>
                </c:pt>
                <c:pt idx="119">
                  <c:v>619146.31850000005</c:v>
                </c:pt>
                <c:pt idx="120">
                  <c:v>632476.54850000015</c:v>
                </c:pt>
                <c:pt idx="121">
                  <c:v>638890.29850000015</c:v>
                </c:pt>
                <c:pt idx="122">
                  <c:v>642485.65850000014</c:v>
                </c:pt>
                <c:pt idx="123">
                  <c:v>644293.1185000001</c:v>
                </c:pt>
                <c:pt idx="124">
                  <c:v>646406.8685000001</c:v>
                </c:pt>
                <c:pt idx="125">
                  <c:v>652593.2485000001</c:v>
                </c:pt>
                <c:pt idx="126">
                  <c:v>661041.75850000011</c:v>
                </c:pt>
                <c:pt idx="127">
                  <c:v>663131.47850000008</c:v>
                </c:pt>
                <c:pt idx="128">
                  <c:v>664952.26850000012</c:v>
                </c:pt>
                <c:pt idx="129">
                  <c:v>666815.7485000001</c:v>
                </c:pt>
                <c:pt idx="130">
                  <c:v>668312.76850000012</c:v>
                </c:pt>
                <c:pt idx="131">
                  <c:v>668788.38850000012</c:v>
                </c:pt>
                <c:pt idx="132">
                  <c:v>674239.19850000017</c:v>
                </c:pt>
                <c:pt idx="133">
                  <c:v>682916.54850000003</c:v>
                </c:pt>
                <c:pt idx="134">
                  <c:v>685966.75850000011</c:v>
                </c:pt>
                <c:pt idx="135">
                  <c:v>689006.95850000018</c:v>
                </c:pt>
                <c:pt idx="136">
                  <c:v>695882.34850000008</c:v>
                </c:pt>
                <c:pt idx="137">
                  <c:v>706302.8685000001</c:v>
                </c:pt>
                <c:pt idx="138">
                  <c:v>717159.1185000001</c:v>
                </c:pt>
                <c:pt idx="139">
                  <c:v>720571.4785000002</c:v>
                </c:pt>
                <c:pt idx="140">
                  <c:v>727665.33850000007</c:v>
                </c:pt>
                <c:pt idx="141">
                  <c:v>733416.98850000009</c:v>
                </c:pt>
                <c:pt idx="142">
                  <c:v>736374.84850000008</c:v>
                </c:pt>
                <c:pt idx="143">
                  <c:v>742456.32850000006</c:v>
                </c:pt>
                <c:pt idx="144">
                  <c:v>745109.01850000012</c:v>
                </c:pt>
                <c:pt idx="145">
                  <c:v>748773.17850000015</c:v>
                </c:pt>
                <c:pt idx="146">
                  <c:v>753647.29850000015</c:v>
                </c:pt>
                <c:pt idx="147">
                  <c:v>759019.2285000002</c:v>
                </c:pt>
                <c:pt idx="148">
                  <c:v>760269.56850000028</c:v>
                </c:pt>
                <c:pt idx="149">
                  <c:v>763627.46850000031</c:v>
                </c:pt>
                <c:pt idx="150">
                  <c:v>771884.9585000003</c:v>
                </c:pt>
                <c:pt idx="151">
                  <c:v>775645.89066200494</c:v>
                </c:pt>
                <c:pt idx="152">
                  <c:v>776771.23580533837</c:v>
                </c:pt>
                <c:pt idx="153">
                  <c:v>780331.19092969433</c:v>
                </c:pt>
                <c:pt idx="154">
                  <c:v>780885.3981455277</c:v>
                </c:pt>
                <c:pt idx="155">
                  <c:v>781204.78805116366</c:v>
                </c:pt>
                <c:pt idx="156">
                  <c:v>782999.22088449704</c:v>
                </c:pt>
                <c:pt idx="157">
                  <c:v>783445.6357375714</c:v>
                </c:pt>
                <c:pt idx="158">
                  <c:v>785246.93043936417</c:v>
                </c:pt>
                <c:pt idx="159">
                  <c:v>789642.85220294737</c:v>
                </c:pt>
                <c:pt idx="160">
                  <c:v>790788.13247545087</c:v>
                </c:pt>
                <c:pt idx="161">
                  <c:v>800903.04880878422</c:v>
                </c:pt>
                <c:pt idx="162">
                  <c:v>803159.4291421175</c:v>
                </c:pt>
                <c:pt idx="163">
                  <c:v>804037.91697545082</c:v>
                </c:pt>
                <c:pt idx="164">
                  <c:v>804157.52464211755</c:v>
                </c:pt>
                <c:pt idx="165">
                  <c:v>805230.44947545091</c:v>
                </c:pt>
                <c:pt idx="166">
                  <c:v>805230.44947545091</c:v>
                </c:pt>
                <c:pt idx="167">
                  <c:v>806879.74097545084</c:v>
                </c:pt>
                <c:pt idx="168">
                  <c:v>807151.09364211746</c:v>
                </c:pt>
                <c:pt idx="169">
                  <c:v>807210.21714211744</c:v>
                </c:pt>
                <c:pt idx="170">
                  <c:v>807257.08764211752</c:v>
                </c:pt>
                <c:pt idx="171">
                  <c:v>808380.50730878417</c:v>
                </c:pt>
                <c:pt idx="172">
                  <c:v>809982.19264211738</c:v>
                </c:pt>
                <c:pt idx="173">
                  <c:v>814102.55414211738</c:v>
                </c:pt>
                <c:pt idx="174">
                  <c:v>825206.37297545082</c:v>
                </c:pt>
                <c:pt idx="175">
                  <c:v>845545.04030878423</c:v>
                </c:pt>
                <c:pt idx="176">
                  <c:v>856579.84647545079</c:v>
                </c:pt>
                <c:pt idx="177">
                  <c:v>868931.31797545077</c:v>
                </c:pt>
                <c:pt idx="178">
                  <c:v>875260.71780878422</c:v>
                </c:pt>
                <c:pt idx="179">
                  <c:v>875577.90480878425</c:v>
                </c:pt>
                <c:pt idx="180">
                  <c:v>876813.61130878422</c:v>
                </c:pt>
                <c:pt idx="181">
                  <c:v>886567.37597545097</c:v>
                </c:pt>
                <c:pt idx="182">
                  <c:v>896613.62847545091</c:v>
                </c:pt>
                <c:pt idx="183">
                  <c:v>929843.41347545094</c:v>
                </c:pt>
                <c:pt idx="184">
                  <c:v>958152.19064211764</c:v>
                </c:pt>
                <c:pt idx="185">
                  <c:v>986649.50330878433</c:v>
                </c:pt>
                <c:pt idx="186">
                  <c:v>999274.94330878439</c:v>
                </c:pt>
                <c:pt idx="187">
                  <c:v>1000090.9846421177</c:v>
                </c:pt>
                <c:pt idx="188">
                  <c:v>1033037.2909754511</c:v>
                </c:pt>
                <c:pt idx="189">
                  <c:v>1061996.1578087844</c:v>
                </c:pt>
                <c:pt idx="190">
                  <c:v>1062899.8156421178</c:v>
                </c:pt>
                <c:pt idx="191">
                  <c:v>1066750.0801421176</c:v>
                </c:pt>
                <c:pt idx="192">
                  <c:v>1068083.1698087843</c:v>
                </c:pt>
                <c:pt idx="193">
                  <c:v>1070536.8328087844</c:v>
                </c:pt>
                <c:pt idx="194">
                  <c:v>1070536.8328087844</c:v>
                </c:pt>
                <c:pt idx="195">
                  <c:v>1072058.836475451</c:v>
                </c:pt>
                <c:pt idx="196">
                  <c:v>1076608.1738087845</c:v>
                </c:pt>
                <c:pt idx="197">
                  <c:v>1077778.0503087845</c:v>
                </c:pt>
                <c:pt idx="198">
                  <c:v>1078751.7239754512</c:v>
                </c:pt>
                <c:pt idx="199">
                  <c:v>1078751.7239754512</c:v>
                </c:pt>
                <c:pt idx="200">
                  <c:v>1080947.7958087844</c:v>
                </c:pt>
                <c:pt idx="201">
                  <c:v>1081392.0746421178</c:v>
                </c:pt>
                <c:pt idx="202">
                  <c:v>1081694.8559754512</c:v>
                </c:pt>
                <c:pt idx="203">
                  <c:v>1085223.733142118</c:v>
                </c:pt>
                <c:pt idx="204">
                  <c:v>1091160.6144754512</c:v>
                </c:pt>
                <c:pt idx="205">
                  <c:v>1107344.8363087846</c:v>
                </c:pt>
                <c:pt idx="206">
                  <c:v>1112505.8708087846</c:v>
                </c:pt>
                <c:pt idx="207">
                  <c:v>1119883.1826421178</c:v>
                </c:pt>
                <c:pt idx="208">
                  <c:v>1123684.3949754513</c:v>
                </c:pt>
                <c:pt idx="209">
                  <c:v>1140259.6161421179</c:v>
                </c:pt>
                <c:pt idx="210">
                  <c:v>1157496.5576421181</c:v>
                </c:pt>
                <c:pt idx="211">
                  <c:v>1176769.7026421181</c:v>
                </c:pt>
                <c:pt idx="212">
                  <c:v>1185477.111142118</c:v>
                </c:pt>
                <c:pt idx="213">
                  <c:v>1196278.1599754514</c:v>
                </c:pt>
                <c:pt idx="214">
                  <c:v>1205503.716142118</c:v>
                </c:pt>
                <c:pt idx="215">
                  <c:v>1212702.293142118</c:v>
                </c:pt>
                <c:pt idx="216">
                  <c:v>1214584.6859754515</c:v>
                </c:pt>
                <c:pt idx="217">
                  <c:v>1222074.8013087849</c:v>
                </c:pt>
                <c:pt idx="218">
                  <c:v>1222509.2454754515</c:v>
                </c:pt>
                <c:pt idx="219">
                  <c:v>1226920.5076421183</c:v>
                </c:pt>
                <c:pt idx="220">
                  <c:v>1231563.4001421181</c:v>
                </c:pt>
                <c:pt idx="221">
                  <c:v>1234932.7378087849</c:v>
                </c:pt>
                <c:pt idx="222">
                  <c:v>1239506.0891421181</c:v>
                </c:pt>
                <c:pt idx="223">
                  <c:v>1245154.3378087848</c:v>
                </c:pt>
                <c:pt idx="224">
                  <c:v>1251979.1024754515</c:v>
                </c:pt>
                <c:pt idx="225">
                  <c:v>1255477.3299754516</c:v>
                </c:pt>
                <c:pt idx="226">
                  <c:v>1258470.7934754516</c:v>
                </c:pt>
                <c:pt idx="227">
                  <c:v>1260742.2621421181</c:v>
                </c:pt>
                <c:pt idx="228">
                  <c:v>1267735.5866421182</c:v>
                </c:pt>
                <c:pt idx="229">
                  <c:v>1280404.1298087849</c:v>
                </c:pt>
                <c:pt idx="230">
                  <c:v>1287139.1896421183</c:v>
                </c:pt>
                <c:pt idx="231">
                  <c:v>1297012.9259754517</c:v>
                </c:pt>
                <c:pt idx="232">
                  <c:v>1301586.3751421182</c:v>
                </c:pt>
                <c:pt idx="233">
                  <c:v>1308540.9284754517</c:v>
                </c:pt>
                <c:pt idx="234">
                  <c:v>1315328.8636421184</c:v>
                </c:pt>
                <c:pt idx="235">
                  <c:v>1325511.5573087849</c:v>
                </c:pt>
                <c:pt idx="236">
                  <c:v>1337373.830308785</c:v>
                </c:pt>
                <c:pt idx="237">
                  <c:v>1352226.6363087851</c:v>
                </c:pt>
                <c:pt idx="238">
                  <c:v>1365624.1583087849</c:v>
                </c:pt>
                <c:pt idx="239">
                  <c:v>1372375.9436421185</c:v>
                </c:pt>
                <c:pt idx="240">
                  <c:v>1381172.6824754516</c:v>
                </c:pt>
                <c:pt idx="241">
                  <c:v>1388230.5899754516</c:v>
                </c:pt>
                <c:pt idx="242">
                  <c:v>1394688.3224754515</c:v>
                </c:pt>
                <c:pt idx="243">
                  <c:v>1397483.2418087849</c:v>
                </c:pt>
                <c:pt idx="244">
                  <c:v>1402453.4839754514</c:v>
                </c:pt>
                <c:pt idx="245">
                  <c:v>1414590.4846421182</c:v>
                </c:pt>
                <c:pt idx="246">
                  <c:v>1417689.044808785</c:v>
                </c:pt>
                <c:pt idx="247">
                  <c:v>1421148.4586421181</c:v>
                </c:pt>
                <c:pt idx="248">
                  <c:v>1425418.9041421181</c:v>
                </c:pt>
                <c:pt idx="249">
                  <c:v>1437883.5258087849</c:v>
                </c:pt>
                <c:pt idx="250">
                  <c:v>1449270.1868087847</c:v>
                </c:pt>
                <c:pt idx="251">
                  <c:v>1460382.0658087847</c:v>
                </c:pt>
                <c:pt idx="252">
                  <c:v>1469340.3889754512</c:v>
                </c:pt>
                <c:pt idx="253">
                  <c:v>1483764.2398087848</c:v>
                </c:pt>
                <c:pt idx="254">
                  <c:v>1497855.3909754513</c:v>
                </c:pt>
                <c:pt idx="255">
                  <c:v>1506667.4093087849</c:v>
                </c:pt>
                <c:pt idx="256">
                  <c:v>1516638.2041421183</c:v>
                </c:pt>
                <c:pt idx="257">
                  <c:v>1531385.9396421183</c:v>
                </c:pt>
                <c:pt idx="258">
                  <c:v>1540858.0693087848</c:v>
                </c:pt>
                <c:pt idx="259">
                  <c:v>1550383.1963087849</c:v>
                </c:pt>
                <c:pt idx="260">
                  <c:v>1564387.6923087847</c:v>
                </c:pt>
                <c:pt idx="261">
                  <c:v>1575387.9926421181</c:v>
                </c:pt>
                <c:pt idx="262">
                  <c:v>1579318.1266421182</c:v>
                </c:pt>
                <c:pt idx="263">
                  <c:v>1586818.5933087848</c:v>
                </c:pt>
                <c:pt idx="264">
                  <c:v>1591505.4061421182</c:v>
                </c:pt>
                <c:pt idx="265">
                  <c:v>1600069.844142118</c:v>
                </c:pt>
                <c:pt idx="266">
                  <c:v>1611790.9708087847</c:v>
                </c:pt>
                <c:pt idx="267">
                  <c:v>1619169.185142118</c:v>
                </c:pt>
                <c:pt idx="268">
                  <c:v>1636408.1618087846</c:v>
                </c:pt>
                <c:pt idx="269">
                  <c:v>1653930.9004754513</c:v>
                </c:pt>
                <c:pt idx="270">
                  <c:v>1673178.8579754513</c:v>
                </c:pt>
                <c:pt idx="271">
                  <c:v>1689152.7061421182</c:v>
                </c:pt>
                <c:pt idx="272">
                  <c:v>1702527.2791421181</c:v>
                </c:pt>
                <c:pt idx="273">
                  <c:v>1713002.5916421181</c:v>
                </c:pt>
                <c:pt idx="274">
                  <c:v>1718321.9583087848</c:v>
                </c:pt>
                <c:pt idx="275">
                  <c:v>1727113.2481421181</c:v>
                </c:pt>
                <c:pt idx="276">
                  <c:v>1740936.1373087848</c:v>
                </c:pt>
                <c:pt idx="277">
                  <c:v>1754674.7808571665</c:v>
                </c:pt>
                <c:pt idx="278">
                  <c:v>1760968.4233571663</c:v>
                </c:pt>
                <c:pt idx="279">
                  <c:v>1775704.9910238332</c:v>
                </c:pt>
                <c:pt idx="280">
                  <c:v>1791868.9223571664</c:v>
                </c:pt>
                <c:pt idx="281">
                  <c:v>1808299.3623571666</c:v>
                </c:pt>
                <c:pt idx="282">
                  <c:v>1817378.5908571666</c:v>
                </c:pt>
                <c:pt idx="283">
                  <c:v>1827131.8988571665</c:v>
                </c:pt>
                <c:pt idx="284">
                  <c:v>1843660.1725238331</c:v>
                </c:pt>
                <c:pt idx="285">
                  <c:v>1859146.9961905</c:v>
                </c:pt>
                <c:pt idx="286">
                  <c:v>1868106.1586904998</c:v>
                </c:pt>
                <c:pt idx="287">
                  <c:v>1884213.0678571665</c:v>
                </c:pt>
                <c:pt idx="288">
                  <c:v>1897432.0866904999</c:v>
                </c:pt>
                <c:pt idx="289">
                  <c:v>1908716.8348571665</c:v>
                </c:pt>
                <c:pt idx="290">
                  <c:v>1919774.6788571666</c:v>
                </c:pt>
                <c:pt idx="291">
                  <c:v>1933260.9935238331</c:v>
                </c:pt>
                <c:pt idx="292">
                  <c:v>1942566.2651904998</c:v>
                </c:pt>
                <c:pt idx="293">
                  <c:v>1950156.5158571666</c:v>
                </c:pt>
                <c:pt idx="294">
                  <c:v>1961062.4528571665</c:v>
                </c:pt>
                <c:pt idx="295">
                  <c:v>1965717.2548571667</c:v>
                </c:pt>
                <c:pt idx="296">
                  <c:v>1973789.2311905001</c:v>
                </c:pt>
                <c:pt idx="297">
                  <c:v>1984150.9913571668</c:v>
                </c:pt>
                <c:pt idx="298">
                  <c:v>1992559.1995238333</c:v>
                </c:pt>
                <c:pt idx="299">
                  <c:v>1997384.2511904999</c:v>
                </c:pt>
                <c:pt idx="300">
                  <c:v>2005856.1083571666</c:v>
                </c:pt>
                <c:pt idx="301">
                  <c:v>2014298.0631904998</c:v>
                </c:pt>
                <c:pt idx="302">
                  <c:v>2022480.6521904999</c:v>
                </c:pt>
                <c:pt idx="303">
                  <c:v>2033192.5451905001</c:v>
                </c:pt>
                <c:pt idx="304">
                  <c:v>2043231.3478571665</c:v>
                </c:pt>
                <c:pt idx="305">
                  <c:v>2054627.2861904998</c:v>
                </c:pt>
                <c:pt idx="306">
                  <c:v>2067592.6683571665</c:v>
                </c:pt>
                <c:pt idx="307">
                  <c:v>2078063.224523833</c:v>
                </c:pt>
                <c:pt idx="308">
                  <c:v>2088411.6968571665</c:v>
                </c:pt>
                <c:pt idx="309">
                  <c:v>2097700.8638571668</c:v>
                </c:pt>
                <c:pt idx="310">
                  <c:v>2108616.3430238334</c:v>
                </c:pt>
                <c:pt idx="311">
                  <c:v>2123399.6548571666</c:v>
                </c:pt>
                <c:pt idx="312">
                  <c:v>2132314.4591905</c:v>
                </c:pt>
                <c:pt idx="313">
                  <c:v>2138306.0148571664</c:v>
                </c:pt>
                <c:pt idx="314">
                  <c:v>2149801.8090238329</c:v>
                </c:pt>
                <c:pt idx="315">
                  <c:v>2167642.0495238327</c:v>
                </c:pt>
                <c:pt idx="316">
                  <c:v>2179719.8708571661</c:v>
                </c:pt>
                <c:pt idx="317">
                  <c:v>2192037.238523833</c:v>
                </c:pt>
                <c:pt idx="318">
                  <c:v>2202732.5100238328</c:v>
                </c:pt>
                <c:pt idx="319">
                  <c:v>2210411.551857166</c:v>
                </c:pt>
                <c:pt idx="320">
                  <c:v>2217781.605023833</c:v>
                </c:pt>
                <c:pt idx="321">
                  <c:v>2226022.5585238328</c:v>
                </c:pt>
                <c:pt idx="322">
                  <c:v>2233450.8331904998</c:v>
                </c:pt>
                <c:pt idx="323">
                  <c:v>2244673.3566904995</c:v>
                </c:pt>
                <c:pt idx="324">
                  <c:v>2251984.0070238328</c:v>
                </c:pt>
                <c:pt idx="325">
                  <c:v>2262751.4576904997</c:v>
                </c:pt>
                <c:pt idx="326">
                  <c:v>2273038.3796905</c:v>
                </c:pt>
                <c:pt idx="327">
                  <c:v>2284964.4244238329</c:v>
                </c:pt>
                <c:pt idx="328">
                  <c:v>2296543.0844071666</c:v>
                </c:pt>
                <c:pt idx="329">
                  <c:v>2316166.4429238332</c:v>
                </c:pt>
                <c:pt idx="330">
                  <c:v>2325935.0148405</c:v>
                </c:pt>
                <c:pt idx="331">
                  <c:v>2337445.8424085001</c:v>
                </c:pt>
                <c:pt idx="332">
                  <c:v>2352731.9543751664</c:v>
                </c:pt>
                <c:pt idx="333">
                  <c:v>2362458.4474418331</c:v>
                </c:pt>
                <c:pt idx="334">
                  <c:v>2372783.5882418333</c:v>
                </c:pt>
                <c:pt idx="335">
                  <c:v>2396051.2093101665</c:v>
                </c:pt>
                <c:pt idx="336">
                  <c:v>2430702.1800418333</c:v>
                </c:pt>
                <c:pt idx="337">
                  <c:v>2450102.507516</c:v>
                </c:pt>
                <c:pt idx="338">
                  <c:v>2463144.4949376667</c:v>
                </c:pt>
                <c:pt idx="339">
                  <c:v>2481963.8218985</c:v>
                </c:pt>
                <c:pt idx="340">
                  <c:v>2501454.3716385001</c:v>
                </c:pt>
                <c:pt idx="341">
                  <c:v>2525175.1639468335</c:v>
                </c:pt>
                <c:pt idx="342">
                  <c:v>2556627.5071543334</c:v>
                </c:pt>
                <c:pt idx="343">
                  <c:v>2583659.2275176668</c:v>
                </c:pt>
                <c:pt idx="344">
                  <c:v>2590880.7300193338</c:v>
                </c:pt>
                <c:pt idx="345">
                  <c:v>2606906.3412593333</c:v>
                </c:pt>
                <c:pt idx="346">
                  <c:v>2622494.9097551666</c:v>
                </c:pt>
                <c:pt idx="347">
                  <c:v>2631154.0631659999</c:v>
                </c:pt>
                <c:pt idx="348">
                  <c:v>2640695.8540051668</c:v>
                </c:pt>
                <c:pt idx="349">
                  <c:v>2653304.8983018333</c:v>
                </c:pt>
                <c:pt idx="350">
                  <c:v>2684495.1136977347</c:v>
                </c:pt>
                <c:pt idx="351">
                  <c:v>2705944.0238719014</c:v>
                </c:pt>
                <c:pt idx="352">
                  <c:v>2722273.8115684013</c:v>
                </c:pt>
                <c:pt idx="353">
                  <c:v>2738976.6274469909</c:v>
                </c:pt>
                <c:pt idx="354">
                  <c:v>2751949.4708219911</c:v>
                </c:pt>
                <c:pt idx="355">
                  <c:v>2769708.356438945</c:v>
                </c:pt>
                <c:pt idx="356">
                  <c:v>2792795.0522322254</c:v>
                </c:pt>
                <c:pt idx="357">
                  <c:v>2812106.8806038923</c:v>
                </c:pt>
                <c:pt idx="358">
                  <c:v>2837069.1649972256</c:v>
                </c:pt>
                <c:pt idx="359">
                  <c:v>2843938.3488138923</c:v>
                </c:pt>
                <c:pt idx="360">
                  <c:v>2851132.6739638923</c:v>
                </c:pt>
                <c:pt idx="361">
                  <c:v>2857225.5633372255</c:v>
                </c:pt>
                <c:pt idx="362">
                  <c:v>2875959.1384611991</c:v>
                </c:pt>
                <c:pt idx="363">
                  <c:v>2888660.3343551988</c:v>
                </c:pt>
                <c:pt idx="364">
                  <c:v>2909805.0798028931</c:v>
                </c:pt>
              </c:numCache>
              <c:extLst xmlns:c15="http://schemas.microsoft.com/office/drawing/2012/chart"/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3-EF58-400B-95E8-28E426572088}"/>
            </c:ext>
          </c:extLst>
        </c:ser>
        <c:ser>
          <c:idx val="10"/>
          <c:order val="10"/>
          <c:tx>
            <c:v>2024</c:v>
          </c:tx>
          <c:spPr>
            <a:ln w="28575" cap="rnd">
              <a:solidFill>
                <a:schemeClr val="accent1">
                  <a:shade val="51000"/>
                </a:schemeClr>
              </a:solidFill>
              <a:round/>
            </a:ln>
            <a:effectLst/>
          </c:spPr>
          <c:marker>
            <c:symbol val="none"/>
          </c:marker>
          <c:dPt>
            <c:idx val="272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4-EF58-400B-95E8-28E426572088}"/>
              </c:ext>
            </c:extLst>
          </c:dPt>
          <c:val>
            <c:numRef>
              <c:f>'Acumulado eólico-solar'!$Q$8:$Q$372</c:f>
              <c:numCache>
                <c:formatCode>_(* #,##0_);_(* \(#,##0\);_(* "-"_);_(@_)</c:formatCode>
                <c:ptCount val="365"/>
                <c:pt idx="0">
                  <c:v>31277.564452499999</c:v>
                </c:pt>
                <c:pt idx="1">
                  <c:v>48537.619972499997</c:v>
                </c:pt>
                <c:pt idx="2">
                  <c:v>61621.232061666669</c:v>
                </c:pt>
                <c:pt idx="3">
                  <c:v>75604.013091666668</c:v>
                </c:pt>
                <c:pt idx="4">
                  <c:v>89500.192515000002</c:v>
                </c:pt>
                <c:pt idx="5">
                  <c:v>105130.85801916667</c:v>
                </c:pt>
                <c:pt idx="6">
                  <c:v>129358.659615</c:v>
                </c:pt>
                <c:pt idx="7">
                  <c:v>149607.80104833332</c:v>
                </c:pt>
                <c:pt idx="8">
                  <c:v>170040.7869025</c:v>
                </c:pt>
                <c:pt idx="9">
                  <c:v>189193.31595666666</c:v>
                </c:pt>
                <c:pt idx="10">
                  <c:v>211120.67322499998</c:v>
                </c:pt>
                <c:pt idx="11">
                  <c:v>225385.08305833332</c:v>
                </c:pt>
                <c:pt idx="12">
                  <c:v>247892.17142166669</c:v>
                </c:pt>
                <c:pt idx="13">
                  <c:v>278384.79082916665</c:v>
                </c:pt>
                <c:pt idx="14">
                  <c:v>295578.0160083333</c:v>
                </c:pt>
                <c:pt idx="15">
                  <c:v>312881.49840416666</c:v>
                </c:pt>
                <c:pt idx="16">
                  <c:v>331657.28795499995</c:v>
                </c:pt>
                <c:pt idx="17">
                  <c:v>348363.56142499996</c:v>
                </c:pt>
                <c:pt idx="18">
                  <c:v>365864.85520500003</c:v>
                </c:pt>
                <c:pt idx="19">
                  <c:v>387159.31550359563</c:v>
                </c:pt>
                <c:pt idx="20">
                  <c:v>408131.736912433</c:v>
                </c:pt>
                <c:pt idx="21">
                  <c:v>416579.3599151597</c:v>
                </c:pt>
                <c:pt idx="22">
                  <c:v>426407.32372709969</c:v>
                </c:pt>
                <c:pt idx="23">
                  <c:v>443820.56673459971</c:v>
                </c:pt>
                <c:pt idx="24">
                  <c:v>455158.71145459963</c:v>
                </c:pt>
                <c:pt idx="25">
                  <c:v>464983.62043793302</c:v>
                </c:pt>
                <c:pt idx="26">
                  <c:v>485068.17356293299</c:v>
                </c:pt>
                <c:pt idx="27">
                  <c:v>507653.23049810767</c:v>
                </c:pt>
                <c:pt idx="28">
                  <c:v>518818.19448186434</c:v>
                </c:pt>
                <c:pt idx="29">
                  <c:v>529885.25863767904</c:v>
                </c:pt>
                <c:pt idx="30">
                  <c:v>543511.31242601224</c:v>
                </c:pt>
                <c:pt idx="31">
                  <c:v>560000.34300267906</c:v>
                </c:pt>
                <c:pt idx="32">
                  <c:v>570606.21810267901</c:v>
                </c:pt>
                <c:pt idx="33">
                  <c:v>593712.35133934557</c:v>
                </c:pt>
                <c:pt idx="34">
                  <c:v>614212.08695876226</c:v>
                </c:pt>
                <c:pt idx="35">
                  <c:v>625199.82856665552</c:v>
                </c:pt>
                <c:pt idx="36">
                  <c:v>635485.91089195223</c:v>
                </c:pt>
                <c:pt idx="37">
                  <c:v>645049.17556722159</c:v>
                </c:pt>
                <c:pt idx="38">
                  <c:v>658450.8919237752</c:v>
                </c:pt>
                <c:pt idx="39">
                  <c:v>672380.87457216682</c:v>
                </c:pt>
                <c:pt idx="40">
                  <c:v>689169.32147138682</c:v>
                </c:pt>
                <c:pt idx="41">
                  <c:v>716734.38512306346</c:v>
                </c:pt>
                <c:pt idx="42">
                  <c:v>729913.65906473005</c:v>
                </c:pt>
                <c:pt idx="43">
                  <c:v>740008.2161576997</c:v>
                </c:pt>
                <c:pt idx="44">
                  <c:v>751080.39632436645</c:v>
                </c:pt>
                <c:pt idx="45">
                  <c:v>762069.52072603314</c:v>
                </c:pt>
                <c:pt idx="46">
                  <c:v>774231.24014340877</c:v>
                </c:pt>
                <c:pt idx="47">
                  <c:v>799487.52389757545</c:v>
                </c:pt>
                <c:pt idx="48">
                  <c:v>825821.89180217218</c:v>
                </c:pt>
                <c:pt idx="49">
                  <c:v>836944.13863209216</c:v>
                </c:pt>
                <c:pt idx="50">
                  <c:v>844124.45720592211</c:v>
                </c:pt>
                <c:pt idx="51">
                  <c:v>855926.10212851875</c:v>
                </c:pt>
                <c:pt idx="52">
                  <c:v>865866.98231685208</c:v>
                </c:pt>
                <c:pt idx="53">
                  <c:v>884480.71023059543</c:v>
                </c:pt>
                <c:pt idx="54">
                  <c:v>905830.9251391287</c:v>
                </c:pt>
                <c:pt idx="55">
                  <c:v>919593.34589241876</c:v>
                </c:pt>
                <c:pt idx="56">
                  <c:v>931593.4601340855</c:v>
                </c:pt>
                <c:pt idx="57">
                  <c:v>944077.60491241876</c:v>
                </c:pt>
                <c:pt idx="58">
                  <c:v>959114.10699048056</c:v>
                </c:pt>
                <c:pt idx="59">
                  <c:v>973056.86612088385</c:v>
                </c:pt>
                <c:pt idx="60">
                  <c:v>984971.75740905048</c:v>
                </c:pt>
                <c:pt idx="61">
                  <c:v>1004608.6667108838</c:v>
                </c:pt>
                <c:pt idx="62">
                  <c:v>1018108.3920740505</c:v>
                </c:pt>
                <c:pt idx="63">
                  <c:v>1031525.7892382172</c:v>
                </c:pt>
                <c:pt idx="64">
                  <c:v>1044323.4843832172</c:v>
                </c:pt>
                <c:pt idx="65">
                  <c:v>1057539.2290998837</c:v>
                </c:pt>
                <c:pt idx="66">
                  <c:v>1074851.7191053838</c:v>
                </c:pt>
                <c:pt idx="67">
                  <c:v>1094836.2660812037</c:v>
                </c:pt>
                <c:pt idx="68">
                  <c:v>1114541.6304995371</c:v>
                </c:pt>
                <c:pt idx="69">
                  <c:v>1128438.352908704</c:v>
                </c:pt>
                <c:pt idx="70">
                  <c:v>1148241.5067516905</c:v>
                </c:pt>
                <c:pt idx="71">
                  <c:v>1170073.2710100571</c:v>
                </c:pt>
                <c:pt idx="72">
                  <c:v>1191916.9545131661</c:v>
                </c:pt>
                <c:pt idx="73">
                  <c:v>1209567.8460961194</c:v>
                </c:pt>
                <c:pt idx="74">
                  <c:v>1231040.6569258561</c:v>
                </c:pt>
                <c:pt idx="75">
                  <c:v>1257068.4127882028</c:v>
                </c:pt>
                <c:pt idx="76">
                  <c:v>1265710.0980382026</c:v>
                </c:pt>
                <c:pt idx="77">
                  <c:v>1275226.9892168692</c:v>
                </c:pt>
                <c:pt idx="78">
                  <c:v>1281896.0402112859</c:v>
                </c:pt>
                <c:pt idx="79">
                  <c:v>1293549.8257772862</c:v>
                </c:pt>
                <c:pt idx="80">
                  <c:v>1304993.1611487493</c:v>
                </c:pt>
                <c:pt idx="81">
                  <c:v>1317664.8683371926</c:v>
                </c:pt>
                <c:pt idx="82">
                  <c:v>1341471.3286334428</c:v>
                </c:pt>
                <c:pt idx="83">
                  <c:v>1355293.4390949295</c:v>
                </c:pt>
                <c:pt idx="84">
                  <c:v>1366081.9958555959</c:v>
                </c:pt>
                <c:pt idx="85">
                  <c:v>1373261.3609930959</c:v>
                </c:pt>
                <c:pt idx="86">
                  <c:v>1381614.2488647061</c:v>
                </c:pt>
                <c:pt idx="87">
                  <c:v>1395648.4283506325</c:v>
                </c:pt>
                <c:pt idx="88">
                  <c:v>1419490.2760725359</c:v>
                </c:pt>
                <c:pt idx="89">
                  <c:v>1440649.517312486</c:v>
                </c:pt>
                <c:pt idx="90">
                  <c:v>1453343.6240678192</c:v>
                </c:pt>
                <c:pt idx="91">
                  <c:v>1463248.0962378192</c:v>
                </c:pt>
                <c:pt idx="92">
                  <c:v>1471295.4945604859</c:v>
                </c:pt>
                <c:pt idx="93">
                  <c:v>1488959.2693148192</c:v>
                </c:pt>
                <c:pt idx="94">
                  <c:v>1504859.6350648191</c:v>
                </c:pt>
                <c:pt idx="95">
                  <c:v>1523655.0943423193</c:v>
                </c:pt>
                <c:pt idx="96">
                  <c:v>1546951.8633773192</c:v>
                </c:pt>
                <c:pt idx="97">
                  <c:v>1554458.9320373191</c:v>
                </c:pt>
                <c:pt idx="98">
                  <c:v>1566867.2835539856</c:v>
                </c:pt>
                <c:pt idx="99">
                  <c:v>1574698.7445173191</c:v>
                </c:pt>
                <c:pt idx="100">
                  <c:v>1584174.4542739859</c:v>
                </c:pt>
                <c:pt idx="101">
                  <c:v>1592526.9470339858</c:v>
                </c:pt>
                <c:pt idx="102">
                  <c:v>1596618.4739748193</c:v>
                </c:pt>
                <c:pt idx="103">
                  <c:v>1596806.5138081526</c:v>
                </c:pt>
                <c:pt idx="104">
                  <c:v>1606946.7809031527</c:v>
                </c:pt>
                <c:pt idx="105">
                  <c:v>1622860.8439431526</c:v>
                </c:pt>
                <c:pt idx="106">
                  <c:v>1637010.3354244858</c:v>
                </c:pt>
                <c:pt idx="107">
                  <c:v>1645611.8891511525</c:v>
                </c:pt>
                <c:pt idx="108">
                  <c:v>1651670.6134891524</c:v>
                </c:pt>
                <c:pt idx="109">
                  <c:v>1656877.7670141526</c:v>
                </c:pt>
                <c:pt idx="110">
                  <c:v>1665866.2817016526</c:v>
                </c:pt>
                <c:pt idx="111">
                  <c:v>1669419.3692349859</c:v>
                </c:pt>
                <c:pt idx="112">
                  <c:v>1674558.6883183192</c:v>
                </c:pt>
                <c:pt idx="113">
                  <c:v>1684230.9055483192</c:v>
                </c:pt>
                <c:pt idx="114">
                  <c:v>1694132.3967723192</c:v>
                </c:pt>
                <c:pt idx="115">
                  <c:v>1706117.8605561526</c:v>
                </c:pt>
                <c:pt idx="116">
                  <c:v>1720398.9661248191</c:v>
                </c:pt>
                <c:pt idx="117">
                  <c:v>1730787.0071046525</c:v>
                </c:pt>
                <c:pt idx="118">
                  <c:v>1733169.9073779858</c:v>
                </c:pt>
                <c:pt idx="119">
                  <c:v>1738598.3805413193</c:v>
                </c:pt>
                <c:pt idx="120">
                  <c:v>1744045.060107986</c:v>
                </c:pt>
                <c:pt idx="121">
                  <c:v>1754133.5114146527</c:v>
                </c:pt>
                <c:pt idx="122">
                  <c:v>1759120.0115813194</c:v>
                </c:pt>
                <c:pt idx="123">
                  <c:v>1771613.4205163193</c:v>
                </c:pt>
                <c:pt idx="124">
                  <c:v>1775605.652857986</c:v>
                </c:pt>
                <c:pt idx="125">
                  <c:v>1781623.9578138194</c:v>
                </c:pt>
                <c:pt idx="126">
                  <c:v>1784783.9718388193</c:v>
                </c:pt>
                <c:pt idx="127">
                  <c:v>1794573.2099448196</c:v>
                </c:pt>
                <c:pt idx="128">
                  <c:v>1799453.9948014859</c:v>
                </c:pt>
                <c:pt idx="129">
                  <c:v>1800808.9966014861</c:v>
                </c:pt>
                <c:pt idx="130">
                  <c:v>1805494.1786308193</c:v>
                </c:pt>
                <c:pt idx="131">
                  <c:v>1819910.4523564861</c:v>
                </c:pt>
                <c:pt idx="132">
                  <c:v>1825765.776066486</c:v>
                </c:pt>
                <c:pt idx="133">
                  <c:v>1827757.6959148194</c:v>
                </c:pt>
                <c:pt idx="134">
                  <c:v>1831447.1258428192</c:v>
                </c:pt>
                <c:pt idx="135">
                  <c:v>1836405.1264228192</c:v>
                </c:pt>
                <c:pt idx="136">
                  <c:v>1840250.5144428192</c:v>
                </c:pt>
                <c:pt idx="137">
                  <c:v>1847672.489214486</c:v>
                </c:pt>
                <c:pt idx="138">
                  <c:v>1856483.0598891526</c:v>
                </c:pt>
                <c:pt idx="139">
                  <c:v>1858022.5830258192</c:v>
                </c:pt>
                <c:pt idx="140">
                  <c:v>1860138.7300344859</c:v>
                </c:pt>
                <c:pt idx="141">
                  <c:v>1861928.1287101526</c:v>
                </c:pt>
                <c:pt idx="142">
                  <c:v>1864676.2426398192</c:v>
                </c:pt>
                <c:pt idx="143">
                  <c:v>1866530.7641874859</c:v>
                </c:pt>
                <c:pt idx="144">
                  <c:v>1875547.8981711525</c:v>
                </c:pt>
                <c:pt idx="145">
                  <c:v>1885624.3011984858</c:v>
                </c:pt>
                <c:pt idx="146">
                  <c:v>1889611.6053514858</c:v>
                </c:pt>
                <c:pt idx="147">
                  <c:v>1891659.0142863193</c:v>
                </c:pt>
                <c:pt idx="148">
                  <c:v>1893971.9915719857</c:v>
                </c:pt>
                <c:pt idx="149">
                  <c:v>1896586.6931476525</c:v>
                </c:pt>
                <c:pt idx="150">
                  <c:v>1896619.1410663193</c:v>
                </c:pt>
                <c:pt idx="151">
                  <c:v>1901790.1134859859</c:v>
                </c:pt>
                <c:pt idx="152">
                  <c:v>1906579.281469319</c:v>
                </c:pt>
                <c:pt idx="153">
                  <c:v>1906854.1070809858</c:v>
                </c:pt>
                <c:pt idx="154">
                  <c:v>1907037.3735968191</c:v>
                </c:pt>
                <c:pt idx="155">
                  <c:v>1907164.3725421526</c:v>
                </c:pt>
                <c:pt idx="156">
                  <c:v>1909945.8270258193</c:v>
                </c:pt>
                <c:pt idx="157">
                  <c:v>1912412.5604671529</c:v>
                </c:pt>
                <c:pt idx="158">
                  <c:v>1920001.3184854861</c:v>
                </c:pt>
                <c:pt idx="159">
                  <c:v>1922219.0133051528</c:v>
                </c:pt>
                <c:pt idx="160">
                  <c:v>1923135.9831388863</c:v>
                </c:pt>
                <c:pt idx="161">
                  <c:v>1924601.5572127195</c:v>
                </c:pt>
                <c:pt idx="162">
                  <c:v>1935320.095570053</c:v>
                </c:pt>
                <c:pt idx="163">
                  <c:v>1943221.9983867195</c:v>
                </c:pt>
                <c:pt idx="164">
                  <c:v>1946520.4304597196</c:v>
                </c:pt>
                <c:pt idx="165">
                  <c:v>1953471.5797473863</c:v>
                </c:pt>
                <c:pt idx="166">
                  <c:v>1967593.3455963861</c:v>
                </c:pt>
                <c:pt idx="167">
                  <c:v>1970587.2889757194</c:v>
                </c:pt>
                <c:pt idx="168">
                  <c:v>1971297.6583090527</c:v>
                </c:pt>
                <c:pt idx="169">
                  <c:v>1975871.2856683861</c:v>
                </c:pt>
                <c:pt idx="170">
                  <c:v>1989139.6533052197</c:v>
                </c:pt>
                <c:pt idx="171">
                  <c:v>1990818.5071918862</c:v>
                </c:pt>
                <c:pt idx="172">
                  <c:v>1991678.8227632195</c:v>
                </c:pt>
                <c:pt idx="173">
                  <c:v>2002620.169130553</c:v>
                </c:pt>
                <c:pt idx="174">
                  <c:v>2004780.5521533862</c:v>
                </c:pt>
                <c:pt idx="175">
                  <c:v>2009158.9389145528</c:v>
                </c:pt>
                <c:pt idx="176">
                  <c:v>2009562.9670052193</c:v>
                </c:pt>
                <c:pt idx="177">
                  <c:v>2011480.9903178862</c:v>
                </c:pt>
                <c:pt idx="178">
                  <c:v>2014243.3035755528</c:v>
                </c:pt>
                <c:pt idx="179">
                  <c:v>2022595.3708655527</c:v>
                </c:pt>
                <c:pt idx="180">
                  <c:v>2032860.5017772196</c:v>
                </c:pt>
                <c:pt idx="181">
                  <c:v>2040327.658850553</c:v>
                </c:pt>
                <c:pt idx="182">
                  <c:v>2048364.058103553</c:v>
                </c:pt>
                <c:pt idx="183">
                  <c:v>2056027.272208553</c:v>
                </c:pt>
                <c:pt idx="184">
                  <c:v>2063644.0796108865</c:v>
                </c:pt>
                <c:pt idx="185">
                  <c:v>2071597.1928147199</c:v>
                </c:pt>
                <c:pt idx="186">
                  <c:v>2081449.6628713864</c:v>
                </c:pt>
                <c:pt idx="187">
                  <c:v>2092728.2678740532</c:v>
                </c:pt>
                <c:pt idx="188">
                  <c:v>2101681.7102517197</c:v>
                </c:pt>
                <c:pt idx="189">
                  <c:v>2105749.9769453867</c:v>
                </c:pt>
                <c:pt idx="190">
                  <c:v>2114717.6184082199</c:v>
                </c:pt>
                <c:pt idx="191">
                  <c:v>2121671.0107353865</c:v>
                </c:pt>
                <c:pt idx="192">
                  <c:v>2122980.4316547201</c:v>
                </c:pt>
                <c:pt idx="193">
                  <c:v>2128807.896770387</c:v>
                </c:pt>
                <c:pt idx="194">
                  <c:v>2132068.01520372</c:v>
                </c:pt>
                <c:pt idx="195">
                  <c:v>2134748.1660090536</c:v>
                </c:pt>
                <c:pt idx="196">
                  <c:v>2140674.3946207203</c:v>
                </c:pt>
                <c:pt idx="197">
                  <c:v>2143775.1624740534</c:v>
                </c:pt>
                <c:pt idx="198">
                  <c:v>2147310.7742190538</c:v>
                </c:pt>
                <c:pt idx="199">
                  <c:v>2151856.964627387</c:v>
                </c:pt>
                <c:pt idx="200">
                  <c:v>2159124.0312407203</c:v>
                </c:pt>
                <c:pt idx="201">
                  <c:v>2166948.6038407204</c:v>
                </c:pt>
                <c:pt idx="202">
                  <c:v>2172592.7100240532</c:v>
                </c:pt>
                <c:pt idx="203">
                  <c:v>2178335.1296073869</c:v>
                </c:pt>
                <c:pt idx="204">
                  <c:v>2184617.2931390535</c:v>
                </c:pt>
                <c:pt idx="205">
                  <c:v>2187312.6918990538</c:v>
                </c:pt>
                <c:pt idx="206">
                  <c:v>2195402.6825057203</c:v>
                </c:pt>
                <c:pt idx="207">
                  <c:v>2205957.8560723867</c:v>
                </c:pt>
                <c:pt idx="208">
                  <c:v>2229319.0023540538</c:v>
                </c:pt>
                <c:pt idx="209">
                  <c:v>2232523.4195640534</c:v>
                </c:pt>
                <c:pt idx="210">
                  <c:v>2235447.1307873866</c:v>
                </c:pt>
                <c:pt idx="211">
                  <c:v>2241029.1677207202</c:v>
                </c:pt>
                <c:pt idx="212">
                  <c:v>2258278.8836823865</c:v>
                </c:pt>
                <c:pt idx="213">
                  <c:v>2279707.0528607201</c:v>
                </c:pt>
                <c:pt idx="214">
                  <c:v>2300571.0520307198</c:v>
                </c:pt>
                <c:pt idx="215">
                  <c:v>2318412.0216790531</c:v>
                </c:pt>
                <c:pt idx="216">
                  <c:v>2328224.3501990531</c:v>
                </c:pt>
                <c:pt idx="217">
                  <c:v>2339055.0519823865</c:v>
                </c:pt>
                <c:pt idx="218">
                  <c:v>2352351.514114053</c:v>
                </c:pt>
                <c:pt idx="219">
                  <c:v>2365283.0794757199</c:v>
                </c:pt>
                <c:pt idx="220">
                  <c:v>2372068.7432440529</c:v>
                </c:pt>
                <c:pt idx="221">
                  <c:v>2382788.5532840532</c:v>
                </c:pt>
                <c:pt idx="222">
                  <c:v>2399486.6317623863</c:v>
                </c:pt>
                <c:pt idx="223">
                  <c:v>2407493.8269040529</c:v>
                </c:pt>
                <c:pt idx="224">
                  <c:v>2414098.7375757201</c:v>
                </c:pt>
                <c:pt idx="225">
                  <c:v>2423162.7956523867</c:v>
                </c:pt>
                <c:pt idx="226">
                  <c:v>2433417.336619053</c:v>
                </c:pt>
                <c:pt idx="227">
                  <c:v>2441972.3157373862</c:v>
                </c:pt>
                <c:pt idx="228">
                  <c:v>2461599.4061290529</c:v>
                </c:pt>
                <c:pt idx="229">
                  <c:v>2470918.4551057201</c:v>
                </c:pt>
                <c:pt idx="230">
                  <c:v>2478078.9007273866</c:v>
                </c:pt>
                <c:pt idx="231">
                  <c:v>2488003.3887940533</c:v>
                </c:pt>
                <c:pt idx="232">
                  <c:v>2496372.9392940532</c:v>
                </c:pt>
                <c:pt idx="233">
                  <c:v>2508033.8102273867</c:v>
                </c:pt>
                <c:pt idx="234">
                  <c:v>2518006.0721607204</c:v>
                </c:pt>
                <c:pt idx="235">
                  <c:v>2530768.4136173869</c:v>
                </c:pt>
                <c:pt idx="236">
                  <c:v>2544430.5565507202</c:v>
                </c:pt>
                <c:pt idx="237">
                  <c:v>2558818.7199990535</c:v>
                </c:pt>
                <c:pt idx="238">
                  <c:v>2573385.0095307203</c:v>
                </c:pt>
                <c:pt idx="239">
                  <c:v>2584160.6174057201</c:v>
                </c:pt>
                <c:pt idx="240">
                  <c:v>2586553.1136723869</c:v>
                </c:pt>
                <c:pt idx="241">
                  <c:v>2598794.3482640535</c:v>
                </c:pt>
                <c:pt idx="242">
                  <c:v>2615950.6443723869</c:v>
                </c:pt>
                <c:pt idx="243">
                  <c:v>2637587.8082273873</c:v>
                </c:pt>
                <c:pt idx="244">
                  <c:v>2654250.4997807206</c:v>
                </c:pt>
                <c:pt idx="245">
                  <c:v>2671656.320247387</c:v>
                </c:pt>
                <c:pt idx="246">
                  <c:v>2697032.4502290539</c:v>
                </c:pt>
                <c:pt idx="247">
                  <c:v>2715839.232487387</c:v>
                </c:pt>
                <c:pt idx="248">
                  <c:v>2728921.8881540541</c:v>
                </c:pt>
                <c:pt idx="249">
                  <c:v>2744281.8625623873</c:v>
                </c:pt>
                <c:pt idx="250">
                  <c:v>2761660.809839054</c:v>
                </c:pt>
                <c:pt idx="251">
                  <c:v>2775024.3798390538</c:v>
                </c:pt>
                <c:pt idx="252">
                  <c:v>2787324.6143557206</c:v>
                </c:pt>
                <c:pt idx="253">
                  <c:v>2805692.6697073872</c:v>
                </c:pt>
                <c:pt idx="254">
                  <c:v>2824303.3876773873</c:v>
                </c:pt>
                <c:pt idx="255">
                  <c:v>2847374.1508723875</c:v>
                </c:pt>
                <c:pt idx="256">
                  <c:v>2872160.6825157208</c:v>
                </c:pt>
                <c:pt idx="257">
                  <c:v>2903933.3135523875</c:v>
                </c:pt>
                <c:pt idx="258">
                  <c:v>2920673.9584340542</c:v>
                </c:pt>
                <c:pt idx="259">
                  <c:v>2937332.5840123878</c:v>
                </c:pt>
                <c:pt idx="260">
                  <c:v>2956673.3868307211</c:v>
                </c:pt>
                <c:pt idx="261">
                  <c:v>2985258.5228473879</c:v>
                </c:pt>
                <c:pt idx="262">
                  <c:v>3005774.8099023881</c:v>
                </c:pt>
                <c:pt idx="263">
                  <c:v>3025000.8527523885</c:v>
                </c:pt>
                <c:pt idx="264">
                  <c:v>3039463.1061357213</c:v>
                </c:pt>
                <c:pt idx="265">
                  <c:v>3052722.199794055</c:v>
                </c:pt>
                <c:pt idx="266">
                  <c:v>3071416.2997940546</c:v>
                </c:pt>
                <c:pt idx="267">
                  <c:v>3099703.7601054213</c:v>
                </c:pt>
                <c:pt idx="268">
                  <c:v>3114364.9402884953</c:v>
                </c:pt>
                <c:pt idx="269">
                  <c:v>3130363.7738105422</c:v>
                </c:pt>
                <c:pt idx="270">
                  <c:v>3144303.073810542</c:v>
                </c:pt>
                <c:pt idx="271">
                  <c:v>3163334.9638105421</c:v>
                </c:pt>
                <c:pt idx="272">
                  <c:v>3170475.7502722093</c:v>
                </c:pt>
                <c:pt idx="273">
                  <c:v>3191403.6400205428</c:v>
                </c:pt>
                <c:pt idx="274">
                  <c:v>3217631.9294955428</c:v>
                </c:pt>
                <c:pt idx="275">
                  <c:v>3236457.4383818856</c:v>
                </c:pt>
                <c:pt idx="276">
                  <c:v>3250078.7142068855</c:v>
                </c:pt>
                <c:pt idx="277">
                  <c:v>3267505.666660219</c:v>
                </c:pt>
                <c:pt idx="278">
                  <c:v>3278771.8382885521</c:v>
                </c:pt>
                <c:pt idx="279">
                  <c:v>3290689.0187335592</c:v>
                </c:pt>
                <c:pt idx="280">
                  <c:v>3316762.1127377618</c:v>
                </c:pt>
                <c:pt idx="281">
                  <c:v>3353405.8808644288</c:v>
                </c:pt>
                <c:pt idx="282">
                  <c:v>3381608.2126644291</c:v>
                </c:pt>
                <c:pt idx="283">
                  <c:v>3400896.8126644287</c:v>
                </c:pt>
                <c:pt idx="284">
                  <c:v>3430209.6226644292</c:v>
                </c:pt>
                <c:pt idx="285">
                  <c:v>3461495.5426644292</c:v>
                </c:pt>
                <c:pt idx="286">
                  <c:v>3484538.8326644292</c:v>
                </c:pt>
                <c:pt idx="287">
                  <c:v>3504208.8369910959</c:v>
                </c:pt>
                <c:pt idx="288">
                  <c:v>3530832.4787682258</c:v>
                </c:pt>
                <c:pt idx="289">
                  <c:v>3558475.2055104482</c:v>
                </c:pt>
                <c:pt idx="290">
                  <c:v>3587829.505510448</c:v>
                </c:pt>
                <c:pt idx="291">
                  <c:v>3613104.2020104481</c:v>
                </c:pt>
                <c:pt idx="292">
                  <c:v>3641859.3435204476</c:v>
                </c:pt>
                <c:pt idx="293">
                  <c:v>3672232.3118038638</c:v>
                </c:pt>
                <c:pt idx="294">
                  <c:v>3694568.0908571971</c:v>
                </c:pt>
                <c:pt idx="295">
                  <c:v>3716442.1845566416</c:v>
                </c:pt>
                <c:pt idx="296">
                  <c:v>3745299.9242694192</c:v>
                </c:pt>
                <c:pt idx="297">
                  <c:v>3784667.4629145497</c:v>
                </c:pt>
                <c:pt idx="298">
                  <c:v>3827766.2610462164</c:v>
                </c:pt>
                <c:pt idx="299">
                  <c:v>3874234.0441612164</c:v>
                </c:pt>
                <c:pt idx="300">
                  <c:v>3904639.2053295495</c:v>
                </c:pt>
                <c:pt idx="301">
                  <c:v>3930831.3506662161</c:v>
                </c:pt>
                <c:pt idx="302">
                  <c:v>3950887.841871216</c:v>
                </c:pt>
                <c:pt idx="303">
                  <c:v>3980124.9740262157</c:v>
                </c:pt>
                <c:pt idx="304">
                  <c:v>4015719.5420162156</c:v>
                </c:pt>
                <c:pt idx="305">
                  <c:v>4055473.8283623653</c:v>
                </c:pt>
                <c:pt idx="306">
                  <c:v>4089338.7764173658</c:v>
                </c:pt>
                <c:pt idx="307">
                  <c:v>4124029.2148456993</c:v>
                </c:pt>
                <c:pt idx="308">
                  <c:v>4157585.9922606992</c:v>
                </c:pt>
                <c:pt idx="309">
                  <c:v>4194371.7010977091</c:v>
                </c:pt>
                <c:pt idx="310">
                  <c:v>4218490.3040510425</c:v>
                </c:pt>
                <c:pt idx="311">
                  <c:v>4243221.3285693759</c:v>
                </c:pt>
                <c:pt idx="312">
                  <c:v>4270011.8308974029</c:v>
                </c:pt>
                <c:pt idx="313">
                  <c:v>4310911.4511896996</c:v>
                </c:pt>
                <c:pt idx="314">
                  <c:v>4348354.6140313661</c:v>
                </c:pt>
                <c:pt idx="315">
                  <c:v>4381117.4086775947</c:v>
                </c:pt>
                <c:pt idx="316">
                  <c:v>4414318.6300382158</c:v>
                </c:pt>
                <c:pt idx="317">
                  <c:v>4434910.2370478315</c:v>
                </c:pt>
                <c:pt idx="318">
                  <c:v>4461800.9322544979</c:v>
                </c:pt>
                <c:pt idx="319">
                  <c:v>4498572.8239394985</c:v>
                </c:pt>
                <c:pt idx="320">
                  <c:v>4547743.1463494981</c:v>
                </c:pt>
                <c:pt idx="321">
                  <c:v>4573187.7089544982</c:v>
                </c:pt>
                <c:pt idx="322">
                  <c:v>4595832.243949498</c:v>
                </c:pt>
                <c:pt idx="323">
                  <c:v>4618028.3758361647</c:v>
                </c:pt>
                <c:pt idx="324">
                  <c:v>4644054.2537344983</c:v>
                </c:pt>
                <c:pt idx="325">
                  <c:v>4670558.9194928315</c:v>
                </c:pt>
                <c:pt idx="326">
                  <c:v>4701531.2261894979</c:v>
                </c:pt>
                <c:pt idx="327">
                  <c:v>4743583.3475061646</c:v>
                </c:pt>
                <c:pt idx="328">
                  <c:v>4773967.265091164</c:v>
                </c:pt>
                <c:pt idx="329">
                  <c:v>4802745.8907344975</c:v>
                </c:pt>
                <c:pt idx="330">
                  <c:v>4833693.9808244985</c:v>
                </c:pt>
                <c:pt idx="331">
                  <c:v>4861840.5223380234</c:v>
                </c:pt>
                <c:pt idx="332">
                  <c:v>4890587.9398660306</c:v>
                </c:pt>
                <c:pt idx="333">
                  <c:v>4918025.9575926978</c:v>
                </c:pt>
                <c:pt idx="334">
                  <c:v>4956472.6092776973</c:v>
                </c:pt>
                <c:pt idx="335">
                  <c:v>4984817.7994160317</c:v>
                </c:pt>
                <c:pt idx="336">
                  <c:v>5010391.3183552902</c:v>
                </c:pt>
                <c:pt idx="337">
                  <c:v>5033441.1818086244</c:v>
                </c:pt>
                <c:pt idx="338">
                  <c:v>5053337.7125269575</c:v>
                </c:pt>
                <c:pt idx="339">
                  <c:v>5075975.7750658542</c:v>
                </c:pt>
                <c:pt idx="340">
                  <c:v>5102117.1337528275</c:v>
                </c:pt>
                <c:pt idx="341">
                  <c:v>5136770.2726678271</c:v>
                </c:pt>
                <c:pt idx="342">
                  <c:v>5156680.9882780844</c:v>
                </c:pt>
                <c:pt idx="343">
                  <c:v>5173702.3591114171</c:v>
                </c:pt>
                <c:pt idx="344">
                  <c:v>5195658.1845299508</c:v>
                </c:pt>
                <c:pt idx="345">
                  <c:v>5220465.1167132836</c:v>
                </c:pt>
                <c:pt idx="346">
                  <c:v>5243658.637674531</c:v>
                </c:pt>
                <c:pt idx="347">
                  <c:v>5271445.0376745313</c:v>
                </c:pt>
                <c:pt idx="348">
                  <c:v>5300773.0276745316</c:v>
                </c:pt>
                <c:pt idx="349">
                  <c:v>5316977.9976745313</c:v>
                </c:pt>
                <c:pt idx="350">
                  <c:v>5338199.7976745311</c:v>
                </c:pt>
                <c:pt idx="351">
                  <c:v>5362351.3076745309</c:v>
                </c:pt>
                <c:pt idx="352">
                  <c:v>5383571.8501745313</c:v>
                </c:pt>
                <c:pt idx="353">
                  <c:v>5404120.2619245313</c:v>
                </c:pt>
                <c:pt idx="354">
                  <c:v>5427732.4305911977</c:v>
                </c:pt>
                <c:pt idx="355">
                  <c:v>5454873.6444245316</c:v>
                </c:pt>
                <c:pt idx="356">
                  <c:v>5472972.9606104884</c:v>
                </c:pt>
                <c:pt idx="357">
                  <c:v>5496252.5259193266</c:v>
                </c:pt>
                <c:pt idx="358">
                  <c:v>5522781.2635859931</c:v>
                </c:pt>
                <c:pt idx="359">
                  <c:v>5534172.4195311125</c:v>
                </c:pt>
                <c:pt idx="360">
                  <c:v>5548770.2125527794</c:v>
                </c:pt>
                <c:pt idx="361">
                  <c:v>5565308.0011558523</c:v>
                </c:pt>
                <c:pt idx="362">
                  <c:v>5592447.8226183364</c:v>
                </c:pt>
                <c:pt idx="363">
                  <c:v>5604898.5085700033</c:v>
                </c:pt>
                <c:pt idx="364">
                  <c:v>5628568.55795928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EF58-400B-95E8-28E426572088}"/>
            </c:ext>
          </c:extLst>
        </c:ser>
        <c:ser>
          <c:idx val="11"/>
          <c:order val="11"/>
          <c:tx>
            <c:v>2025</c:v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val>
            <c:numRef>
              <c:f>'Acumulado eólico-solar'!$V$8:$V$372</c:f>
              <c:numCache>
                <c:formatCode>_(* #,##0_);_(* \(#,##0\);_(* "-"_);_(@_)</c:formatCode>
                <c:ptCount val="365"/>
                <c:pt idx="0">
                  <c:v>37883.797927632666</c:v>
                </c:pt>
                <c:pt idx="1">
                  <c:v>57299.363555689335</c:v>
                </c:pt>
                <c:pt idx="2">
                  <c:v>73129.425432356002</c:v>
                </c:pt>
                <c:pt idx="3">
                  <c:v>91454.740542355998</c:v>
                </c:pt>
                <c:pt idx="4">
                  <c:v>108987.34321235601</c:v>
                </c:pt>
                <c:pt idx="5">
                  <c:v>123736.563701586</c:v>
                </c:pt>
                <c:pt idx="6">
                  <c:v>137985.10022692932</c:v>
                </c:pt>
                <c:pt idx="7">
                  <c:v>160882.86648704932</c:v>
                </c:pt>
                <c:pt idx="8">
                  <c:v>181258.520717326</c:v>
                </c:pt>
                <c:pt idx="9">
                  <c:v>196630.39025732598</c:v>
                </c:pt>
                <c:pt idx="10">
                  <c:v>220512.94213899266</c:v>
                </c:pt>
                <c:pt idx="11">
                  <c:v>252156.54972232599</c:v>
                </c:pt>
                <c:pt idx="12">
                  <c:v>271530.48793065932</c:v>
                </c:pt>
                <c:pt idx="13">
                  <c:v>291090.28750727931</c:v>
                </c:pt>
                <c:pt idx="14">
                  <c:v>309584.36912721931</c:v>
                </c:pt>
                <c:pt idx="15">
                  <c:v>329651.22332280932</c:v>
                </c:pt>
                <c:pt idx="16">
                  <c:v>347704.09088780929</c:v>
                </c:pt>
                <c:pt idx="17">
                  <c:v>387232.18699748529</c:v>
                </c:pt>
                <c:pt idx="18">
                  <c:v>424996.82363376999</c:v>
                </c:pt>
                <c:pt idx="19">
                  <c:v>438043.63728876994</c:v>
                </c:pt>
                <c:pt idx="20">
                  <c:v>454326.02988210332</c:v>
                </c:pt>
                <c:pt idx="21">
                  <c:v>471671.87603210332</c:v>
                </c:pt>
                <c:pt idx="22">
                  <c:v>490132.18273876997</c:v>
                </c:pt>
                <c:pt idx="23">
                  <c:v>511935.24199877004</c:v>
                </c:pt>
                <c:pt idx="24">
                  <c:v>535910.5267271034</c:v>
                </c:pt>
                <c:pt idx="25">
                  <c:v>560850.33897877007</c:v>
                </c:pt>
                <c:pt idx="26">
                  <c:v>578700.45304043673</c:v>
                </c:pt>
                <c:pt idx="27">
                  <c:v>595140.52502210345</c:v>
                </c:pt>
                <c:pt idx="28">
                  <c:v>609669.84301043674</c:v>
                </c:pt>
                <c:pt idx="29">
                  <c:v>624917.38597503677</c:v>
                </c:pt>
                <c:pt idx="30">
                  <c:v>641362.98196395009</c:v>
                </c:pt>
                <c:pt idx="31">
                  <c:v>665157.56941011676</c:v>
                </c:pt>
                <c:pt idx="32">
                  <c:v>688415.37610961683</c:v>
                </c:pt>
                <c:pt idx="33">
                  <c:v>704351.13159210677</c:v>
                </c:pt>
                <c:pt idx="34">
                  <c:v>712395.59617044008</c:v>
                </c:pt>
                <c:pt idx="35">
                  <c:v>725302.42056210677</c:v>
                </c:pt>
                <c:pt idx="36">
                  <c:v>739334.44288877351</c:v>
                </c:pt>
                <c:pt idx="37">
                  <c:v>744926.38421877346</c:v>
                </c:pt>
                <c:pt idx="38">
                  <c:v>761946.92888830346</c:v>
                </c:pt>
                <c:pt idx="39">
                  <c:v>794306.39296678687</c:v>
                </c:pt>
                <c:pt idx="40">
                  <c:v>808740.14500345348</c:v>
                </c:pt>
                <c:pt idx="41">
                  <c:v>822644.28217031667</c:v>
                </c:pt>
                <c:pt idx="42">
                  <c:v>829453.21701364999</c:v>
                </c:pt>
                <c:pt idx="43">
                  <c:v>836258.36739865004</c:v>
                </c:pt>
                <c:pt idx="44">
                  <c:v>843094.87179270014</c:v>
                </c:pt>
                <c:pt idx="45">
                  <c:v>856706.12798905012</c:v>
                </c:pt>
                <c:pt idx="46">
                  <c:v>883362.02402238338</c:v>
                </c:pt>
                <c:pt idx="47">
                  <c:v>890047.81692238338</c:v>
                </c:pt>
                <c:pt idx="48">
                  <c:v>901648.34371355677</c:v>
                </c:pt>
                <c:pt idx="49">
                  <c:v>911133.1240802235</c:v>
                </c:pt>
                <c:pt idx="50">
                  <c:v>920506.80324689019</c:v>
                </c:pt>
                <c:pt idx="51">
                  <c:v>928553.60838811682</c:v>
                </c:pt>
                <c:pt idx="52">
                  <c:v>943685.84045119013</c:v>
                </c:pt>
                <c:pt idx="53">
                  <c:v>961973.82170069742</c:v>
                </c:pt>
                <c:pt idx="54">
                  <c:v>970384.38362903078</c:v>
                </c:pt>
                <c:pt idx="55">
                  <c:v>973376.56079569738</c:v>
                </c:pt>
                <c:pt idx="56">
                  <c:v>1018821.5083671177</c:v>
                </c:pt>
                <c:pt idx="57">
                  <c:v>1033843.8183671178</c:v>
                </c:pt>
                <c:pt idx="58">
                  <c:v>1052888.1987337845</c:v>
                </c:pt>
                <c:pt idx="59">
                  <c:v>1072921.8785671177</c:v>
                </c:pt>
                <c:pt idx="60">
                  <c:v>1100448.4232337845</c:v>
                </c:pt>
                <c:pt idx="61">
                  <c:v>1121675.7240671178</c:v>
                </c:pt>
                <c:pt idx="62">
                  <c:v>1142437.5360471178</c:v>
                </c:pt>
                <c:pt idx="63">
                  <c:v>1161548.3982137844</c:v>
                </c:pt>
                <c:pt idx="64">
                  <c:v>1180722.0295471177</c:v>
                </c:pt>
                <c:pt idx="65">
                  <c:v>1201806.1225471178</c:v>
                </c:pt>
                <c:pt idx="66">
                  <c:v>1227449.7477276444</c:v>
                </c:pt>
                <c:pt idx="67">
                  <c:v>1249354.515929311</c:v>
                </c:pt>
                <c:pt idx="68">
                  <c:v>1263975.0427626444</c:v>
                </c:pt>
                <c:pt idx="69">
                  <c:v>1282588.7927626444</c:v>
                </c:pt>
                <c:pt idx="70">
                  <c:v>1300636.563954311</c:v>
                </c:pt>
                <c:pt idx="71">
                  <c:v>1319580.8317426443</c:v>
                </c:pt>
                <c:pt idx="72">
                  <c:v>1337033.0512809777</c:v>
                </c:pt>
                <c:pt idx="73">
                  <c:v>1354246.4224476444</c:v>
                </c:pt>
                <c:pt idx="74">
                  <c:v>1376774.4091143112</c:v>
                </c:pt>
                <c:pt idx="75">
                  <c:v>1397492.6349476445</c:v>
                </c:pt>
                <c:pt idx="76">
                  <c:v>1417155.2550409778</c:v>
                </c:pt>
                <c:pt idx="77">
                  <c:v>1431434.1086093113</c:v>
                </c:pt>
                <c:pt idx="78">
                  <c:v>1444078.2659959779</c:v>
                </c:pt>
                <c:pt idx="79">
                  <c:v>1453120.7859959779</c:v>
                </c:pt>
                <c:pt idx="80">
                  <c:v>1474604.6259959778</c:v>
                </c:pt>
                <c:pt idx="81">
                  <c:v>1489201.2359959779</c:v>
                </c:pt>
                <c:pt idx="82">
                  <c:v>1498537.5259959779</c:v>
                </c:pt>
                <c:pt idx="83">
                  <c:v>1507838.1459959778</c:v>
                </c:pt>
                <c:pt idx="84">
                  <c:v>1520042.2959959779</c:v>
                </c:pt>
                <c:pt idx="85">
                  <c:v>1531962.9559959779</c:v>
                </c:pt>
                <c:pt idx="86">
                  <c:v>1543301.5159959779</c:v>
                </c:pt>
                <c:pt idx="87">
                  <c:v>1558331.7518559778</c:v>
                </c:pt>
                <c:pt idx="88">
                  <c:v>1571032.9464893113</c:v>
                </c:pt>
                <c:pt idx="89">
                  <c:v>1589883.3259343111</c:v>
                </c:pt>
                <c:pt idx="90">
                  <c:v>1601396.2722843112</c:v>
                </c:pt>
                <c:pt idx="91">
                  <c:v>1610412.0451509778</c:v>
                </c:pt>
                <c:pt idx="92">
                  <c:v>1623583.6330614444</c:v>
                </c:pt>
                <c:pt idx="93">
                  <c:v>1628097.033503111</c:v>
                </c:pt>
                <c:pt idx="94">
                  <c:v>1631384.6740031112</c:v>
                </c:pt>
                <c:pt idx="95">
                  <c:v>1644835.4609597777</c:v>
                </c:pt>
                <c:pt idx="96">
                  <c:v>1662932.0433958811</c:v>
                </c:pt>
                <c:pt idx="97">
                  <c:v>1678757.2195958809</c:v>
                </c:pt>
                <c:pt idx="98">
                  <c:v>1697907.1092625477</c:v>
                </c:pt>
                <c:pt idx="99">
                  <c:v>1711734.2017625477</c:v>
                </c:pt>
                <c:pt idx="100">
                  <c:v>1728245.5157103646</c:v>
                </c:pt>
                <c:pt idx="101">
                  <c:v>1746516.6854353645</c:v>
                </c:pt>
                <c:pt idx="102">
                  <c:v>1763840.6284936978</c:v>
                </c:pt>
                <c:pt idx="103">
                  <c:v>1766604.0980856577</c:v>
                </c:pt>
                <c:pt idx="104">
                  <c:v>1771634.5368410277</c:v>
                </c:pt>
                <c:pt idx="105">
                  <c:v>1781715.6523410275</c:v>
                </c:pt>
                <c:pt idx="106">
                  <c:v>1789563.7097137142</c:v>
                </c:pt>
                <c:pt idx="107">
                  <c:v>1811270.7444268209</c:v>
                </c:pt>
                <c:pt idx="108">
                  <c:v>1829089.9394308776</c:v>
                </c:pt>
                <c:pt idx="109">
                  <c:v>1837718.388764211</c:v>
                </c:pt>
                <c:pt idx="110">
                  <c:v>1837718.388764211</c:v>
                </c:pt>
                <c:pt idx="111">
                  <c:v>1838494.2402642111</c:v>
                </c:pt>
                <c:pt idx="112">
                  <c:v>1839933.7309308778</c:v>
                </c:pt>
                <c:pt idx="113">
                  <c:v>1849939.317145878</c:v>
                </c:pt>
                <c:pt idx="114">
                  <c:v>1874020.1964792111</c:v>
                </c:pt>
                <c:pt idx="115">
                  <c:v>1897225.8327422412</c:v>
                </c:pt>
                <c:pt idx="116">
                  <c:v>1917508.5629135778</c:v>
                </c:pt>
                <c:pt idx="117">
                  <c:v>1920421.3930326046</c:v>
                </c:pt>
                <c:pt idx="118">
                  <c:v>1920495.0020326045</c:v>
                </c:pt>
                <c:pt idx="119">
                  <c:v>1921448.3931992713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EF58-400B-95E8-28E4265720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53566672"/>
        <c:axId val="1853577488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'Acumulado eólico-solar'!$C$7</c15:sqref>
                        </c15:formulaRef>
                      </c:ext>
                    </c:extLst>
                    <c:strCache>
                      <c:ptCount val="1"/>
                      <c:pt idx="0">
                        <c:v> Eólica 2022 </c:v>
                      </c:pt>
                    </c:strCache>
                  </c:strRef>
                </c:tx>
                <c:spPr>
                  <a:ln w="28575" cap="rnd">
                    <a:solidFill>
                      <a:schemeClr val="accent1">
                        <a:tint val="41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>
                      <c:ext uri="{02D57815-91ED-43cb-92C2-25804820EDAC}">
                        <c15:formulaRef>
                          <c15:sqref>'Acumulado eólico-solar'!$B$8:$B$372</c15:sqref>
                        </c15:formulaRef>
                      </c:ext>
                    </c:extLst>
                    <c:numCache>
                      <c:formatCode>d\-mmm</c:formatCode>
                      <c:ptCount val="365"/>
                      <c:pt idx="0">
                        <c:v>44562</c:v>
                      </c:pt>
                      <c:pt idx="1">
                        <c:v>44563</c:v>
                      </c:pt>
                      <c:pt idx="2">
                        <c:v>44564</c:v>
                      </c:pt>
                      <c:pt idx="3">
                        <c:v>44565</c:v>
                      </c:pt>
                      <c:pt idx="4">
                        <c:v>44566</c:v>
                      </c:pt>
                      <c:pt idx="5">
                        <c:v>44567</c:v>
                      </c:pt>
                      <c:pt idx="6">
                        <c:v>44568</c:v>
                      </c:pt>
                      <c:pt idx="7">
                        <c:v>44569</c:v>
                      </c:pt>
                      <c:pt idx="8">
                        <c:v>44570</c:v>
                      </c:pt>
                      <c:pt idx="9">
                        <c:v>44571</c:v>
                      </c:pt>
                      <c:pt idx="10">
                        <c:v>44572</c:v>
                      </c:pt>
                      <c:pt idx="11">
                        <c:v>44573</c:v>
                      </c:pt>
                      <c:pt idx="12">
                        <c:v>44574</c:v>
                      </c:pt>
                      <c:pt idx="13">
                        <c:v>44575</c:v>
                      </c:pt>
                      <c:pt idx="14">
                        <c:v>44576</c:v>
                      </c:pt>
                      <c:pt idx="15">
                        <c:v>44577</c:v>
                      </c:pt>
                      <c:pt idx="16">
                        <c:v>44578</c:v>
                      </c:pt>
                      <c:pt idx="17">
                        <c:v>44579</c:v>
                      </c:pt>
                      <c:pt idx="18">
                        <c:v>44580</c:v>
                      </c:pt>
                      <c:pt idx="19">
                        <c:v>44581</c:v>
                      </c:pt>
                      <c:pt idx="20">
                        <c:v>44582</c:v>
                      </c:pt>
                      <c:pt idx="21">
                        <c:v>44583</c:v>
                      </c:pt>
                      <c:pt idx="22">
                        <c:v>44584</c:v>
                      </c:pt>
                      <c:pt idx="23">
                        <c:v>44585</c:v>
                      </c:pt>
                      <c:pt idx="24">
                        <c:v>44586</c:v>
                      </c:pt>
                      <c:pt idx="25">
                        <c:v>44587</c:v>
                      </c:pt>
                      <c:pt idx="26">
                        <c:v>44588</c:v>
                      </c:pt>
                      <c:pt idx="27">
                        <c:v>44589</c:v>
                      </c:pt>
                      <c:pt idx="28">
                        <c:v>44590</c:v>
                      </c:pt>
                      <c:pt idx="29">
                        <c:v>44591</c:v>
                      </c:pt>
                      <c:pt idx="30">
                        <c:v>44592</c:v>
                      </c:pt>
                      <c:pt idx="31">
                        <c:v>44593</c:v>
                      </c:pt>
                      <c:pt idx="32">
                        <c:v>44594</c:v>
                      </c:pt>
                      <c:pt idx="33">
                        <c:v>44595</c:v>
                      </c:pt>
                      <c:pt idx="34">
                        <c:v>44596</c:v>
                      </c:pt>
                      <c:pt idx="35">
                        <c:v>44597</c:v>
                      </c:pt>
                      <c:pt idx="36">
                        <c:v>44598</c:v>
                      </c:pt>
                      <c:pt idx="37">
                        <c:v>44599</c:v>
                      </c:pt>
                      <c:pt idx="38">
                        <c:v>44600</c:v>
                      </c:pt>
                      <c:pt idx="39">
                        <c:v>44601</c:v>
                      </c:pt>
                      <c:pt idx="40">
                        <c:v>44602</c:v>
                      </c:pt>
                      <c:pt idx="41">
                        <c:v>44603</c:v>
                      </c:pt>
                      <c:pt idx="42">
                        <c:v>44604</c:v>
                      </c:pt>
                      <c:pt idx="43">
                        <c:v>44605</c:v>
                      </c:pt>
                      <c:pt idx="44">
                        <c:v>44606</c:v>
                      </c:pt>
                      <c:pt idx="45">
                        <c:v>44607</c:v>
                      </c:pt>
                      <c:pt idx="46">
                        <c:v>44608</c:v>
                      </c:pt>
                      <c:pt idx="47">
                        <c:v>44609</c:v>
                      </c:pt>
                      <c:pt idx="48">
                        <c:v>44610</c:v>
                      </c:pt>
                      <c:pt idx="49">
                        <c:v>44611</c:v>
                      </c:pt>
                      <c:pt idx="50">
                        <c:v>44612</c:v>
                      </c:pt>
                      <c:pt idx="51">
                        <c:v>44613</c:v>
                      </c:pt>
                      <c:pt idx="52">
                        <c:v>44614</c:v>
                      </c:pt>
                      <c:pt idx="53">
                        <c:v>44615</c:v>
                      </c:pt>
                      <c:pt idx="54">
                        <c:v>44616</c:v>
                      </c:pt>
                      <c:pt idx="55">
                        <c:v>44617</c:v>
                      </c:pt>
                      <c:pt idx="56">
                        <c:v>44618</c:v>
                      </c:pt>
                      <c:pt idx="57">
                        <c:v>44619</c:v>
                      </c:pt>
                      <c:pt idx="58">
                        <c:v>44620</c:v>
                      </c:pt>
                      <c:pt idx="59">
                        <c:v>44621</c:v>
                      </c:pt>
                      <c:pt idx="60">
                        <c:v>44622</c:v>
                      </c:pt>
                      <c:pt idx="61">
                        <c:v>44623</c:v>
                      </c:pt>
                      <c:pt idx="62">
                        <c:v>44624</c:v>
                      </c:pt>
                      <c:pt idx="63">
                        <c:v>44625</c:v>
                      </c:pt>
                      <c:pt idx="64">
                        <c:v>44626</c:v>
                      </c:pt>
                      <c:pt idx="65">
                        <c:v>44627</c:v>
                      </c:pt>
                      <c:pt idx="66">
                        <c:v>44628</c:v>
                      </c:pt>
                      <c:pt idx="67">
                        <c:v>44629</c:v>
                      </c:pt>
                      <c:pt idx="68">
                        <c:v>44630</c:v>
                      </c:pt>
                      <c:pt idx="69">
                        <c:v>44631</c:v>
                      </c:pt>
                      <c:pt idx="70">
                        <c:v>44632</c:v>
                      </c:pt>
                      <c:pt idx="71">
                        <c:v>44633</c:v>
                      </c:pt>
                      <c:pt idx="72">
                        <c:v>44634</c:v>
                      </c:pt>
                      <c:pt idx="73">
                        <c:v>44635</c:v>
                      </c:pt>
                      <c:pt idx="74">
                        <c:v>44636</c:v>
                      </c:pt>
                      <c:pt idx="75">
                        <c:v>44637</c:v>
                      </c:pt>
                      <c:pt idx="76">
                        <c:v>44638</c:v>
                      </c:pt>
                      <c:pt idx="77">
                        <c:v>44639</c:v>
                      </c:pt>
                      <c:pt idx="78">
                        <c:v>44640</c:v>
                      </c:pt>
                      <c:pt idx="79">
                        <c:v>44641</c:v>
                      </c:pt>
                      <c:pt idx="80">
                        <c:v>44642</c:v>
                      </c:pt>
                      <c:pt idx="81">
                        <c:v>44643</c:v>
                      </c:pt>
                      <c:pt idx="82">
                        <c:v>44644</c:v>
                      </c:pt>
                      <c:pt idx="83">
                        <c:v>44645</c:v>
                      </c:pt>
                      <c:pt idx="84">
                        <c:v>44646</c:v>
                      </c:pt>
                      <c:pt idx="85">
                        <c:v>44647</c:v>
                      </c:pt>
                      <c:pt idx="86">
                        <c:v>44648</c:v>
                      </c:pt>
                      <c:pt idx="87">
                        <c:v>44649</c:v>
                      </c:pt>
                      <c:pt idx="88">
                        <c:v>44650</c:v>
                      </c:pt>
                      <c:pt idx="89">
                        <c:v>44651</c:v>
                      </c:pt>
                      <c:pt idx="90">
                        <c:v>44652</c:v>
                      </c:pt>
                      <c:pt idx="91">
                        <c:v>44653</c:v>
                      </c:pt>
                      <c:pt idx="92">
                        <c:v>44654</c:v>
                      </c:pt>
                      <c:pt idx="93">
                        <c:v>44655</c:v>
                      </c:pt>
                      <c:pt idx="94">
                        <c:v>44656</c:v>
                      </c:pt>
                      <c:pt idx="95">
                        <c:v>44657</c:v>
                      </c:pt>
                      <c:pt idx="96">
                        <c:v>44658</c:v>
                      </c:pt>
                      <c:pt idx="97">
                        <c:v>44659</c:v>
                      </c:pt>
                      <c:pt idx="98">
                        <c:v>44660</c:v>
                      </c:pt>
                      <c:pt idx="99">
                        <c:v>44661</c:v>
                      </c:pt>
                      <c:pt idx="100">
                        <c:v>44662</c:v>
                      </c:pt>
                      <c:pt idx="101">
                        <c:v>44663</c:v>
                      </c:pt>
                      <c:pt idx="102">
                        <c:v>44664</c:v>
                      </c:pt>
                      <c:pt idx="103">
                        <c:v>44665</c:v>
                      </c:pt>
                      <c:pt idx="104">
                        <c:v>44666</c:v>
                      </c:pt>
                      <c:pt idx="105">
                        <c:v>44667</c:v>
                      </c:pt>
                      <c:pt idx="106">
                        <c:v>44668</c:v>
                      </c:pt>
                      <c:pt idx="107">
                        <c:v>44669</c:v>
                      </c:pt>
                      <c:pt idx="108">
                        <c:v>44670</c:v>
                      </c:pt>
                      <c:pt idx="109">
                        <c:v>44671</c:v>
                      </c:pt>
                      <c:pt idx="110">
                        <c:v>44672</c:v>
                      </c:pt>
                      <c:pt idx="111">
                        <c:v>44673</c:v>
                      </c:pt>
                      <c:pt idx="112">
                        <c:v>44674</c:v>
                      </c:pt>
                      <c:pt idx="113">
                        <c:v>44675</c:v>
                      </c:pt>
                      <c:pt idx="114">
                        <c:v>44676</c:v>
                      </c:pt>
                      <c:pt idx="115">
                        <c:v>44677</c:v>
                      </c:pt>
                      <c:pt idx="116">
                        <c:v>44678</c:v>
                      </c:pt>
                      <c:pt idx="117">
                        <c:v>44679</c:v>
                      </c:pt>
                      <c:pt idx="118">
                        <c:v>44680</c:v>
                      </c:pt>
                      <c:pt idx="119">
                        <c:v>44681</c:v>
                      </c:pt>
                      <c:pt idx="120">
                        <c:v>44682</c:v>
                      </c:pt>
                      <c:pt idx="121">
                        <c:v>44683</c:v>
                      </c:pt>
                      <c:pt idx="122">
                        <c:v>44684</c:v>
                      </c:pt>
                      <c:pt idx="123">
                        <c:v>44685</c:v>
                      </c:pt>
                      <c:pt idx="124">
                        <c:v>44686</c:v>
                      </c:pt>
                      <c:pt idx="125">
                        <c:v>44687</c:v>
                      </c:pt>
                      <c:pt idx="126">
                        <c:v>44688</c:v>
                      </c:pt>
                      <c:pt idx="127">
                        <c:v>44689</c:v>
                      </c:pt>
                      <c:pt idx="128">
                        <c:v>44690</c:v>
                      </c:pt>
                      <c:pt idx="129">
                        <c:v>44691</c:v>
                      </c:pt>
                      <c:pt idx="130">
                        <c:v>44692</c:v>
                      </c:pt>
                      <c:pt idx="131">
                        <c:v>44693</c:v>
                      </c:pt>
                      <c:pt idx="132">
                        <c:v>44694</c:v>
                      </c:pt>
                      <c:pt idx="133">
                        <c:v>44695</c:v>
                      </c:pt>
                      <c:pt idx="134">
                        <c:v>44696</c:v>
                      </c:pt>
                      <c:pt idx="135">
                        <c:v>44697</c:v>
                      </c:pt>
                      <c:pt idx="136">
                        <c:v>44698</c:v>
                      </c:pt>
                      <c:pt idx="137">
                        <c:v>44699</c:v>
                      </c:pt>
                      <c:pt idx="138">
                        <c:v>44700</c:v>
                      </c:pt>
                      <c:pt idx="139">
                        <c:v>44701</c:v>
                      </c:pt>
                      <c:pt idx="140">
                        <c:v>44702</c:v>
                      </c:pt>
                      <c:pt idx="141">
                        <c:v>44703</c:v>
                      </c:pt>
                      <c:pt idx="142">
                        <c:v>44704</c:v>
                      </c:pt>
                      <c:pt idx="143">
                        <c:v>44705</c:v>
                      </c:pt>
                      <c:pt idx="144">
                        <c:v>44706</c:v>
                      </c:pt>
                      <c:pt idx="145">
                        <c:v>44707</c:v>
                      </c:pt>
                      <c:pt idx="146">
                        <c:v>44708</c:v>
                      </c:pt>
                      <c:pt idx="147">
                        <c:v>44709</c:v>
                      </c:pt>
                      <c:pt idx="148">
                        <c:v>44710</c:v>
                      </c:pt>
                      <c:pt idx="149">
                        <c:v>44711</c:v>
                      </c:pt>
                      <c:pt idx="150">
                        <c:v>44712</c:v>
                      </c:pt>
                      <c:pt idx="151">
                        <c:v>44713</c:v>
                      </c:pt>
                      <c:pt idx="152">
                        <c:v>44714</c:v>
                      </c:pt>
                      <c:pt idx="153">
                        <c:v>44715</c:v>
                      </c:pt>
                      <c:pt idx="154">
                        <c:v>44716</c:v>
                      </c:pt>
                      <c:pt idx="155">
                        <c:v>44717</c:v>
                      </c:pt>
                      <c:pt idx="156">
                        <c:v>44718</c:v>
                      </c:pt>
                      <c:pt idx="157">
                        <c:v>44719</c:v>
                      </c:pt>
                      <c:pt idx="158">
                        <c:v>44720</c:v>
                      </c:pt>
                      <c:pt idx="159">
                        <c:v>44721</c:v>
                      </c:pt>
                      <c:pt idx="160">
                        <c:v>44722</c:v>
                      </c:pt>
                      <c:pt idx="161">
                        <c:v>44723</c:v>
                      </c:pt>
                      <c:pt idx="162">
                        <c:v>44724</c:v>
                      </c:pt>
                      <c:pt idx="163">
                        <c:v>44725</c:v>
                      </c:pt>
                      <c:pt idx="164">
                        <c:v>44726</c:v>
                      </c:pt>
                      <c:pt idx="165">
                        <c:v>44727</c:v>
                      </c:pt>
                      <c:pt idx="166">
                        <c:v>44728</c:v>
                      </c:pt>
                      <c:pt idx="167">
                        <c:v>44729</c:v>
                      </c:pt>
                      <c:pt idx="168">
                        <c:v>44730</c:v>
                      </c:pt>
                      <c:pt idx="169">
                        <c:v>44731</c:v>
                      </c:pt>
                      <c:pt idx="170">
                        <c:v>44732</c:v>
                      </c:pt>
                      <c:pt idx="171">
                        <c:v>44733</c:v>
                      </c:pt>
                      <c:pt idx="172">
                        <c:v>44734</c:v>
                      </c:pt>
                      <c:pt idx="173">
                        <c:v>44735</c:v>
                      </c:pt>
                      <c:pt idx="174">
                        <c:v>44736</c:v>
                      </c:pt>
                      <c:pt idx="175">
                        <c:v>44737</c:v>
                      </c:pt>
                      <c:pt idx="176">
                        <c:v>44738</c:v>
                      </c:pt>
                      <c:pt idx="177">
                        <c:v>44739</c:v>
                      </c:pt>
                      <c:pt idx="178">
                        <c:v>44740</c:v>
                      </c:pt>
                      <c:pt idx="179">
                        <c:v>44741</c:v>
                      </c:pt>
                      <c:pt idx="180">
                        <c:v>44742</c:v>
                      </c:pt>
                      <c:pt idx="181">
                        <c:v>44743</c:v>
                      </c:pt>
                      <c:pt idx="182">
                        <c:v>44744</c:v>
                      </c:pt>
                      <c:pt idx="183">
                        <c:v>44745</c:v>
                      </c:pt>
                      <c:pt idx="184">
                        <c:v>44746</c:v>
                      </c:pt>
                      <c:pt idx="185">
                        <c:v>44747</c:v>
                      </c:pt>
                      <c:pt idx="186">
                        <c:v>44748</c:v>
                      </c:pt>
                      <c:pt idx="187">
                        <c:v>44749</c:v>
                      </c:pt>
                      <c:pt idx="188">
                        <c:v>44750</c:v>
                      </c:pt>
                      <c:pt idx="189">
                        <c:v>44751</c:v>
                      </c:pt>
                      <c:pt idx="190">
                        <c:v>44752</c:v>
                      </c:pt>
                      <c:pt idx="191">
                        <c:v>44753</c:v>
                      </c:pt>
                      <c:pt idx="192">
                        <c:v>44754</c:v>
                      </c:pt>
                      <c:pt idx="193">
                        <c:v>44755</c:v>
                      </c:pt>
                      <c:pt idx="194">
                        <c:v>44756</c:v>
                      </c:pt>
                      <c:pt idx="195">
                        <c:v>44757</c:v>
                      </c:pt>
                      <c:pt idx="196">
                        <c:v>44758</c:v>
                      </c:pt>
                      <c:pt idx="197">
                        <c:v>44759</c:v>
                      </c:pt>
                      <c:pt idx="198">
                        <c:v>44760</c:v>
                      </c:pt>
                      <c:pt idx="199">
                        <c:v>44761</c:v>
                      </c:pt>
                      <c:pt idx="200">
                        <c:v>44762</c:v>
                      </c:pt>
                      <c:pt idx="201">
                        <c:v>44763</c:v>
                      </c:pt>
                      <c:pt idx="202">
                        <c:v>44764</c:v>
                      </c:pt>
                      <c:pt idx="203">
                        <c:v>44765</c:v>
                      </c:pt>
                      <c:pt idx="204">
                        <c:v>44766</c:v>
                      </c:pt>
                      <c:pt idx="205">
                        <c:v>44767</c:v>
                      </c:pt>
                      <c:pt idx="206">
                        <c:v>44768</c:v>
                      </c:pt>
                      <c:pt idx="207">
                        <c:v>44769</c:v>
                      </c:pt>
                      <c:pt idx="208">
                        <c:v>44770</c:v>
                      </c:pt>
                      <c:pt idx="209">
                        <c:v>44771</c:v>
                      </c:pt>
                      <c:pt idx="210">
                        <c:v>44772</c:v>
                      </c:pt>
                      <c:pt idx="211">
                        <c:v>44773</c:v>
                      </c:pt>
                      <c:pt idx="212">
                        <c:v>44774</c:v>
                      </c:pt>
                      <c:pt idx="213">
                        <c:v>44775</c:v>
                      </c:pt>
                      <c:pt idx="214">
                        <c:v>44776</c:v>
                      </c:pt>
                      <c:pt idx="215">
                        <c:v>44777</c:v>
                      </c:pt>
                      <c:pt idx="216">
                        <c:v>44778</c:v>
                      </c:pt>
                      <c:pt idx="217">
                        <c:v>44779</c:v>
                      </c:pt>
                      <c:pt idx="218">
                        <c:v>44780</c:v>
                      </c:pt>
                      <c:pt idx="219">
                        <c:v>44781</c:v>
                      </c:pt>
                      <c:pt idx="220">
                        <c:v>44782</c:v>
                      </c:pt>
                      <c:pt idx="221">
                        <c:v>44783</c:v>
                      </c:pt>
                      <c:pt idx="222">
                        <c:v>44784</c:v>
                      </c:pt>
                      <c:pt idx="223">
                        <c:v>44785</c:v>
                      </c:pt>
                      <c:pt idx="224">
                        <c:v>44786</c:v>
                      </c:pt>
                      <c:pt idx="225">
                        <c:v>44787</c:v>
                      </c:pt>
                      <c:pt idx="226">
                        <c:v>44788</c:v>
                      </c:pt>
                      <c:pt idx="227">
                        <c:v>44789</c:v>
                      </c:pt>
                      <c:pt idx="228">
                        <c:v>44790</c:v>
                      </c:pt>
                      <c:pt idx="229">
                        <c:v>44791</c:v>
                      </c:pt>
                      <c:pt idx="230">
                        <c:v>44792</c:v>
                      </c:pt>
                      <c:pt idx="231">
                        <c:v>44793</c:v>
                      </c:pt>
                      <c:pt idx="232">
                        <c:v>44794</c:v>
                      </c:pt>
                      <c:pt idx="233">
                        <c:v>44795</c:v>
                      </c:pt>
                      <c:pt idx="234">
                        <c:v>44796</c:v>
                      </c:pt>
                      <c:pt idx="235">
                        <c:v>44797</c:v>
                      </c:pt>
                      <c:pt idx="236">
                        <c:v>44798</c:v>
                      </c:pt>
                      <c:pt idx="237">
                        <c:v>44799</c:v>
                      </c:pt>
                      <c:pt idx="238">
                        <c:v>44800</c:v>
                      </c:pt>
                      <c:pt idx="239">
                        <c:v>44801</c:v>
                      </c:pt>
                      <c:pt idx="240">
                        <c:v>44802</c:v>
                      </c:pt>
                      <c:pt idx="241">
                        <c:v>44803</c:v>
                      </c:pt>
                      <c:pt idx="242">
                        <c:v>44804</c:v>
                      </c:pt>
                      <c:pt idx="243">
                        <c:v>44805</c:v>
                      </c:pt>
                      <c:pt idx="244">
                        <c:v>44806</c:v>
                      </c:pt>
                      <c:pt idx="245">
                        <c:v>44807</c:v>
                      </c:pt>
                      <c:pt idx="246">
                        <c:v>44808</c:v>
                      </c:pt>
                      <c:pt idx="247">
                        <c:v>44809</c:v>
                      </c:pt>
                      <c:pt idx="248">
                        <c:v>44810</c:v>
                      </c:pt>
                      <c:pt idx="249">
                        <c:v>44811</c:v>
                      </c:pt>
                      <c:pt idx="250">
                        <c:v>44812</c:v>
                      </c:pt>
                      <c:pt idx="251">
                        <c:v>44813</c:v>
                      </c:pt>
                      <c:pt idx="252">
                        <c:v>44814</c:v>
                      </c:pt>
                      <c:pt idx="253">
                        <c:v>44815</c:v>
                      </c:pt>
                      <c:pt idx="254">
                        <c:v>44816</c:v>
                      </c:pt>
                      <c:pt idx="255">
                        <c:v>44817</c:v>
                      </c:pt>
                      <c:pt idx="256">
                        <c:v>44818</c:v>
                      </c:pt>
                      <c:pt idx="257">
                        <c:v>44819</c:v>
                      </c:pt>
                      <c:pt idx="258">
                        <c:v>44820</c:v>
                      </c:pt>
                      <c:pt idx="259">
                        <c:v>44821</c:v>
                      </c:pt>
                      <c:pt idx="260">
                        <c:v>44822</c:v>
                      </c:pt>
                      <c:pt idx="261">
                        <c:v>44823</c:v>
                      </c:pt>
                      <c:pt idx="262">
                        <c:v>44824</c:v>
                      </c:pt>
                      <c:pt idx="263">
                        <c:v>44825</c:v>
                      </c:pt>
                      <c:pt idx="264">
                        <c:v>44826</c:v>
                      </c:pt>
                      <c:pt idx="265">
                        <c:v>44827</c:v>
                      </c:pt>
                      <c:pt idx="266">
                        <c:v>44828</c:v>
                      </c:pt>
                      <c:pt idx="267">
                        <c:v>44829</c:v>
                      </c:pt>
                      <c:pt idx="268">
                        <c:v>44830</c:v>
                      </c:pt>
                      <c:pt idx="269">
                        <c:v>44831</c:v>
                      </c:pt>
                      <c:pt idx="270">
                        <c:v>44832</c:v>
                      </c:pt>
                      <c:pt idx="271">
                        <c:v>44833</c:v>
                      </c:pt>
                      <c:pt idx="272">
                        <c:v>44834</c:v>
                      </c:pt>
                      <c:pt idx="273">
                        <c:v>44835</c:v>
                      </c:pt>
                      <c:pt idx="274">
                        <c:v>44836</c:v>
                      </c:pt>
                      <c:pt idx="275">
                        <c:v>44837</c:v>
                      </c:pt>
                      <c:pt idx="276">
                        <c:v>44838</c:v>
                      </c:pt>
                      <c:pt idx="277">
                        <c:v>44839</c:v>
                      </c:pt>
                      <c:pt idx="278">
                        <c:v>44840</c:v>
                      </c:pt>
                      <c:pt idx="279">
                        <c:v>44841</c:v>
                      </c:pt>
                      <c:pt idx="280">
                        <c:v>44842</c:v>
                      </c:pt>
                      <c:pt idx="281">
                        <c:v>44843</c:v>
                      </c:pt>
                      <c:pt idx="282">
                        <c:v>44844</c:v>
                      </c:pt>
                      <c:pt idx="283">
                        <c:v>44845</c:v>
                      </c:pt>
                      <c:pt idx="284">
                        <c:v>44846</c:v>
                      </c:pt>
                      <c:pt idx="285">
                        <c:v>44847</c:v>
                      </c:pt>
                      <c:pt idx="286">
                        <c:v>44848</c:v>
                      </c:pt>
                      <c:pt idx="287">
                        <c:v>44849</c:v>
                      </c:pt>
                      <c:pt idx="288">
                        <c:v>44850</c:v>
                      </c:pt>
                      <c:pt idx="289">
                        <c:v>44851</c:v>
                      </c:pt>
                      <c:pt idx="290">
                        <c:v>44852</c:v>
                      </c:pt>
                      <c:pt idx="291">
                        <c:v>44853</c:v>
                      </c:pt>
                      <c:pt idx="292">
                        <c:v>44854</c:v>
                      </c:pt>
                      <c:pt idx="293">
                        <c:v>44855</c:v>
                      </c:pt>
                      <c:pt idx="294">
                        <c:v>44856</c:v>
                      </c:pt>
                      <c:pt idx="295">
                        <c:v>44857</c:v>
                      </c:pt>
                      <c:pt idx="296">
                        <c:v>44858</c:v>
                      </c:pt>
                      <c:pt idx="297">
                        <c:v>44859</c:v>
                      </c:pt>
                      <c:pt idx="298">
                        <c:v>44860</c:v>
                      </c:pt>
                      <c:pt idx="299">
                        <c:v>44861</c:v>
                      </c:pt>
                      <c:pt idx="300">
                        <c:v>44862</c:v>
                      </c:pt>
                      <c:pt idx="301">
                        <c:v>44863</c:v>
                      </c:pt>
                      <c:pt idx="302">
                        <c:v>44864</c:v>
                      </c:pt>
                      <c:pt idx="303">
                        <c:v>44865</c:v>
                      </c:pt>
                      <c:pt idx="304">
                        <c:v>44866</c:v>
                      </c:pt>
                      <c:pt idx="305">
                        <c:v>44867</c:v>
                      </c:pt>
                      <c:pt idx="306">
                        <c:v>44868</c:v>
                      </c:pt>
                      <c:pt idx="307">
                        <c:v>44869</c:v>
                      </c:pt>
                      <c:pt idx="308">
                        <c:v>44870</c:v>
                      </c:pt>
                      <c:pt idx="309">
                        <c:v>44871</c:v>
                      </c:pt>
                      <c:pt idx="310">
                        <c:v>44872</c:v>
                      </c:pt>
                      <c:pt idx="311">
                        <c:v>44873</c:v>
                      </c:pt>
                      <c:pt idx="312">
                        <c:v>44874</c:v>
                      </c:pt>
                      <c:pt idx="313">
                        <c:v>44875</c:v>
                      </c:pt>
                      <c:pt idx="314">
                        <c:v>44876</c:v>
                      </c:pt>
                      <c:pt idx="315">
                        <c:v>44877</c:v>
                      </c:pt>
                      <c:pt idx="316">
                        <c:v>44878</c:v>
                      </c:pt>
                      <c:pt idx="317">
                        <c:v>44879</c:v>
                      </c:pt>
                      <c:pt idx="318">
                        <c:v>44880</c:v>
                      </c:pt>
                      <c:pt idx="319">
                        <c:v>44881</c:v>
                      </c:pt>
                      <c:pt idx="320">
                        <c:v>44882</c:v>
                      </c:pt>
                      <c:pt idx="321">
                        <c:v>44883</c:v>
                      </c:pt>
                      <c:pt idx="322">
                        <c:v>44884</c:v>
                      </c:pt>
                      <c:pt idx="323">
                        <c:v>44885</c:v>
                      </c:pt>
                      <c:pt idx="324">
                        <c:v>44886</c:v>
                      </c:pt>
                      <c:pt idx="325">
                        <c:v>44887</c:v>
                      </c:pt>
                      <c:pt idx="326">
                        <c:v>44888</c:v>
                      </c:pt>
                      <c:pt idx="327">
                        <c:v>44889</c:v>
                      </c:pt>
                      <c:pt idx="328">
                        <c:v>44890</c:v>
                      </c:pt>
                      <c:pt idx="329">
                        <c:v>44891</c:v>
                      </c:pt>
                      <c:pt idx="330">
                        <c:v>44892</c:v>
                      </c:pt>
                      <c:pt idx="331">
                        <c:v>44893</c:v>
                      </c:pt>
                      <c:pt idx="332">
                        <c:v>44894</c:v>
                      </c:pt>
                      <c:pt idx="333">
                        <c:v>44895</c:v>
                      </c:pt>
                      <c:pt idx="334">
                        <c:v>44896</c:v>
                      </c:pt>
                      <c:pt idx="335">
                        <c:v>44897</c:v>
                      </c:pt>
                      <c:pt idx="336">
                        <c:v>44898</c:v>
                      </c:pt>
                      <c:pt idx="337">
                        <c:v>44899</c:v>
                      </c:pt>
                      <c:pt idx="338">
                        <c:v>44900</c:v>
                      </c:pt>
                      <c:pt idx="339">
                        <c:v>44901</c:v>
                      </c:pt>
                      <c:pt idx="340">
                        <c:v>44902</c:v>
                      </c:pt>
                      <c:pt idx="341">
                        <c:v>44903</c:v>
                      </c:pt>
                      <c:pt idx="342">
                        <c:v>44904</c:v>
                      </c:pt>
                      <c:pt idx="343">
                        <c:v>44905</c:v>
                      </c:pt>
                      <c:pt idx="344">
                        <c:v>44906</c:v>
                      </c:pt>
                      <c:pt idx="345">
                        <c:v>44907</c:v>
                      </c:pt>
                      <c:pt idx="346">
                        <c:v>44908</c:v>
                      </c:pt>
                      <c:pt idx="347">
                        <c:v>44909</c:v>
                      </c:pt>
                      <c:pt idx="348">
                        <c:v>44910</c:v>
                      </c:pt>
                      <c:pt idx="349">
                        <c:v>44911</c:v>
                      </c:pt>
                      <c:pt idx="350">
                        <c:v>44912</c:v>
                      </c:pt>
                      <c:pt idx="351">
                        <c:v>44913</c:v>
                      </c:pt>
                      <c:pt idx="352">
                        <c:v>44914</c:v>
                      </c:pt>
                      <c:pt idx="353">
                        <c:v>44915</c:v>
                      </c:pt>
                      <c:pt idx="354">
                        <c:v>44916</c:v>
                      </c:pt>
                      <c:pt idx="355">
                        <c:v>44917</c:v>
                      </c:pt>
                      <c:pt idx="356">
                        <c:v>44918</c:v>
                      </c:pt>
                      <c:pt idx="357">
                        <c:v>44919</c:v>
                      </c:pt>
                      <c:pt idx="358">
                        <c:v>44920</c:v>
                      </c:pt>
                      <c:pt idx="359">
                        <c:v>44921</c:v>
                      </c:pt>
                      <c:pt idx="360">
                        <c:v>44922</c:v>
                      </c:pt>
                      <c:pt idx="361">
                        <c:v>44923</c:v>
                      </c:pt>
                      <c:pt idx="362">
                        <c:v>44924</c:v>
                      </c:pt>
                      <c:pt idx="363">
                        <c:v>44925</c:v>
                      </c:pt>
                      <c:pt idx="364">
                        <c:v>44926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'Acumulado eólico-solar'!$C$8:$C$372</c15:sqref>
                        </c15:formulaRef>
                      </c:ext>
                    </c:extLst>
                    <c:numCache>
                      <c:formatCode>_(* #,##0_);_(* \(#,##0\);_(* "-"_);_(@_)</c:formatCode>
                      <c:ptCount val="365"/>
                      <c:pt idx="0">
                        <c:v>5534.6364999999996</c:v>
                      </c:pt>
                      <c:pt idx="1">
                        <c:v>5449.3831666666665</c:v>
                      </c:pt>
                      <c:pt idx="2">
                        <c:v>582.06316666666669</c:v>
                      </c:pt>
                      <c:pt idx="3">
                        <c:v>2478.4271666666668</c:v>
                      </c:pt>
                      <c:pt idx="4">
                        <c:v>2233.1848333333328</c:v>
                      </c:pt>
                      <c:pt idx="5">
                        <c:v>2271.0746666666664</c:v>
                      </c:pt>
                      <c:pt idx="6">
                        <c:v>457.47550000000001</c:v>
                      </c:pt>
                      <c:pt idx="7">
                        <c:v>99.09366666666665</c:v>
                      </c:pt>
                      <c:pt idx="8">
                        <c:v>322.6545000000001</c:v>
                      </c:pt>
                      <c:pt idx="9">
                        <c:v>20.169999999999995</c:v>
                      </c:pt>
                      <c:pt idx="10">
                        <c:v>924.58766666666656</c:v>
                      </c:pt>
                      <c:pt idx="11">
                        <c:v>1190.5189999999996</c:v>
                      </c:pt>
                      <c:pt idx="12">
                        <c:v>2481.0716666666672</c:v>
                      </c:pt>
                      <c:pt idx="13">
                        <c:v>109.94199999999998</c:v>
                      </c:pt>
                      <c:pt idx="14">
                        <c:v>1928.5578333333333</c:v>
                      </c:pt>
                      <c:pt idx="15">
                        <c:v>3638.9326666666675</c:v>
                      </c:pt>
                      <c:pt idx="16">
                        <c:v>2482.8071666666665</c:v>
                      </c:pt>
                      <c:pt idx="17">
                        <c:v>601.26166666666666</c:v>
                      </c:pt>
                      <c:pt idx="18">
                        <c:v>2031.5505000000003</c:v>
                      </c:pt>
                      <c:pt idx="19">
                        <c:v>3166.2361666666675</c:v>
                      </c:pt>
                      <c:pt idx="20">
                        <c:v>1839.3050000000003</c:v>
                      </c:pt>
                      <c:pt idx="21">
                        <c:v>1018.9251666666668</c:v>
                      </c:pt>
                      <c:pt idx="22">
                        <c:v>2008.2165000000002</c:v>
                      </c:pt>
                      <c:pt idx="23">
                        <c:v>86.878666666666675</c:v>
                      </c:pt>
                      <c:pt idx="24">
                        <c:v>104.15683333333332</c:v>
                      </c:pt>
                      <c:pt idx="25">
                        <c:v>817.68333333333374</c:v>
                      </c:pt>
                      <c:pt idx="26">
                        <c:v>1087.441166666667</c:v>
                      </c:pt>
                      <c:pt idx="27">
                        <c:v>1706.0151666666659</c:v>
                      </c:pt>
                      <c:pt idx="28">
                        <c:v>2952.0450000000001</c:v>
                      </c:pt>
                      <c:pt idx="29">
                        <c:v>3457.3521666666661</c:v>
                      </c:pt>
                      <c:pt idx="30">
                        <c:v>72.604666666666674</c:v>
                      </c:pt>
                      <c:pt idx="31">
                        <c:v>67.290000000000006</c:v>
                      </c:pt>
                      <c:pt idx="32">
                        <c:v>1034.595</c:v>
                      </c:pt>
                      <c:pt idx="33">
                        <c:v>933.8955000000002</c:v>
                      </c:pt>
                      <c:pt idx="34">
                        <c:v>1961.7946666666669</c:v>
                      </c:pt>
                      <c:pt idx="35">
                        <c:v>1619.6036666666664</c:v>
                      </c:pt>
                      <c:pt idx="36">
                        <c:v>256.90066666666672</c:v>
                      </c:pt>
                      <c:pt idx="37">
                        <c:v>81.935666666666677</c:v>
                      </c:pt>
                      <c:pt idx="38">
                        <c:v>75.947666666666663</c:v>
                      </c:pt>
                      <c:pt idx="39">
                        <c:v>119.45633333333333</c:v>
                      </c:pt>
                      <c:pt idx="40">
                        <c:v>204.0795</c:v>
                      </c:pt>
                      <c:pt idx="41">
                        <c:v>1813.8661666666669</c:v>
                      </c:pt>
                      <c:pt idx="42">
                        <c:v>1396.6006666666665</c:v>
                      </c:pt>
                      <c:pt idx="43">
                        <c:v>2097.9033333333336</c:v>
                      </c:pt>
                      <c:pt idx="44">
                        <c:v>439.71333333333331</c:v>
                      </c:pt>
                      <c:pt idx="45">
                        <c:v>1083.2268333333334</c:v>
                      </c:pt>
                      <c:pt idx="46">
                        <c:v>2171.3273333333327</c:v>
                      </c:pt>
                      <c:pt idx="47">
                        <c:v>112.78933333333333</c:v>
                      </c:pt>
                      <c:pt idx="48">
                        <c:v>110.26316666666668</c:v>
                      </c:pt>
                      <c:pt idx="49">
                        <c:v>2326.261</c:v>
                      </c:pt>
                      <c:pt idx="50">
                        <c:v>2868.0929999999998</c:v>
                      </c:pt>
                      <c:pt idx="51">
                        <c:v>710.44100000000014</c:v>
                      </c:pt>
                      <c:pt idx="52">
                        <c:v>1015.12</c:v>
                      </c:pt>
                      <c:pt idx="53">
                        <c:v>127.29950000000001</c:v>
                      </c:pt>
                      <c:pt idx="54">
                        <c:v>3214.6981666666661</c:v>
                      </c:pt>
                      <c:pt idx="55">
                        <c:v>1507.4941666666664</c:v>
                      </c:pt>
                      <c:pt idx="56">
                        <c:v>2767.6251666666662</c:v>
                      </c:pt>
                      <c:pt idx="57">
                        <c:v>4669.4609999999993</c:v>
                      </c:pt>
                      <c:pt idx="58">
                        <c:v>3025.0204999999996</c:v>
                      </c:pt>
                      <c:pt idx="59">
                        <c:v>339.41433333333333</c:v>
                      </c:pt>
                      <c:pt idx="60">
                        <c:v>1112.8105</c:v>
                      </c:pt>
                      <c:pt idx="61">
                        <c:v>243.51866666666663</c:v>
                      </c:pt>
                      <c:pt idx="62">
                        <c:v>275.93500000000006</c:v>
                      </c:pt>
                      <c:pt idx="63">
                        <c:v>2056.0210000000006</c:v>
                      </c:pt>
                      <c:pt idx="64">
                        <c:v>3987.380666666666</c:v>
                      </c:pt>
                      <c:pt idx="65">
                        <c:v>437.81483333333335</c:v>
                      </c:pt>
                      <c:pt idx="66">
                        <c:v>2252.031833333333</c:v>
                      </c:pt>
                      <c:pt idx="67">
                        <c:v>2600.4074999999993</c:v>
                      </c:pt>
                      <c:pt idx="68">
                        <c:v>1519.7096666666664</c:v>
                      </c:pt>
                      <c:pt idx="69">
                        <c:v>453.60616666666664</c:v>
                      </c:pt>
                      <c:pt idx="70">
                        <c:v>1958.4991666666663</c:v>
                      </c:pt>
                      <c:pt idx="71">
                        <c:v>1140.845166666667</c:v>
                      </c:pt>
                      <c:pt idx="72">
                        <c:v>111.75733333333335</c:v>
                      </c:pt>
                      <c:pt idx="73">
                        <c:v>104.18083333333337</c:v>
                      </c:pt>
                      <c:pt idx="74">
                        <c:v>48.075333333333326</c:v>
                      </c:pt>
                      <c:pt idx="75">
                        <c:v>1051.4640000000002</c:v>
                      </c:pt>
                      <c:pt idx="76">
                        <c:v>982.44449999999983</c:v>
                      </c:pt>
                      <c:pt idx="77">
                        <c:v>261.80333333333334</c:v>
                      </c:pt>
                      <c:pt idx="78">
                        <c:v>858.6103333333333</c:v>
                      </c:pt>
                      <c:pt idx="79">
                        <c:v>828.09766666666644</c:v>
                      </c:pt>
                      <c:pt idx="80">
                        <c:v>962.84433333333322</c:v>
                      </c:pt>
                      <c:pt idx="81">
                        <c:v>2794.6511666666675</c:v>
                      </c:pt>
                      <c:pt idx="82">
                        <c:v>194.71466666666666</c:v>
                      </c:pt>
                      <c:pt idx="83">
                        <c:v>240.523</c:v>
                      </c:pt>
                      <c:pt idx="84">
                        <c:v>9.5333333333333437E-2</c:v>
                      </c:pt>
                      <c:pt idx="85">
                        <c:v>1404.3453333333341</c:v>
                      </c:pt>
                      <c:pt idx="86">
                        <c:v>1592.3674999999998</c:v>
                      </c:pt>
                      <c:pt idx="87">
                        <c:v>3256.8179999999998</c:v>
                      </c:pt>
                      <c:pt idx="88">
                        <c:v>1145.8244999999997</c:v>
                      </c:pt>
                      <c:pt idx="89">
                        <c:v>0</c:v>
                      </c:pt>
                      <c:pt idx="90">
                        <c:v>196.13349999999997</c:v>
                      </c:pt>
                      <c:pt idx="91">
                        <c:v>141.46733333333336</c:v>
                      </c:pt>
                      <c:pt idx="92">
                        <c:v>4371.9789999999994</c:v>
                      </c:pt>
                      <c:pt idx="93">
                        <c:v>783.18316666666669</c:v>
                      </c:pt>
                      <c:pt idx="94">
                        <c:v>0</c:v>
                      </c:pt>
                      <c:pt idx="95">
                        <c:v>0</c:v>
                      </c:pt>
                      <c:pt idx="96">
                        <c:v>2102.7913333333336</c:v>
                      </c:pt>
                      <c:pt idx="97">
                        <c:v>1563.9601666666665</c:v>
                      </c:pt>
                      <c:pt idx="98">
                        <c:v>2659.8829999999994</c:v>
                      </c:pt>
                      <c:pt idx="99">
                        <c:v>2626.7240000000006</c:v>
                      </c:pt>
                      <c:pt idx="100">
                        <c:v>1637.2781666666665</c:v>
                      </c:pt>
                      <c:pt idx="101">
                        <c:v>1918.1613333333332</c:v>
                      </c:pt>
                      <c:pt idx="102">
                        <c:v>614.26916666666671</c:v>
                      </c:pt>
                      <c:pt idx="103">
                        <c:v>1703.1486666666667</c:v>
                      </c:pt>
                      <c:pt idx="104">
                        <c:v>1892.8184999999996</c:v>
                      </c:pt>
                      <c:pt idx="105">
                        <c:v>1641.9759999999997</c:v>
                      </c:pt>
                      <c:pt idx="106">
                        <c:v>2141.497166666667</c:v>
                      </c:pt>
                      <c:pt idx="107">
                        <c:v>42.043333333333337</c:v>
                      </c:pt>
                      <c:pt idx="108">
                        <c:v>641.02233333333334</c:v>
                      </c:pt>
                      <c:pt idx="109">
                        <c:v>4.2833333333333216E-2</c:v>
                      </c:pt>
                      <c:pt idx="110">
                        <c:v>715.98016666666683</c:v>
                      </c:pt>
                      <c:pt idx="111">
                        <c:v>1177.0894999999998</c:v>
                      </c:pt>
                      <c:pt idx="112">
                        <c:v>216.55116666666672</c:v>
                      </c:pt>
                      <c:pt idx="113">
                        <c:v>3510.1729999999998</c:v>
                      </c:pt>
                      <c:pt idx="114">
                        <c:v>33.828833333333336</c:v>
                      </c:pt>
                      <c:pt idx="115">
                        <c:v>0</c:v>
                      </c:pt>
                      <c:pt idx="116">
                        <c:v>469.58366666666672</c:v>
                      </c:pt>
                      <c:pt idx="117">
                        <c:v>1782.0621666666666</c:v>
                      </c:pt>
                      <c:pt idx="118">
                        <c:v>0</c:v>
                      </c:pt>
                      <c:pt idx="119">
                        <c:v>2894.9430000000002</c:v>
                      </c:pt>
                      <c:pt idx="120">
                        <c:v>4201.9129999999996</c:v>
                      </c:pt>
                      <c:pt idx="121">
                        <c:v>1797.9416666666668</c:v>
                      </c:pt>
                      <c:pt idx="122">
                        <c:v>909.23083333333318</c:v>
                      </c:pt>
                      <c:pt idx="123">
                        <c:v>2558.7444999999989</c:v>
                      </c:pt>
                      <c:pt idx="124">
                        <c:v>2.3606666666666669</c:v>
                      </c:pt>
                      <c:pt idx="125">
                        <c:v>91.593166666666676</c:v>
                      </c:pt>
                      <c:pt idx="126">
                        <c:v>109.47183333333332</c:v>
                      </c:pt>
                      <c:pt idx="127">
                        <c:v>284.56950000000012</c:v>
                      </c:pt>
                      <c:pt idx="128">
                        <c:v>904.06383333333338</c:v>
                      </c:pt>
                      <c:pt idx="129">
                        <c:v>760.66150000000005</c:v>
                      </c:pt>
                      <c:pt idx="130">
                        <c:v>0</c:v>
                      </c:pt>
                      <c:pt idx="131">
                        <c:v>0</c:v>
                      </c:pt>
                      <c:pt idx="132">
                        <c:v>74.298000000000002</c:v>
                      </c:pt>
                      <c:pt idx="133">
                        <c:v>145.91866666666664</c:v>
                      </c:pt>
                      <c:pt idx="134">
                        <c:v>1070.5616666666665</c:v>
                      </c:pt>
                      <c:pt idx="135">
                        <c:v>296.02433333333335</c:v>
                      </c:pt>
                      <c:pt idx="136">
                        <c:v>53.072833333333342</c:v>
                      </c:pt>
                      <c:pt idx="137">
                        <c:v>70.516499999999994</c:v>
                      </c:pt>
                      <c:pt idx="138">
                        <c:v>0</c:v>
                      </c:pt>
                      <c:pt idx="139">
                        <c:v>0</c:v>
                      </c:pt>
                      <c:pt idx="140">
                        <c:v>341.91283333333331</c:v>
                      </c:pt>
                      <c:pt idx="141">
                        <c:v>331.39883333333336</c:v>
                      </c:pt>
                      <c:pt idx="142">
                        <c:v>0</c:v>
                      </c:pt>
                      <c:pt idx="143">
                        <c:v>0</c:v>
                      </c:pt>
                      <c:pt idx="144">
                        <c:v>1693.5669999999996</c:v>
                      </c:pt>
                      <c:pt idx="145">
                        <c:v>0</c:v>
                      </c:pt>
                      <c:pt idx="146">
                        <c:v>0</c:v>
                      </c:pt>
                      <c:pt idx="147">
                        <c:v>0</c:v>
                      </c:pt>
                      <c:pt idx="148">
                        <c:v>583.05416666666667</c:v>
                      </c:pt>
                      <c:pt idx="149">
                        <c:v>16.146333333333327</c:v>
                      </c:pt>
                      <c:pt idx="150">
                        <c:v>34.085833333333319</c:v>
                      </c:pt>
                      <c:pt idx="151">
                        <c:v>0</c:v>
                      </c:pt>
                      <c:pt idx="152">
                        <c:v>36.962499999999963</c:v>
                      </c:pt>
                      <c:pt idx="153">
                        <c:v>0</c:v>
                      </c:pt>
                      <c:pt idx="154">
                        <c:v>0</c:v>
                      </c:pt>
                      <c:pt idx="155">
                        <c:v>0</c:v>
                      </c:pt>
                      <c:pt idx="156">
                        <c:v>0</c:v>
                      </c:pt>
                      <c:pt idx="157">
                        <c:v>0</c:v>
                      </c:pt>
                      <c:pt idx="158">
                        <c:v>78.849999999999994</c:v>
                      </c:pt>
                      <c:pt idx="159">
                        <c:v>0</c:v>
                      </c:pt>
                      <c:pt idx="160">
                        <c:v>0</c:v>
                      </c:pt>
                      <c:pt idx="161">
                        <c:v>79.990000000000009</c:v>
                      </c:pt>
                      <c:pt idx="162">
                        <c:v>80.8</c:v>
                      </c:pt>
                      <c:pt idx="163">
                        <c:v>0</c:v>
                      </c:pt>
                      <c:pt idx="164">
                        <c:v>0</c:v>
                      </c:pt>
                      <c:pt idx="165">
                        <c:v>34.61</c:v>
                      </c:pt>
                      <c:pt idx="166">
                        <c:v>0</c:v>
                      </c:pt>
                      <c:pt idx="167">
                        <c:v>0</c:v>
                      </c:pt>
                      <c:pt idx="168">
                        <c:v>0</c:v>
                      </c:pt>
                      <c:pt idx="169">
                        <c:v>0</c:v>
                      </c:pt>
                      <c:pt idx="170">
                        <c:v>0</c:v>
                      </c:pt>
                      <c:pt idx="171">
                        <c:v>0</c:v>
                      </c:pt>
                      <c:pt idx="172">
                        <c:v>44.309999999999995</c:v>
                      </c:pt>
                      <c:pt idx="173">
                        <c:v>0</c:v>
                      </c:pt>
                      <c:pt idx="174">
                        <c:v>0</c:v>
                      </c:pt>
                      <c:pt idx="175">
                        <c:v>0</c:v>
                      </c:pt>
                      <c:pt idx="176">
                        <c:v>0</c:v>
                      </c:pt>
                      <c:pt idx="177">
                        <c:v>0</c:v>
                      </c:pt>
                      <c:pt idx="178">
                        <c:v>187.07999999999998</c:v>
                      </c:pt>
                      <c:pt idx="179">
                        <c:v>309.87</c:v>
                      </c:pt>
                      <c:pt idx="180">
                        <c:v>0</c:v>
                      </c:pt>
                      <c:pt idx="181">
                        <c:v>0</c:v>
                      </c:pt>
                      <c:pt idx="182">
                        <c:v>6124.1700000000019</c:v>
                      </c:pt>
                      <c:pt idx="183">
                        <c:v>0</c:v>
                      </c:pt>
                      <c:pt idx="184">
                        <c:v>0</c:v>
                      </c:pt>
                      <c:pt idx="185">
                        <c:v>100.94000000000001</c:v>
                      </c:pt>
                      <c:pt idx="186">
                        <c:v>247.68</c:v>
                      </c:pt>
                      <c:pt idx="187">
                        <c:v>0</c:v>
                      </c:pt>
                      <c:pt idx="188">
                        <c:v>0</c:v>
                      </c:pt>
                      <c:pt idx="189">
                        <c:v>1946.4800000000002</c:v>
                      </c:pt>
                      <c:pt idx="190">
                        <c:v>363.88999999999993</c:v>
                      </c:pt>
                      <c:pt idx="191">
                        <c:v>0</c:v>
                      </c:pt>
                      <c:pt idx="192">
                        <c:v>415.53000000000003</c:v>
                      </c:pt>
                      <c:pt idx="193">
                        <c:v>8.7200000000000006</c:v>
                      </c:pt>
                      <c:pt idx="194">
                        <c:v>3068.7500000000009</c:v>
                      </c:pt>
                      <c:pt idx="195">
                        <c:v>3090.25</c:v>
                      </c:pt>
                      <c:pt idx="196">
                        <c:v>1830.18</c:v>
                      </c:pt>
                      <c:pt idx="197">
                        <c:v>3622.9900000000007</c:v>
                      </c:pt>
                      <c:pt idx="198">
                        <c:v>1896.5</c:v>
                      </c:pt>
                      <c:pt idx="199">
                        <c:v>1991.57</c:v>
                      </c:pt>
                      <c:pt idx="200">
                        <c:v>700.53</c:v>
                      </c:pt>
                      <c:pt idx="201">
                        <c:v>1817.86</c:v>
                      </c:pt>
                      <c:pt idx="202">
                        <c:v>1540.86</c:v>
                      </c:pt>
                      <c:pt idx="203">
                        <c:v>969.81</c:v>
                      </c:pt>
                      <c:pt idx="204">
                        <c:v>137.96</c:v>
                      </c:pt>
                      <c:pt idx="205">
                        <c:v>0</c:v>
                      </c:pt>
                      <c:pt idx="206">
                        <c:v>308.75999999999993</c:v>
                      </c:pt>
                      <c:pt idx="207">
                        <c:v>337.19</c:v>
                      </c:pt>
                      <c:pt idx="208">
                        <c:v>0</c:v>
                      </c:pt>
                      <c:pt idx="209">
                        <c:v>1279.7799999999997</c:v>
                      </c:pt>
                      <c:pt idx="210">
                        <c:v>0</c:v>
                      </c:pt>
                      <c:pt idx="211">
                        <c:v>0</c:v>
                      </c:pt>
                      <c:pt idx="212">
                        <c:v>7.8199999999999994</c:v>
                      </c:pt>
                      <c:pt idx="213">
                        <c:v>602.95999999999981</c:v>
                      </c:pt>
                      <c:pt idx="214">
                        <c:v>1371.8700000000001</c:v>
                      </c:pt>
                      <c:pt idx="215">
                        <c:v>2059.7500000000005</c:v>
                      </c:pt>
                      <c:pt idx="216">
                        <c:v>105.31816666666668</c:v>
                      </c:pt>
                      <c:pt idx="217">
                        <c:v>1462.6243333333337</c:v>
                      </c:pt>
                      <c:pt idx="218">
                        <c:v>742.79100000000005</c:v>
                      </c:pt>
                      <c:pt idx="219">
                        <c:v>862.03916666666692</c:v>
                      </c:pt>
                      <c:pt idx="220">
                        <c:v>21.386166666666661</c:v>
                      </c:pt>
                      <c:pt idx="221">
                        <c:v>0</c:v>
                      </c:pt>
                      <c:pt idx="222">
                        <c:v>4.6500000000000104E-2</c:v>
                      </c:pt>
                      <c:pt idx="223">
                        <c:v>204.66633333333334</c:v>
                      </c:pt>
                      <c:pt idx="224">
                        <c:v>7111.8693333333331</c:v>
                      </c:pt>
                      <c:pt idx="225">
                        <c:v>0.297333333333334</c:v>
                      </c:pt>
                      <c:pt idx="226">
                        <c:v>5135.020833333333</c:v>
                      </c:pt>
                      <c:pt idx="227">
                        <c:v>970.82949999999994</c:v>
                      </c:pt>
                      <c:pt idx="228">
                        <c:v>114.82333333333334</c:v>
                      </c:pt>
                      <c:pt idx="229">
                        <c:v>1198.1145000000001</c:v>
                      </c:pt>
                      <c:pt idx="230">
                        <c:v>2184.8400000000006</c:v>
                      </c:pt>
                      <c:pt idx="231">
                        <c:v>2402.2070000000003</c:v>
                      </c:pt>
                      <c:pt idx="232">
                        <c:v>3595.1088333333328</c:v>
                      </c:pt>
                      <c:pt idx="233">
                        <c:v>107.669</c:v>
                      </c:pt>
                      <c:pt idx="234">
                        <c:v>3.0723333333333334</c:v>
                      </c:pt>
                      <c:pt idx="235">
                        <c:v>171.09083333333328</c:v>
                      </c:pt>
                      <c:pt idx="236">
                        <c:v>2428.8463333333334</c:v>
                      </c:pt>
                      <c:pt idx="237">
                        <c:v>849.35566666666671</c:v>
                      </c:pt>
                      <c:pt idx="238">
                        <c:v>3172.9646666666654</c:v>
                      </c:pt>
                      <c:pt idx="239">
                        <c:v>1201.6081666666669</c:v>
                      </c:pt>
                      <c:pt idx="240">
                        <c:v>1244.9713333333334</c:v>
                      </c:pt>
                      <c:pt idx="241">
                        <c:v>688.0768333333333</c:v>
                      </c:pt>
                      <c:pt idx="242">
                        <c:v>792.94499999999994</c:v>
                      </c:pt>
                      <c:pt idx="243">
                        <c:v>1190.3</c:v>
                      </c:pt>
                      <c:pt idx="244">
                        <c:v>3975.5300000000007</c:v>
                      </c:pt>
                      <c:pt idx="245">
                        <c:v>4140.4483333333337</c:v>
                      </c:pt>
                      <c:pt idx="246">
                        <c:v>5058.1741666666676</c:v>
                      </c:pt>
                      <c:pt idx="247">
                        <c:v>19.450000000000006</c:v>
                      </c:pt>
                      <c:pt idx="248">
                        <c:v>324.86799999999999</c:v>
                      </c:pt>
                      <c:pt idx="249">
                        <c:v>136.69966666666664</c:v>
                      </c:pt>
                      <c:pt idx="250">
                        <c:v>1495.5166666666667</c:v>
                      </c:pt>
                      <c:pt idx="251">
                        <c:v>4680.0771666666678</c:v>
                      </c:pt>
                      <c:pt idx="252">
                        <c:v>3157.5710000000008</c:v>
                      </c:pt>
                      <c:pt idx="253">
                        <c:v>2859.6591666666664</c:v>
                      </c:pt>
                      <c:pt idx="254">
                        <c:v>1823.4784999999999</c:v>
                      </c:pt>
                      <c:pt idx="255">
                        <c:v>1283.9195000000002</c:v>
                      </c:pt>
                      <c:pt idx="256">
                        <c:v>2123.941166666667</c:v>
                      </c:pt>
                      <c:pt idx="257">
                        <c:v>365.27483333333333</c:v>
                      </c:pt>
                      <c:pt idx="258">
                        <c:v>1731.2011666666672</c:v>
                      </c:pt>
                      <c:pt idx="259">
                        <c:v>2894.7264999999998</c:v>
                      </c:pt>
                      <c:pt idx="260">
                        <c:v>7398.1979999999985</c:v>
                      </c:pt>
                      <c:pt idx="261">
                        <c:v>5852.717333333334</c:v>
                      </c:pt>
                      <c:pt idx="262">
                        <c:v>2826.8105</c:v>
                      </c:pt>
                      <c:pt idx="263">
                        <c:v>3705.8744999999994</c:v>
                      </c:pt>
                      <c:pt idx="264">
                        <c:v>2937.1313333333346</c:v>
                      </c:pt>
                      <c:pt idx="265">
                        <c:v>1158.3228333333336</c:v>
                      </c:pt>
                      <c:pt idx="266">
                        <c:v>3425.4421666666667</c:v>
                      </c:pt>
                      <c:pt idx="267">
                        <c:v>1718.5224999999998</c:v>
                      </c:pt>
                      <c:pt idx="268">
                        <c:v>2416.987333333333</c:v>
                      </c:pt>
                      <c:pt idx="269">
                        <c:v>7415.5103333333354</c:v>
                      </c:pt>
                      <c:pt idx="270">
                        <c:v>2676.7934999999998</c:v>
                      </c:pt>
                      <c:pt idx="271">
                        <c:v>1007.7301666666672</c:v>
                      </c:pt>
                      <c:pt idx="272">
                        <c:v>2284.8285000000001</c:v>
                      </c:pt>
                      <c:pt idx="273">
                        <c:v>2099.4883333333332</c:v>
                      </c:pt>
                      <c:pt idx="274">
                        <c:v>1480.0999999999997</c:v>
                      </c:pt>
                      <c:pt idx="275">
                        <c:v>121.35</c:v>
                      </c:pt>
                      <c:pt idx="276">
                        <c:v>1203.7190000000001</c:v>
                      </c:pt>
                      <c:pt idx="277">
                        <c:v>1685.7706666666663</c:v>
                      </c:pt>
                      <c:pt idx="278">
                        <c:v>4495.2049999999981</c:v>
                      </c:pt>
                      <c:pt idx="279">
                        <c:v>5195.3348333333333</c:v>
                      </c:pt>
                      <c:pt idx="280">
                        <c:v>7949.0234999999993</c:v>
                      </c:pt>
                      <c:pt idx="281">
                        <c:v>9488.8274999999994</c:v>
                      </c:pt>
                      <c:pt idx="282">
                        <c:v>5505.4693333333335</c:v>
                      </c:pt>
                      <c:pt idx="283">
                        <c:v>2684.3516666666674</c:v>
                      </c:pt>
                      <c:pt idx="284">
                        <c:v>4905.5463333333337</c:v>
                      </c:pt>
                      <c:pt idx="285">
                        <c:v>6169.3073333333341</c:v>
                      </c:pt>
                      <c:pt idx="286">
                        <c:v>5152.8943333333336</c:v>
                      </c:pt>
                      <c:pt idx="287">
                        <c:v>5253.857</c:v>
                      </c:pt>
                      <c:pt idx="288">
                        <c:v>4223.7086666666664</c:v>
                      </c:pt>
                      <c:pt idx="289">
                        <c:v>2698.0363333333335</c:v>
                      </c:pt>
                      <c:pt idx="290">
                        <c:v>3118.2328333333339</c:v>
                      </c:pt>
                      <c:pt idx="291">
                        <c:v>2146.6235000000006</c:v>
                      </c:pt>
                      <c:pt idx="292">
                        <c:v>3055.3414999999995</c:v>
                      </c:pt>
                      <c:pt idx="293">
                        <c:v>4145.3328333333338</c:v>
                      </c:pt>
                      <c:pt idx="294">
                        <c:v>2490.4921666666673</c:v>
                      </c:pt>
                      <c:pt idx="295">
                        <c:v>3103.3968333333341</c:v>
                      </c:pt>
                      <c:pt idx="296">
                        <c:v>4681.0826666666671</c:v>
                      </c:pt>
                      <c:pt idx="297">
                        <c:v>2823.2351666666668</c:v>
                      </c:pt>
                      <c:pt idx="298">
                        <c:v>2786.4746666666674</c:v>
                      </c:pt>
                      <c:pt idx="299">
                        <c:v>3360.0591666666674</c:v>
                      </c:pt>
                      <c:pt idx="300">
                        <c:v>4701.0273333333334</c:v>
                      </c:pt>
                      <c:pt idx="301">
                        <c:v>5282.6108333333332</c:v>
                      </c:pt>
                      <c:pt idx="302">
                        <c:v>4147.3339999999998</c:v>
                      </c:pt>
                      <c:pt idx="303">
                        <c:v>4586.4880000000012</c:v>
                      </c:pt>
                      <c:pt idx="304">
                        <c:v>2558.3200000000002</c:v>
                      </c:pt>
                      <c:pt idx="305">
                        <c:v>3179.79</c:v>
                      </c:pt>
                      <c:pt idx="306">
                        <c:v>2356.77</c:v>
                      </c:pt>
                      <c:pt idx="307">
                        <c:v>1553.63</c:v>
                      </c:pt>
                      <c:pt idx="308">
                        <c:v>2372.88</c:v>
                      </c:pt>
                      <c:pt idx="309">
                        <c:v>2729</c:v>
                      </c:pt>
                      <c:pt idx="310">
                        <c:v>314.38</c:v>
                      </c:pt>
                      <c:pt idx="311">
                        <c:v>2504.4699999999998</c:v>
                      </c:pt>
                      <c:pt idx="312">
                        <c:v>2413.41</c:v>
                      </c:pt>
                      <c:pt idx="313">
                        <c:v>1380.38</c:v>
                      </c:pt>
                      <c:pt idx="314">
                        <c:v>159.18</c:v>
                      </c:pt>
                      <c:pt idx="315">
                        <c:v>1172.26</c:v>
                      </c:pt>
                      <c:pt idx="316">
                        <c:v>4721.25</c:v>
                      </c:pt>
                      <c:pt idx="317">
                        <c:v>4214.3599999999997</c:v>
                      </c:pt>
                      <c:pt idx="318">
                        <c:v>1121.4100000000001</c:v>
                      </c:pt>
                      <c:pt idx="319">
                        <c:v>2417.09</c:v>
                      </c:pt>
                      <c:pt idx="320">
                        <c:v>4914.1499999999996</c:v>
                      </c:pt>
                      <c:pt idx="321">
                        <c:v>5238.87</c:v>
                      </c:pt>
                      <c:pt idx="322">
                        <c:v>7128.19</c:v>
                      </c:pt>
                      <c:pt idx="323">
                        <c:v>7281.06</c:v>
                      </c:pt>
                      <c:pt idx="324">
                        <c:v>6152.24</c:v>
                      </c:pt>
                      <c:pt idx="325">
                        <c:v>2809.74</c:v>
                      </c:pt>
                      <c:pt idx="326">
                        <c:v>3550.21</c:v>
                      </c:pt>
                      <c:pt idx="327">
                        <c:v>6310.95</c:v>
                      </c:pt>
                      <c:pt idx="328">
                        <c:v>7514.71</c:v>
                      </c:pt>
                      <c:pt idx="329">
                        <c:v>5901.11</c:v>
                      </c:pt>
                      <c:pt idx="330">
                        <c:v>4577.92</c:v>
                      </c:pt>
                      <c:pt idx="331">
                        <c:v>3804.37</c:v>
                      </c:pt>
                      <c:pt idx="332">
                        <c:v>1671.31</c:v>
                      </c:pt>
                      <c:pt idx="333">
                        <c:v>5085.13</c:v>
                      </c:pt>
                      <c:pt idx="334">
                        <c:v>5068.7500000000009</c:v>
                      </c:pt>
                      <c:pt idx="335">
                        <c:v>4565.199999999998</c:v>
                      </c:pt>
                      <c:pt idx="336">
                        <c:v>4056.47</c:v>
                      </c:pt>
                      <c:pt idx="337">
                        <c:v>4642.4799999999996</c:v>
                      </c:pt>
                      <c:pt idx="338">
                        <c:v>1091.29</c:v>
                      </c:pt>
                      <c:pt idx="339">
                        <c:v>271.38</c:v>
                      </c:pt>
                      <c:pt idx="340">
                        <c:v>3961.81</c:v>
                      </c:pt>
                      <c:pt idx="341">
                        <c:v>3044.7100000000009</c:v>
                      </c:pt>
                      <c:pt idx="342">
                        <c:v>320.09999999999997</c:v>
                      </c:pt>
                      <c:pt idx="343">
                        <c:v>2688.3899999999994</c:v>
                      </c:pt>
                      <c:pt idx="344">
                        <c:v>1865.0599999999997</c:v>
                      </c:pt>
                      <c:pt idx="345">
                        <c:v>1241.5100000000002</c:v>
                      </c:pt>
                      <c:pt idx="346">
                        <c:v>273.87</c:v>
                      </c:pt>
                      <c:pt idx="347">
                        <c:v>1219.0100000000002</c:v>
                      </c:pt>
                      <c:pt idx="348">
                        <c:v>2640.4200000000005</c:v>
                      </c:pt>
                      <c:pt idx="349">
                        <c:v>895.88000000000011</c:v>
                      </c:pt>
                      <c:pt idx="350">
                        <c:v>3658.2400000000002</c:v>
                      </c:pt>
                      <c:pt idx="351">
                        <c:v>2092.4499999999998</c:v>
                      </c:pt>
                      <c:pt idx="352">
                        <c:v>1626.4399999999998</c:v>
                      </c:pt>
                      <c:pt idx="353">
                        <c:v>515.2299999999999</c:v>
                      </c:pt>
                      <c:pt idx="354">
                        <c:v>1836.34</c:v>
                      </c:pt>
                      <c:pt idx="355">
                        <c:v>1128.1318333333334</c:v>
                      </c:pt>
                      <c:pt idx="356">
                        <c:v>3506.1849999999995</c:v>
                      </c:pt>
                      <c:pt idx="357">
                        <c:v>4253.5825000000013</c:v>
                      </c:pt>
                      <c:pt idx="358">
                        <c:v>4588.6788333333334</c:v>
                      </c:pt>
                      <c:pt idx="359">
                        <c:v>1261.0055</c:v>
                      </c:pt>
                      <c:pt idx="360">
                        <c:v>2420.3485000000005</c:v>
                      </c:pt>
                      <c:pt idx="361">
                        <c:v>3547.3515000000011</c:v>
                      </c:pt>
                      <c:pt idx="362">
                        <c:v>4246.4204999999993</c:v>
                      </c:pt>
                      <c:pt idx="363">
                        <c:v>4325.7379999999994</c:v>
                      </c:pt>
                      <c:pt idx="364">
                        <c:v>1867.5345000000002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7-EF58-400B-95E8-28E426572088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'Acumulado eólico-solar'!$D$7</c15:sqref>
                        </c15:formulaRef>
                      </c:ext>
                    </c:extLst>
                    <c:strCache>
                      <c:ptCount val="1"/>
                      <c:pt idx="0">
                        <c:v> Solar 2022 </c:v>
                      </c:pt>
                    </c:strCache>
                  </c:strRef>
                </c:tx>
                <c:spPr>
                  <a:ln w="28575" cap="rnd">
                    <a:solidFill>
                      <a:schemeClr val="accent1">
                        <a:tint val="52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'Acumulado eólico-solar'!$B$8:$B$372</c15:sqref>
                        </c15:formulaRef>
                      </c:ext>
                    </c:extLst>
                    <c:numCache>
                      <c:formatCode>d\-mmm</c:formatCode>
                      <c:ptCount val="365"/>
                      <c:pt idx="0">
                        <c:v>44562</c:v>
                      </c:pt>
                      <c:pt idx="1">
                        <c:v>44563</c:v>
                      </c:pt>
                      <c:pt idx="2">
                        <c:v>44564</c:v>
                      </c:pt>
                      <c:pt idx="3">
                        <c:v>44565</c:v>
                      </c:pt>
                      <c:pt idx="4">
                        <c:v>44566</c:v>
                      </c:pt>
                      <c:pt idx="5">
                        <c:v>44567</c:v>
                      </c:pt>
                      <c:pt idx="6">
                        <c:v>44568</c:v>
                      </c:pt>
                      <c:pt idx="7">
                        <c:v>44569</c:v>
                      </c:pt>
                      <c:pt idx="8">
                        <c:v>44570</c:v>
                      </c:pt>
                      <c:pt idx="9">
                        <c:v>44571</c:v>
                      </c:pt>
                      <c:pt idx="10">
                        <c:v>44572</c:v>
                      </c:pt>
                      <c:pt idx="11">
                        <c:v>44573</c:v>
                      </c:pt>
                      <c:pt idx="12">
                        <c:v>44574</c:v>
                      </c:pt>
                      <c:pt idx="13">
                        <c:v>44575</c:v>
                      </c:pt>
                      <c:pt idx="14">
                        <c:v>44576</c:v>
                      </c:pt>
                      <c:pt idx="15">
                        <c:v>44577</c:v>
                      </c:pt>
                      <c:pt idx="16">
                        <c:v>44578</c:v>
                      </c:pt>
                      <c:pt idx="17">
                        <c:v>44579</c:v>
                      </c:pt>
                      <c:pt idx="18">
                        <c:v>44580</c:v>
                      </c:pt>
                      <c:pt idx="19">
                        <c:v>44581</c:v>
                      </c:pt>
                      <c:pt idx="20">
                        <c:v>44582</c:v>
                      </c:pt>
                      <c:pt idx="21">
                        <c:v>44583</c:v>
                      </c:pt>
                      <c:pt idx="22">
                        <c:v>44584</c:v>
                      </c:pt>
                      <c:pt idx="23">
                        <c:v>44585</c:v>
                      </c:pt>
                      <c:pt idx="24">
                        <c:v>44586</c:v>
                      </c:pt>
                      <c:pt idx="25">
                        <c:v>44587</c:v>
                      </c:pt>
                      <c:pt idx="26">
                        <c:v>44588</c:v>
                      </c:pt>
                      <c:pt idx="27">
                        <c:v>44589</c:v>
                      </c:pt>
                      <c:pt idx="28">
                        <c:v>44590</c:v>
                      </c:pt>
                      <c:pt idx="29">
                        <c:v>44591</c:v>
                      </c:pt>
                      <c:pt idx="30">
                        <c:v>44592</c:v>
                      </c:pt>
                      <c:pt idx="31">
                        <c:v>44593</c:v>
                      </c:pt>
                      <c:pt idx="32">
                        <c:v>44594</c:v>
                      </c:pt>
                      <c:pt idx="33">
                        <c:v>44595</c:v>
                      </c:pt>
                      <c:pt idx="34">
                        <c:v>44596</c:v>
                      </c:pt>
                      <c:pt idx="35">
                        <c:v>44597</c:v>
                      </c:pt>
                      <c:pt idx="36">
                        <c:v>44598</c:v>
                      </c:pt>
                      <c:pt idx="37">
                        <c:v>44599</c:v>
                      </c:pt>
                      <c:pt idx="38">
                        <c:v>44600</c:v>
                      </c:pt>
                      <c:pt idx="39">
                        <c:v>44601</c:v>
                      </c:pt>
                      <c:pt idx="40">
                        <c:v>44602</c:v>
                      </c:pt>
                      <c:pt idx="41">
                        <c:v>44603</c:v>
                      </c:pt>
                      <c:pt idx="42">
                        <c:v>44604</c:v>
                      </c:pt>
                      <c:pt idx="43">
                        <c:v>44605</c:v>
                      </c:pt>
                      <c:pt idx="44">
                        <c:v>44606</c:v>
                      </c:pt>
                      <c:pt idx="45">
                        <c:v>44607</c:v>
                      </c:pt>
                      <c:pt idx="46">
                        <c:v>44608</c:v>
                      </c:pt>
                      <c:pt idx="47">
                        <c:v>44609</c:v>
                      </c:pt>
                      <c:pt idx="48">
                        <c:v>44610</c:v>
                      </c:pt>
                      <c:pt idx="49">
                        <c:v>44611</c:v>
                      </c:pt>
                      <c:pt idx="50">
                        <c:v>44612</c:v>
                      </c:pt>
                      <c:pt idx="51">
                        <c:v>44613</c:v>
                      </c:pt>
                      <c:pt idx="52">
                        <c:v>44614</c:v>
                      </c:pt>
                      <c:pt idx="53">
                        <c:v>44615</c:v>
                      </c:pt>
                      <c:pt idx="54">
                        <c:v>44616</c:v>
                      </c:pt>
                      <c:pt idx="55">
                        <c:v>44617</c:v>
                      </c:pt>
                      <c:pt idx="56">
                        <c:v>44618</c:v>
                      </c:pt>
                      <c:pt idx="57">
                        <c:v>44619</c:v>
                      </c:pt>
                      <c:pt idx="58">
                        <c:v>44620</c:v>
                      </c:pt>
                      <c:pt idx="59">
                        <c:v>44621</c:v>
                      </c:pt>
                      <c:pt idx="60">
                        <c:v>44622</c:v>
                      </c:pt>
                      <c:pt idx="61">
                        <c:v>44623</c:v>
                      </c:pt>
                      <c:pt idx="62">
                        <c:v>44624</c:v>
                      </c:pt>
                      <c:pt idx="63">
                        <c:v>44625</c:v>
                      </c:pt>
                      <c:pt idx="64">
                        <c:v>44626</c:v>
                      </c:pt>
                      <c:pt idx="65">
                        <c:v>44627</c:v>
                      </c:pt>
                      <c:pt idx="66">
                        <c:v>44628</c:v>
                      </c:pt>
                      <c:pt idx="67">
                        <c:v>44629</c:v>
                      </c:pt>
                      <c:pt idx="68">
                        <c:v>44630</c:v>
                      </c:pt>
                      <c:pt idx="69">
                        <c:v>44631</c:v>
                      </c:pt>
                      <c:pt idx="70">
                        <c:v>44632</c:v>
                      </c:pt>
                      <c:pt idx="71">
                        <c:v>44633</c:v>
                      </c:pt>
                      <c:pt idx="72">
                        <c:v>44634</c:v>
                      </c:pt>
                      <c:pt idx="73">
                        <c:v>44635</c:v>
                      </c:pt>
                      <c:pt idx="74">
                        <c:v>44636</c:v>
                      </c:pt>
                      <c:pt idx="75">
                        <c:v>44637</c:v>
                      </c:pt>
                      <c:pt idx="76">
                        <c:v>44638</c:v>
                      </c:pt>
                      <c:pt idx="77">
                        <c:v>44639</c:v>
                      </c:pt>
                      <c:pt idx="78">
                        <c:v>44640</c:v>
                      </c:pt>
                      <c:pt idx="79">
                        <c:v>44641</c:v>
                      </c:pt>
                      <c:pt idx="80">
                        <c:v>44642</c:v>
                      </c:pt>
                      <c:pt idx="81">
                        <c:v>44643</c:v>
                      </c:pt>
                      <c:pt idx="82">
                        <c:v>44644</c:v>
                      </c:pt>
                      <c:pt idx="83">
                        <c:v>44645</c:v>
                      </c:pt>
                      <c:pt idx="84">
                        <c:v>44646</c:v>
                      </c:pt>
                      <c:pt idx="85">
                        <c:v>44647</c:v>
                      </c:pt>
                      <c:pt idx="86">
                        <c:v>44648</c:v>
                      </c:pt>
                      <c:pt idx="87">
                        <c:v>44649</c:v>
                      </c:pt>
                      <c:pt idx="88">
                        <c:v>44650</c:v>
                      </c:pt>
                      <c:pt idx="89">
                        <c:v>44651</c:v>
                      </c:pt>
                      <c:pt idx="90">
                        <c:v>44652</c:v>
                      </c:pt>
                      <c:pt idx="91">
                        <c:v>44653</c:v>
                      </c:pt>
                      <c:pt idx="92">
                        <c:v>44654</c:v>
                      </c:pt>
                      <c:pt idx="93">
                        <c:v>44655</c:v>
                      </c:pt>
                      <c:pt idx="94">
                        <c:v>44656</c:v>
                      </c:pt>
                      <c:pt idx="95">
                        <c:v>44657</c:v>
                      </c:pt>
                      <c:pt idx="96">
                        <c:v>44658</c:v>
                      </c:pt>
                      <c:pt idx="97">
                        <c:v>44659</c:v>
                      </c:pt>
                      <c:pt idx="98">
                        <c:v>44660</c:v>
                      </c:pt>
                      <c:pt idx="99">
                        <c:v>44661</c:v>
                      </c:pt>
                      <c:pt idx="100">
                        <c:v>44662</c:v>
                      </c:pt>
                      <c:pt idx="101">
                        <c:v>44663</c:v>
                      </c:pt>
                      <c:pt idx="102">
                        <c:v>44664</c:v>
                      </c:pt>
                      <c:pt idx="103">
                        <c:v>44665</c:v>
                      </c:pt>
                      <c:pt idx="104">
                        <c:v>44666</c:v>
                      </c:pt>
                      <c:pt idx="105">
                        <c:v>44667</c:v>
                      </c:pt>
                      <c:pt idx="106">
                        <c:v>44668</c:v>
                      </c:pt>
                      <c:pt idx="107">
                        <c:v>44669</c:v>
                      </c:pt>
                      <c:pt idx="108">
                        <c:v>44670</c:v>
                      </c:pt>
                      <c:pt idx="109">
                        <c:v>44671</c:v>
                      </c:pt>
                      <c:pt idx="110">
                        <c:v>44672</c:v>
                      </c:pt>
                      <c:pt idx="111">
                        <c:v>44673</c:v>
                      </c:pt>
                      <c:pt idx="112">
                        <c:v>44674</c:v>
                      </c:pt>
                      <c:pt idx="113">
                        <c:v>44675</c:v>
                      </c:pt>
                      <c:pt idx="114">
                        <c:v>44676</c:v>
                      </c:pt>
                      <c:pt idx="115">
                        <c:v>44677</c:v>
                      </c:pt>
                      <c:pt idx="116">
                        <c:v>44678</c:v>
                      </c:pt>
                      <c:pt idx="117">
                        <c:v>44679</c:v>
                      </c:pt>
                      <c:pt idx="118">
                        <c:v>44680</c:v>
                      </c:pt>
                      <c:pt idx="119">
                        <c:v>44681</c:v>
                      </c:pt>
                      <c:pt idx="120">
                        <c:v>44682</c:v>
                      </c:pt>
                      <c:pt idx="121">
                        <c:v>44683</c:v>
                      </c:pt>
                      <c:pt idx="122">
                        <c:v>44684</c:v>
                      </c:pt>
                      <c:pt idx="123">
                        <c:v>44685</c:v>
                      </c:pt>
                      <c:pt idx="124">
                        <c:v>44686</c:v>
                      </c:pt>
                      <c:pt idx="125">
                        <c:v>44687</c:v>
                      </c:pt>
                      <c:pt idx="126">
                        <c:v>44688</c:v>
                      </c:pt>
                      <c:pt idx="127">
                        <c:v>44689</c:v>
                      </c:pt>
                      <c:pt idx="128">
                        <c:v>44690</c:v>
                      </c:pt>
                      <c:pt idx="129">
                        <c:v>44691</c:v>
                      </c:pt>
                      <c:pt idx="130">
                        <c:v>44692</c:v>
                      </c:pt>
                      <c:pt idx="131">
                        <c:v>44693</c:v>
                      </c:pt>
                      <c:pt idx="132">
                        <c:v>44694</c:v>
                      </c:pt>
                      <c:pt idx="133">
                        <c:v>44695</c:v>
                      </c:pt>
                      <c:pt idx="134">
                        <c:v>44696</c:v>
                      </c:pt>
                      <c:pt idx="135">
                        <c:v>44697</c:v>
                      </c:pt>
                      <c:pt idx="136">
                        <c:v>44698</c:v>
                      </c:pt>
                      <c:pt idx="137">
                        <c:v>44699</c:v>
                      </c:pt>
                      <c:pt idx="138">
                        <c:v>44700</c:v>
                      </c:pt>
                      <c:pt idx="139">
                        <c:v>44701</c:v>
                      </c:pt>
                      <c:pt idx="140">
                        <c:v>44702</c:v>
                      </c:pt>
                      <c:pt idx="141">
                        <c:v>44703</c:v>
                      </c:pt>
                      <c:pt idx="142">
                        <c:v>44704</c:v>
                      </c:pt>
                      <c:pt idx="143">
                        <c:v>44705</c:v>
                      </c:pt>
                      <c:pt idx="144">
                        <c:v>44706</c:v>
                      </c:pt>
                      <c:pt idx="145">
                        <c:v>44707</c:v>
                      </c:pt>
                      <c:pt idx="146">
                        <c:v>44708</c:v>
                      </c:pt>
                      <c:pt idx="147">
                        <c:v>44709</c:v>
                      </c:pt>
                      <c:pt idx="148">
                        <c:v>44710</c:v>
                      </c:pt>
                      <c:pt idx="149">
                        <c:v>44711</c:v>
                      </c:pt>
                      <c:pt idx="150">
                        <c:v>44712</c:v>
                      </c:pt>
                      <c:pt idx="151">
                        <c:v>44713</c:v>
                      </c:pt>
                      <c:pt idx="152">
                        <c:v>44714</c:v>
                      </c:pt>
                      <c:pt idx="153">
                        <c:v>44715</c:v>
                      </c:pt>
                      <c:pt idx="154">
                        <c:v>44716</c:v>
                      </c:pt>
                      <c:pt idx="155">
                        <c:v>44717</c:v>
                      </c:pt>
                      <c:pt idx="156">
                        <c:v>44718</c:v>
                      </c:pt>
                      <c:pt idx="157">
                        <c:v>44719</c:v>
                      </c:pt>
                      <c:pt idx="158">
                        <c:v>44720</c:v>
                      </c:pt>
                      <c:pt idx="159">
                        <c:v>44721</c:v>
                      </c:pt>
                      <c:pt idx="160">
                        <c:v>44722</c:v>
                      </c:pt>
                      <c:pt idx="161">
                        <c:v>44723</c:v>
                      </c:pt>
                      <c:pt idx="162">
                        <c:v>44724</c:v>
                      </c:pt>
                      <c:pt idx="163">
                        <c:v>44725</c:v>
                      </c:pt>
                      <c:pt idx="164">
                        <c:v>44726</c:v>
                      </c:pt>
                      <c:pt idx="165">
                        <c:v>44727</c:v>
                      </c:pt>
                      <c:pt idx="166">
                        <c:v>44728</c:v>
                      </c:pt>
                      <c:pt idx="167">
                        <c:v>44729</c:v>
                      </c:pt>
                      <c:pt idx="168">
                        <c:v>44730</c:v>
                      </c:pt>
                      <c:pt idx="169">
                        <c:v>44731</c:v>
                      </c:pt>
                      <c:pt idx="170">
                        <c:v>44732</c:v>
                      </c:pt>
                      <c:pt idx="171">
                        <c:v>44733</c:v>
                      </c:pt>
                      <c:pt idx="172">
                        <c:v>44734</c:v>
                      </c:pt>
                      <c:pt idx="173">
                        <c:v>44735</c:v>
                      </c:pt>
                      <c:pt idx="174">
                        <c:v>44736</c:v>
                      </c:pt>
                      <c:pt idx="175">
                        <c:v>44737</c:v>
                      </c:pt>
                      <c:pt idx="176">
                        <c:v>44738</c:v>
                      </c:pt>
                      <c:pt idx="177">
                        <c:v>44739</c:v>
                      </c:pt>
                      <c:pt idx="178">
                        <c:v>44740</c:v>
                      </c:pt>
                      <c:pt idx="179">
                        <c:v>44741</c:v>
                      </c:pt>
                      <c:pt idx="180">
                        <c:v>44742</c:v>
                      </c:pt>
                      <c:pt idx="181">
                        <c:v>44743</c:v>
                      </c:pt>
                      <c:pt idx="182">
                        <c:v>44744</c:v>
                      </c:pt>
                      <c:pt idx="183">
                        <c:v>44745</c:v>
                      </c:pt>
                      <c:pt idx="184">
                        <c:v>44746</c:v>
                      </c:pt>
                      <c:pt idx="185">
                        <c:v>44747</c:v>
                      </c:pt>
                      <c:pt idx="186">
                        <c:v>44748</c:v>
                      </c:pt>
                      <c:pt idx="187">
                        <c:v>44749</c:v>
                      </c:pt>
                      <c:pt idx="188">
                        <c:v>44750</c:v>
                      </c:pt>
                      <c:pt idx="189">
                        <c:v>44751</c:v>
                      </c:pt>
                      <c:pt idx="190">
                        <c:v>44752</c:v>
                      </c:pt>
                      <c:pt idx="191">
                        <c:v>44753</c:v>
                      </c:pt>
                      <c:pt idx="192">
                        <c:v>44754</c:v>
                      </c:pt>
                      <c:pt idx="193">
                        <c:v>44755</c:v>
                      </c:pt>
                      <c:pt idx="194">
                        <c:v>44756</c:v>
                      </c:pt>
                      <c:pt idx="195">
                        <c:v>44757</c:v>
                      </c:pt>
                      <c:pt idx="196">
                        <c:v>44758</c:v>
                      </c:pt>
                      <c:pt idx="197">
                        <c:v>44759</c:v>
                      </c:pt>
                      <c:pt idx="198">
                        <c:v>44760</c:v>
                      </c:pt>
                      <c:pt idx="199">
                        <c:v>44761</c:v>
                      </c:pt>
                      <c:pt idx="200">
                        <c:v>44762</c:v>
                      </c:pt>
                      <c:pt idx="201">
                        <c:v>44763</c:v>
                      </c:pt>
                      <c:pt idx="202">
                        <c:v>44764</c:v>
                      </c:pt>
                      <c:pt idx="203">
                        <c:v>44765</c:v>
                      </c:pt>
                      <c:pt idx="204">
                        <c:v>44766</c:v>
                      </c:pt>
                      <c:pt idx="205">
                        <c:v>44767</c:v>
                      </c:pt>
                      <c:pt idx="206">
                        <c:v>44768</c:v>
                      </c:pt>
                      <c:pt idx="207">
                        <c:v>44769</c:v>
                      </c:pt>
                      <c:pt idx="208">
                        <c:v>44770</c:v>
                      </c:pt>
                      <c:pt idx="209">
                        <c:v>44771</c:v>
                      </c:pt>
                      <c:pt idx="210">
                        <c:v>44772</c:v>
                      </c:pt>
                      <c:pt idx="211">
                        <c:v>44773</c:v>
                      </c:pt>
                      <c:pt idx="212">
                        <c:v>44774</c:v>
                      </c:pt>
                      <c:pt idx="213">
                        <c:v>44775</c:v>
                      </c:pt>
                      <c:pt idx="214">
                        <c:v>44776</c:v>
                      </c:pt>
                      <c:pt idx="215">
                        <c:v>44777</c:v>
                      </c:pt>
                      <c:pt idx="216">
                        <c:v>44778</c:v>
                      </c:pt>
                      <c:pt idx="217">
                        <c:v>44779</c:v>
                      </c:pt>
                      <c:pt idx="218">
                        <c:v>44780</c:v>
                      </c:pt>
                      <c:pt idx="219">
                        <c:v>44781</c:v>
                      </c:pt>
                      <c:pt idx="220">
                        <c:v>44782</c:v>
                      </c:pt>
                      <c:pt idx="221">
                        <c:v>44783</c:v>
                      </c:pt>
                      <c:pt idx="222">
                        <c:v>44784</c:v>
                      </c:pt>
                      <c:pt idx="223">
                        <c:v>44785</c:v>
                      </c:pt>
                      <c:pt idx="224">
                        <c:v>44786</c:v>
                      </c:pt>
                      <c:pt idx="225">
                        <c:v>44787</c:v>
                      </c:pt>
                      <c:pt idx="226">
                        <c:v>44788</c:v>
                      </c:pt>
                      <c:pt idx="227">
                        <c:v>44789</c:v>
                      </c:pt>
                      <c:pt idx="228">
                        <c:v>44790</c:v>
                      </c:pt>
                      <c:pt idx="229">
                        <c:v>44791</c:v>
                      </c:pt>
                      <c:pt idx="230">
                        <c:v>44792</c:v>
                      </c:pt>
                      <c:pt idx="231">
                        <c:v>44793</c:v>
                      </c:pt>
                      <c:pt idx="232">
                        <c:v>44794</c:v>
                      </c:pt>
                      <c:pt idx="233">
                        <c:v>44795</c:v>
                      </c:pt>
                      <c:pt idx="234">
                        <c:v>44796</c:v>
                      </c:pt>
                      <c:pt idx="235">
                        <c:v>44797</c:v>
                      </c:pt>
                      <c:pt idx="236">
                        <c:v>44798</c:v>
                      </c:pt>
                      <c:pt idx="237">
                        <c:v>44799</c:v>
                      </c:pt>
                      <c:pt idx="238">
                        <c:v>44800</c:v>
                      </c:pt>
                      <c:pt idx="239">
                        <c:v>44801</c:v>
                      </c:pt>
                      <c:pt idx="240">
                        <c:v>44802</c:v>
                      </c:pt>
                      <c:pt idx="241">
                        <c:v>44803</c:v>
                      </c:pt>
                      <c:pt idx="242">
                        <c:v>44804</c:v>
                      </c:pt>
                      <c:pt idx="243">
                        <c:v>44805</c:v>
                      </c:pt>
                      <c:pt idx="244">
                        <c:v>44806</c:v>
                      </c:pt>
                      <c:pt idx="245">
                        <c:v>44807</c:v>
                      </c:pt>
                      <c:pt idx="246">
                        <c:v>44808</c:v>
                      </c:pt>
                      <c:pt idx="247">
                        <c:v>44809</c:v>
                      </c:pt>
                      <c:pt idx="248">
                        <c:v>44810</c:v>
                      </c:pt>
                      <c:pt idx="249">
                        <c:v>44811</c:v>
                      </c:pt>
                      <c:pt idx="250">
                        <c:v>44812</c:v>
                      </c:pt>
                      <c:pt idx="251">
                        <c:v>44813</c:v>
                      </c:pt>
                      <c:pt idx="252">
                        <c:v>44814</c:v>
                      </c:pt>
                      <c:pt idx="253">
                        <c:v>44815</c:v>
                      </c:pt>
                      <c:pt idx="254">
                        <c:v>44816</c:v>
                      </c:pt>
                      <c:pt idx="255">
                        <c:v>44817</c:v>
                      </c:pt>
                      <c:pt idx="256">
                        <c:v>44818</c:v>
                      </c:pt>
                      <c:pt idx="257">
                        <c:v>44819</c:v>
                      </c:pt>
                      <c:pt idx="258">
                        <c:v>44820</c:v>
                      </c:pt>
                      <c:pt idx="259">
                        <c:v>44821</c:v>
                      </c:pt>
                      <c:pt idx="260">
                        <c:v>44822</c:v>
                      </c:pt>
                      <c:pt idx="261">
                        <c:v>44823</c:v>
                      </c:pt>
                      <c:pt idx="262">
                        <c:v>44824</c:v>
                      </c:pt>
                      <c:pt idx="263">
                        <c:v>44825</c:v>
                      </c:pt>
                      <c:pt idx="264">
                        <c:v>44826</c:v>
                      </c:pt>
                      <c:pt idx="265">
                        <c:v>44827</c:v>
                      </c:pt>
                      <c:pt idx="266">
                        <c:v>44828</c:v>
                      </c:pt>
                      <c:pt idx="267">
                        <c:v>44829</c:v>
                      </c:pt>
                      <c:pt idx="268">
                        <c:v>44830</c:v>
                      </c:pt>
                      <c:pt idx="269">
                        <c:v>44831</c:v>
                      </c:pt>
                      <c:pt idx="270">
                        <c:v>44832</c:v>
                      </c:pt>
                      <c:pt idx="271">
                        <c:v>44833</c:v>
                      </c:pt>
                      <c:pt idx="272">
                        <c:v>44834</c:v>
                      </c:pt>
                      <c:pt idx="273">
                        <c:v>44835</c:v>
                      </c:pt>
                      <c:pt idx="274">
                        <c:v>44836</c:v>
                      </c:pt>
                      <c:pt idx="275">
                        <c:v>44837</c:v>
                      </c:pt>
                      <c:pt idx="276">
                        <c:v>44838</c:v>
                      </c:pt>
                      <c:pt idx="277">
                        <c:v>44839</c:v>
                      </c:pt>
                      <c:pt idx="278">
                        <c:v>44840</c:v>
                      </c:pt>
                      <c:pt idx="279">
                        <c:v>44841</c:v>
                      </c:pt>
                      <c:pt idx="280">
                        <c:v>44842</c:v>
                      </c:pt>
                      <c:pt idx="281">
                        <c:v>44843</c:v>
                      </c:pt>
                      <c:pt idx="282">
                        <c:v>44844</c:v>
                      </c:pt>
                      <c:pt idx="283">
                        <c:v>44845</c:v>
                      </c:pt>
                      <c:pt idx="284">
                        <c:v>44846</c:v>
                      </c:pt>
                      <c:pt idx="285">
                        <c:v>44847</c:v>
                      </c:pt>
                      <c:pt idx="286">
                        <c:v>44848</c:v>
                      </c:pt>
                      <c:pt idx="287">
                        <c:v>44849</c:v>
                      </c:pt>
                      <c:pt idx="288">
                        <c:v>44850</c:v>
                      </c:pt>
                      <c:pt idx="289">
                        <c:v>44851</c:v>
                      </c:pt>
                      <c:pt idx="290">
                        <c:v>44852</c:v>
                      </c:pt>
                      <c:pt idx="291">
                        <c:v>44853</c:v>
                      </c:pt>
                      <c:pt idx="292">
                        <c:v>44854</c:v>
                      </c:pt>
                      <c:pt idx="293">
                        <c:v>44855</c:v>
                      </c:pt>
                      <c:pt idx="294">
                        <c:v>44856</c:v>
                      </c:pt>
                      <c:pt idx="295">
                        <c:v>44857</c:v>
                      </c:pt>
                      <c:pt idx="296">
                        <c:v>44858</c:v>
                      </c:pt>
                      <c:pt idx="297">
                        <c:v>44859</c:v>
                      </c:pt>
                      <c:pt idx="298">
                        <c:v>44860</c:v>
                      </c:pt>
                      <c:pt idx="299">
                        <c:v>44861</c:v>
                      </c:pt>
                      <c:pt idx="300">
                        <c:v>44862</c:v>
                      </c:pt>
                      <c:pt idx="301">
                        <c:v>44863</c:v>
                      </c:pt>
                      <c:pt idx="302">
                        <c:v>44864</c:v>
                      </c:pt>
                      <c:pt idx="303">
                        <c:v>44865</c:v>
                      </c:pt>
                      <c:pt idx="304">
                        <c:v>44866</c:v>
                      </c:pt>
                      <c:pt idx="305">
                        <c:v>44867</c:v>
                      </c:pt>
                      <c:pt idx="306">
                        <c:v>44868</c:v>
                      </c:pt>
                      <c:pt idx="307">
                        <c:v>44869</c:v>
                      </c:pt>
                      <c:pt idx="308">
                        <c:v>44870</c:v>
                      </c:pt>
                      <c:pt idx="309">
                        <c:v>44871</c:v>
                      </c:pt>
                      <c:pt idx="310">
                        <c:v>44872</c:v>
                      </c:pt>
                      <c:pt idx="311">
                        <c:v>44873</c:v>
                      </c:pt>
                      <c:pt idx="312">
                        <c:v>44874</c:v>
                      </c:pt>
                      <c:pt idx="313">
                        <c:v>44875</c:v>
                      </c:pt>
                      <c:pt idx="314">
                        <c:v>44876</c:v>
                      </c:pt>
                      <c:pt idx="315">
                        <c:v>44877</c:v>
                      </c:pt>
                      <c:pt idx="316">
                        <c:v>44878</c:v>
                      </c:pt>
                      <c:pt idx="317">
                        <c:v>44879</c:v>
                      </c:pt>
                      <c:pt idx="318">
                        <c:v>44880</c:v>
                      </c:pt>
                      <c:pt idx="319">
                        <c:v>44881</c:v>
                      </c:pt>
                      <c:pt idx="320">
                        <c:v>44882</c:v>
                      </c:pt>
                      <c:pt idx="321">
                        <c:v>44883</c:v>
                      </c:pt>
                      <c:pt idx="322">
                        <c:v>44884</c:v>
                      </c:pt>
                      <c:pt idx="323">
                        <c:v>44885</c:v>
                      </c:pt>
                      <c:pt idx="324">
                        <c:v>44886</c:v>
                      </c:pt>
                      <c:pt idx="325">
                        <c:v>44887</c:v>
                      </c:pt>
                      <c:pt idx="326">
                        <c:v>44888</c:v>
                      </c:pt>
                      <c:pt idx="327">
                        <c:v>44889</c:v>
                      </c:pt>
                      <c:pt idx="328">
                        <c:v>44890</c:v>
                      </c:pt>
                      <c:pt idx="329">
                        <c:v>44891</c:v>
                      </c:pt>
                      <c:pt idx="330">
                        <c:v>44892</c:v>
                      </c:pt>
                      <c:pt idx="331">
                        <c:v>44893</c:v>
                      </c:pt>
                      <c:pt idx="332">
                        <c:v>44894</c:v>
                      </c:pt>
                      <c:pt idx="333">
                        <c:v>44895</c:v>
                      </c:pt>
                      <c:pt idx="334">
                        <c:v>44896</c:v>
                      </c:pt>
                      <c:pt idx="335">
                        <c:v>44897</c:v>
                      </c:pt>
                      <c:pt idx="336">
                        <c:v>44898</c:v>
                      </c:pt>
                      <c:pt idx="337">
                        <c:v>44899</c:v>
                      </c:pt>
                      <c:pt idx="338">
                        <c:v>44900</c:v>
                      </c:pt>
                      <c:pt idx="339">
                        <c:v>44901</c:v>
                      </c:pt>
                      <c:pt idx="340">
                        <c:v>44902</c:v>
                      </c:pt>
                      <c:pt idx="341">
                        <c:v>44903</c:v>
                      </c:pt>
                      <c:pt idx="342">
                        <c:v>44904</c:v>
                      </c:pt>
                      <c:pt idx="343">
                        <c:v>44905</c:v>
                      </c:pt>
                      <c:pt idx="344">
                        <c:v>44906</c:v>
                      </c:pt>
                      <c:pt idx="345">
                        <c:v>44907</c:v>
                      </c:pt>
                      <c:pt idx="346">
                        <c:v>44908</c:v>
                      </c:pt>
                      <c:pt idx="347">
                        <c:v>44909</c:v>
                      </c:pt>
                      <c:pt idx="348">
                        <c:v>44910</c:v>
                      </c:pt>
                      <c:pt idx="349">
                        <c:v>44911</c:v>
                      </c:pt>
                      <c:pt idx="350">
                        <c:v>44912</c:v>
                      </c:pt>
                      <c:pt idx="351">
                        <c:v>44913</c:v>
                      </c:pt>
                      <c:pt idx="352">
                        <c:v>44914</c:v>
                      </c:pt>
                      <c:pt idx="353">
                        <c:v>44915</c:v>
                      </c:pt>
                      <c:pt idx="354">
                        <c:v>44916</c:v>
                      </c:pt>
                      <c:pt idx="355">
                        <c:v>44917</c:v>
                      </c:pt>
                      <c:pt idx="356">
                        <c:v>44918</c:v>
                      </c:pt>
                      <c:pt idx="357">
                        <c:v>44919</c:v>
                      </c:pt>
                      <c:pt idx="358">
                        <c:v>44920</c:v>
                      </c:pt>
                      <c:pt idx="359">
                        <c:v>44921</c:v>
                      </c:pt>
                      <c:pt idx="360">
                        <c:v>44922</c:v>
                      </c:pt>
                      <c:pt idx="361">
                        <c:v>44923</c:v>
                      </c:pt>
                      <c:pt idx="362">
                        <c:v>44924</c:v>
                      </c:pt>
                      <c:pt idx="363">
                        <c:v>44925</c:v>
                      </c:pt>
                      <c:pt idx="364">
                        <c:v>44926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'Acumulado eólico-solar'!$D$8:$D$372</c15:sqref>
                        </c15:formulaRef>
                      </c:ext>
                    </c:extLst>
                    <c:numCache>
                      <c:formatCode>_(* #,##0_);_(* \(#,##0\);_(* "-"_);_(@_)</c:formatCode>
                      <c:ptCount val="365"/>
                      <c:pt idx="0">
                        <c:v>5637.6028333333334</c:v>
                      </c:pt>
                      <c:pt idx="1">
                        <c:v>4370.6821666666674</c:v>
                      </c:pt>
                      <c:pt idx="2">
                        <c:v>483.36049999999994</c:v>
                      </c:pt>
                      <c:pt idx="3">
                        <c:v>2516.4854999999998</c:v>
                      </c:pt>
                      <c:pt idx="4">
                        <c:v>2837.8305000000005</c:v>
                      </c:pt>
                      <c:pt idx="5">
                        <c:v>1484.8965000000001</c:v>
                      </c:pt>
                      <c:pt idx="6">
                        <c:v>453.25483333333335</c:v>
                      </c:pt>
                      <c:pt idx="7">
                        <c:v>355.54849999999993</c:v>
                      </c:pt>
                      <c:pt idx="8">
                        <c:v>539.89116666666689</c:v>
                      </c:pt>
                      <c:pt idx="9">
                        <c:v>504.31699999999995</c:v>
                      </c:pt>
                      <c:pt idx="10">
                        <c:v>654.88699999999994</c:v>
                      </c:pt>
                      <c:pt idx="11">
                        <c:v>1388.9434999999994</c:v>
                      </c:pt>
                      <c:pt idx="12">
                        <c:v>1349.2718333333332</c:v>
                      </c:pt>
                      <c:pt idx="13">
                        <c:v>374.4758333333333</c:v>
                      </c:pt>
                      <c:pt idx="14">
                        <c:v>666.24283333333346</c:v>
                      </c:pt>
                      <c:pt idx="15">
                        <c:v>925.50433333333353</c:v>
                      </c:pt>
                      <c:pt idx="16">
                        <c:v>889.21833333333336</c:v>
                      </c:pt>
                      <c:pt idx="17">
                        <c:v>1121.0245000000004</c:v>
                      </c:pt>
                      <c:pt idx="18">
                        <c:v>862.29200000000026</c:v>
                      </c:pt>
                      <c:pt idx="19">
                        <c:v>1409.6421666666668</c:v>
                      </c:pt>
                      <c:pt idx="20">
                        <c:v>966.41750000000013</c:v>
                      </c:pt>
                      <c:pt idx="21">
                        <c:v>1544.9959999999999</c:v>
                      </c:pt>
                      <c:pt idx="22">
                        <c:v>2872.5981666666667</c:v>
                      </c:pt>
                      <c:pt idx="23">
                        <c:v>152.11816666666667</c:v>
                      </c:pt>
                      <c:pt idx="24">
                        <c:v>171.38849999999999</c:v>
                      </c:pt>
                      <c:pt idx="25">
                        <c:v>692.19966666666664</c:v>
                      </c:pt>
                      <c:pt idx="26">
                        <c:v>692.26949999999988</c:v>
                      </c:pt>
                      <c:pt idx="27">
                        <c:v>1020.2159999999999</c:v>
                      </c:pt>
                      <c:pt idx="28">
                        <c:v>1330.7860000000003</c:v>
                      </c:pt>
                      <c:pt idx="29">
                        <c:v>4691.8371666666662</c:v>
                      </c:pt>
                      <c:pt idx="30">
                        <c:v>482.02283333333338</c:v>
                      </c:pt>
                      <c:pt idx="31">
                        <c:v>677.49266666666665</c:v>
                      </c:pt>
                      <c:pt idx="32">
                        <c:v>1071.8795000000002</c:v>
                      </c:pt>
                      <c:pt idx="33">
                        <c:v>1425.7906666666668</c:v>
                      </c:pt>
                      <c:pt idx="34">
                        <c:v>1617.5319999999999</c:v>
                      </c:pt>
                      <c:pt idx="35">
                        <c:v>2551.0941666666668</c:v>
                      </c:pt>
                      <c:pt idx="36">
                        <c:v>621.51683333333335</c:v>
                      </c:pt>
                      <c:pt idx="37">
                        <c:v>330.08583333333331</c:v>
                      </c:pt>
                      <c:pt idx="38">
                        <c:v>469.55733333333336</c:v>
                      </c:pt>
                      <c:pt idx="39">
                        <c:v>651.23933333333321</c:v>
                      </c:pt>
                      <c:pt idx="40">
                        <c:v>639.62066666666669</c:v>
                      </c:pt>
                      <c:pt idx="41">
                        <c:v>2536.7828333333327</c:v>
                      </c:pt>
                      <c:pt idx="42">
                        <c:v>3003.5549999999998</c:v>
                      </c:pt>
                      <c:pt idx="43">
                        <c:v>4258.6208333333343</c:v>
                      </c:pt>
                      <c:pt idx="44">
                        <c:v>1141.6204999999998</c:v>
                      </c:pt>
                      <c:pt idx="45">
                        <c:v>1688.3523333333335</c:v>
                      </c:pt>
                      <c:pt idx="46">
                        <c:v>1851.6154999999999</c:v>
                      </c:pt>
                      <c:pt idx="47">
                        <c:v>282.06783333333328</c:v>
                      </c:pt>
                      <c:pt idx="48">
                        <c:v>235.05249999999998</c:v>
                      </c:pt>
                      <c:pt idx="49">
                        <c:v>2347.2694999999999</c:v>
                      </c:pt>
                      <c:pt idx="50">
                        <c:v>4482.5353333333314</c:v>
                      </c:pt>
                      <c:pt idx="51">
                        <c:v>1180.3983333333333</c:v>
                      </c:pt>
                      <c:pt idx="52">
                        <c:v>1544.9959999999999</c:v>
                      </c:pt>
                      <c:pt idx="53">
                        <c:v>1058.5170000000001</c:v>
                      </c:pt>
                      <c:pt idx="54">
                        <c:v>1859.6831666666665</c:v>
                      </c:pt>
                      <c:pt idx="55">
                        <c:v>2597.6990000000001</c:v>
                      </c:pt>
                      <c:pt idx="56">
                        <c:v>2597.6990000000001</c:v>
                      </c:pt>
                      <c:pt idx="57">
                        <c:v>8005.4978333333329</c:v>
                      </c:pt>
                      <c:pt idx="58">
                        <c:v>1676.4488333333336</c:v>
                      </c:pt>
                      <c:pt idx="59">
                        <c:v>961.91716666666662</c:v>
                      </c:pt>
                      <c:pt idx="60">
                        <c:v>1885.2263333333331</c:v>
                      </c:pt>
                      <c:pt idx="61">
                        <c:v>732.13483333333329</c:v>
                      </c:pt>
                      <c:pt idx="62">
                        <c:v>562.42150000000004</c:v>
                      </c:pt>
                      <c:pt idx="63">
                        <c:v>2628.0513333333338</c:v>
                      </c:pt>
                      <c:pt idx="64">
                        <c:v>4847.5410000000002</c:v>
                      </c:pt>
                      <c:pt idx="65">
                        <c:v>1189.1903333333332</c:v>
                      </c:pt>
                      <c:pt idx="66">
                        <c:v>2470.8870000000002</c:v>
                      </c:pt>
                      <c:pt idx="67">
                        <c:v>3909.3568333333328</c:v>
                      </c:pt>
                      <c:pt idx="68">
                        <c:v>2871.0764999999992</c:v>
                      </c:pt>
                      <c:pt idx="69">
                        <c:v>1976.4646666666672</c:v>
                      </c:pt>
                      <c:pt idx="70">
                        <c:v>738.86299999999994</c:v>
                      </c:pt>
                      <c:pt idx="71">
                        <c:v>2818.3343333333332</c:v>
                      </c:pt>
                      <c:pt idx="72">
                        <c:v>191.80083333333334</c:v>
                      </c:pt>
                      <c:pt idx="73">
                        <c:v>294.33350000000007</c:v>
                      </c:pt>
                      <c:pt idx="74">
                        <c:v>354.72950000000003</c:v>
                      </c:pt>
                      <c:pt idx="75">
                        <c:v>3416.7640000000006</c:v>
                      </c:pt>
                      <c:pt idx="76">
                        <c:v>1242.5316666666668</c:v>
                      </c:pt>
                      <c:pt idx="77">
                        <c:v>1253.5556666666666</c:v>
                      </c:pt>
                      <c:pt idx="78">
                        <c:v>945.7275000000003</c:v>
                      </c:pt>
                      <c:pt idx="79">
                        <c:v>787.87849999999992</c:v>
                      </c:pt>
                      <c:pt idx="80">
                        <c:v>1500.2226666666668</c:v>
                      </c:pt>
                      <c:pt idx="81">
                        <c:v>1224.4271666666664</c:v>
                      </c:pt>
                      <c:pt idx="82">
                        <c:v>309.54883333333333</c:v>
                      </c:pt>
                      <c:pt idx="83">
                        <c:v>745.23433333333344</c:v>
                      </c:pt>
                      <c:pt idx="84">
                        <c:v>329.42600000000004</c:v>
                      </c:pt>
                      <c:pt idx="85">
                        <c:v>747.21483333333333</c:v>
                      </c:pt>
                      <c:pt idx="86">
                        <c:v>525.25083333333339</c:v>
                      </c:pt>
                      <c:pt idx="87">
                        <c:v>1261.6410000000001</c:v>
                      </c:pt>
                      <c:pt idx="88">
                        <c:v>434.096</c:v>
                      </c:pt>
                      <c:pt idx="89">
                        <c:v>55.323833333333326</c:v>
                      </c:pt>
                      <c:pt idx="90">
                        <c:v>99.499166666666653</c:v>
                      </c:pt>
                      <c:pt idx="91">
                        <c:v>456.39449999999988</c:v>
                      </c:pt>
                      <c:pt idx="92">
                        <c:v>3359.9271666666673</c:v>
                      </c:pt>
                      <c:pt idx="93">
                        <c:v>394.3058333333334</c:v>
                      </c:pt>
                      <c:pt idx="94">
                        <c:v>233.4231666666667</c:v>
                      </c:pt>
                      <c:pt idx="95">
                        <c:v>349.10500000000008</c:v>
                      </c:pt>
                      <c:pt idx="96">
                        <c:v>1479.2508333333333</c:v>
                      </c:pt>
                      <c:pt idx="97">
                        <c:v>1291.7124999999999</c:v>
                      </c:pt>
                      <c:pt idx="98">
                        <c:v>3917.8106666666677</c:v>
                      </c:pt>
                      <c:pt idx="99">
                        <c:v>7200.8883333333351</c:v>
                      </c:pt>
                      <c:pt idx="100">
                        <c:v>1031.2396666666666</c:v>
                      </c:pt>
                      <c:pt idx="101">
                        <c:v>641.03683333333322</c:v>
                      </c:pt>
                      <c:pt idx="102">
                        <c:v>609.3900000000001</c:v>
                      </c:pt>
                      <c:pt idx="103">
                        <c:v>5768.2384999999995</c:v>
                      </c:pt>
                      <c:pt idx="104">
                        <c:v>6448.1315000000004</c:v>
                      </c:pt>
                      <c:pt idx="105">
                        <c:v>6668.5104999999985</c:v>
                      </c:pt>
                      <c:pt idx="106">
                        <c:v>6171.2729999999992</c:v>
                      </c:pt>
                      <c:pt idx="107">
                        <c:v>237.93150000000003</c:v>
                      </c:pt>
                      <c:pt idx="108">
                        <c:v>259.68099999999993</c:v>
                      </c:pt>
                      <c:pt idx="109">
                        <c:v>77.485333333333344</c:v>
                      </c:pt>
                      <c:pt idx="110">
                        <c:v>357.76133333333348</c:v>
                      </c:pt>
                      <c:pt idx="111">
                        <c:v>435.13983333333329</c:v>
                      </c:pt>
                      <c:pt idx="112">
                        <c:v>115.25766666666664</c:v>
                      </c:pt>
                      <c:pt idx="113">
                        <c:v>2627.1991666666668</c:v>
                      </c:pt>
                      <c:pt idx="114">
                        <c:v>622.49233333333314</c:v>
                      </c:pt>
                      <c:pt idx="115">
                        <c:v>0</c:v>
                      </c:pt>
                      <c:pt idx="116">
                        <c:v>612.62300000000005</c:v>
                      </c:pt>
                      <c:pt idx="117">
                        <c:v>810.10766666666689</c:v>
                      </c:pt>
                      <c:pt idx="118">
                        <c:v>491.61366666666663</c:v>
                      </c:pt>
                      <c:pt idx="119">
                        <c:v>3545.1951666666682</c:v>
                      </c:pt>
                      <c:pt idx="120">
                        <c:v>6402.5145000000002</c:v>
                      </c:pt>
                      <c:pt idx="121">
                        <c:v>1052.813333333333</c:v>
                      </c:pt>
                      <c:pt idx="122">
                        <c:v>657.21783333333326</c:v>
                      </c:pt>
                      <c:pt idx="123">
                        <c:v>2052.7529999999997</c:v>
                      </c:pt>
                      <c:pt idx="124">
                        <c:v>78.266500000000008</c:v>
                      </c:pt>
                      <c:pt idx="125">
                        <c:v>66.38749999999996</c:v>
                      </c:pt>
                      <c:pt idx="126">
                        <c:v>500.9901666666666</c:v>
                      </c:pt>
                      <c:pt idx="127">
                        <c:v>295.37466666666666</c:v>
                      </c:pt>
                      <c:pt idx="128">
                        <c:v>752.298</c:v>
                      </c:pt>
                      <c:pt idx="129">
                        <c:v>948.84583333333319</c:v>
                      </c:pt>
                      <c:pt idx="130">
                        <c:v>0</c:v>
                      </c:pt>
                      <c:pt idx="131">
                        <c:v>0</c:v>
                      </c:pt>
                      <c:pt idx="132">
                        <c:v>113.24449999999997</c:v>
                      </c:pt>
                      <c:pt idx="133">
                        <c:v>842.67466666666667</c:v>
                      </c:pt>
                      <c:pt idx="134">
                        <c:v>2706.3803333333331</c:v>
                      </c:pt>
                      <c:pt idx="135">
                        <c:v>610.35283333333325</c:v>
                      </c:pt>
                      <c:pt idx="136">
                        <c:v>207.36633333333327</c:v>
                      </c:pt>
                      <c:pt idx="137">
                        <c:v>8.3501666666666701</c:v>
                      </c:pt>
                      <c:pt idx="138">
                        <c:v>0</c:v>
                      </c:pt>
                      <c:pt idx="139">
                        <c:v>0</c:v>
                      </c:pt>
                      <c:pt idx="140">
                        <c:v>215.42866666666666</c:v>
                      </c:pt>
                      <c:pt idx="141">
                        <c:v>175.10716666666664</c:v>
                      </c:pt>
                      <c:pt idx="142">
                        <c:v>0</c:v>
                      </c:pt>
                      <c:pt idx="143">
                        <c:v>0</c:v>
                      </c:pt>
                      <c:pt idx="144">
                        <c:v>1364.9033333333332</c:v>
                      </c:pt>
                      <c:pt idx="145">
                        <c:v>0</c:v>
                      </c:pt>
                      <c:pt idx="146">
                        <c:v>0</c:v>
                      </c:pt>
                      <c:pt idx="147">
                        <c:v>0</c:v>
                      </c:pt>
                      <c:pt idx="148">
                        <c:v>1190.0221666666669</c:v>
                      </c:pt>
                      <c:pt idx="149">
                        <c:v>37.756500000000003</c:v>
                      </c:pt>
                      <c:pt idx="150">
                        <c:v>72.344500000000011</c:v>
                      </c:pt>
                      <c:pt idx="151">
                        <c:v>0</c:v>
                      </c:pt>
                      <c:pt idx="152">
                        <c:v>121.03383333333332</c:v>
                      </c:pt>
                      <c:pt idx="153">
                        <c:v>0</c:v>
                      </c:pt>
                      <c:pt idx="154">
                        <c:v>0</c:v>
                      </c:pt>
                      <c:pt idx="155">
                        <c:v>0</c:v>
                      </c:pt>
                      <c:pt idx="156">
                        <c:v>0</c:v>
                      </c:pt>
                      <c:pt idx="157">
                        <c:v>1077.1199999999999</c:v>
                      </c:pt>
                      <c:pt idx="158">
                        <c:v>387.87</c:v>
                      </c:pt>
                      <c:pt idx="159">
                        <c:v>241.26</c:v>
                      </c:pt>
                      <c:pt idx="160">
                        <c:v>4.91</c:v>
                      </c:pt>
                      <c:pt idx="161">
                        <c:v>202.87</c:v>
                      </c:pt>
                      <c:pt idx="162">
                        <c:v>532.06000000000006</c:v>
                      </c:pt>
                      <c:pt idx="163">
                        <c:v>0</c:v>
                      </c:pt>
                      <c:pt idx="164">
                        <c:v>0</c:v>
                      </c:pt>
                      <c:pt idx="165">
                        <c:v>392</c:v>
                      </c:pt>
                      <c:pt idx="166">
                        <c:v>216.60999999999999</c:v>
                      </c:pt>
                      <c:pt idx="167">
                        <c:v>0</c:v>
                      </c:pt>
                      <c:pt idx="168">
                        <c:v>0</c:v>
                      </c:pt>
                      <c:pt idx="169">
                        <c:v>0</c:v>
                      </c:pt>
                      <c:pt idx="170">
                        <c:v>78.31</c:v>
                      </c:pt>
                      <c:pt idx="171">
                        <c:v>0</c:v>
                      </c:pt>
                      <c:pt idx="172">
                        <c:v>124.24999999999999</c:v>
                      </c:pt>
                      <c:pt idx="173">
                        <c:v>0</c:v>
                      </c:pt>
                      <c:pt idx="174">
                        <c:v>0</c:v>
                      </c:pt>
                      <c:pt idx="175">
                        <c:v>0</c:v>
                      </c:pt>
                      <c:pt idx="176">
                        <c:v>0</c:v>
                      </c:pt>
                      <c:pt idx="177">
                        <c:v>0</c:v>
                      </c:pt>
                      <c:pt idx="178">
                        <c:v>0</c:v>
                      </c:pt>
                      <c:pt idx="179">
                        <c:v>0</c:v>
                      </c:pt>
                      <c:pt idx="180">
                        <c:v>0</c:v>
                      </c:pt>
                      <c:pt idx="181">
                        <c:v>0</c:v>
                      </c:pt>
                      <c:pt idx="182">
                        <c:v>5065.1000000000004</c:v>
                      </c:pt>
                      <c:pt idx="183">
                        <c:v>0</c:v>
                      </c:pt>
                      <c:pt idx="184">
                        <c:v>0</c:v>
                      </c:pt>
                      <c:pt idx="185">
                        <c:v>0</c:v>
                      </c:pt>
                      <c:pt idx="186">
                        <c:v>0</c:v>
                      </c:pt>
                      <c:pt idx="187">
                        <c:v>0</c:v>
                      </c:pt>
                      <c:pt idx="188">
                        <c:v>0</c:v>
                      </c:pt>
                      <c:pt idx="189">
                        <c:v>2399.0100000000002</c:v>
                      </c:pt>
                      <c:pt idx="190">
                        <c:v>374.59000000000003</c:v>
                      </c:pt>
                      <c:pt idx="191">
                        <c:v>392</c:v>
                      </c:pt>
                      <c:pt idx="192">
                        <c:v>3511.0899999999997</c:v>
                      </c:pt>
                      <c:pt idx="193">
                        <c:v>877.77</c:v>
                      </c:pt>
                      <c:pt idx="194">
                        <c:v>15650.159999999996</c:v>
                      </c:pt>
                      <c:pt idx="195">
                        <c:v>4644.7599999999984</c:v>
                      </c:pt>
                      <c:pt idx="196">
                        <c:v>6103.2299999999977</c:v>
                      </c:pt>
                      <c:pt idx="197">
                        <c:v>8013.6900000000005</c:v>
                      </c:pt>
                      <c:pt idx="198">
                        <c:v>5717.4099999999971</c:v>
                      </c:pt>
                      <c:pt idx="199">
                        <c:v>4173.2999999999993</c:v>
                      </c:pt>
                      <c:pt idx="200">
                        <c:v>2571.9899999999998</c:v>
                      </c:pt>
                      <c:pt idx="201">
                        <c:v>6204.58</c:v>
                      </c:pt>
                      <c:pt idx="202">
                        <c:v>3679.0500000000011</c:v>
                      </c:pt>
                      <c:pt idx="203">
                        <c:v>4866.26</c:v>
                      </c:pt>
                      <c:pt idx="204">
                        <c:v>558.52999999999986</c:v>
                      </c:pt>
                      <c:pt idx="205">
                        <c:v>0</c:v>
                      </c:pt>
                      <c:pt idx="206">
                        <c:v>674.1099999999999</c:v>
                      </c:pt>
                      <c:pt idx="207">
                        <c:v>247.98</c:v>
                      </c:pt>
                      <c:pt idx="208">
                        <c:v>215.28999999999996</c:v>
                      </c:pt>
                      <c:pt idx="209">
                        <c:v>200.46</c:v>
                      </c:pt>
                      <c:pt idx="210">
                        <c:v>0</c:v>
                      </c:pt>
                      <c:pt idx="211">
                        <c:v>0</c:v>
                      </c:pt>
                      <c:pt idx="212">
                        <c:v>45.734499999999997</c:v>
                      </c:pt>
                      <c:pt idx="213">
                        <c:v>43.091999999999999</c:v>
                      </c:pt>
                      <c:pt idx="214">
                        <c:v>1903.2116666666666</c:v>
                      </c:pt>
                      <c:pt idx="215">
                        <c:v>5379.6938333333319</c:v>
                      </c:pt>
                      <c:pt idx="216">
                        <c:v>1659.1403333333328</c:v>
                      </c:pt>
                      <c:pt idx="217">
                        <c:v>2176.5004999999996</c:v>
                      </c:pt>
                      <c:pt idx="218">
                        <c:v>865.98849999999993</c:v>
                      </c:pt>
                      <c:pt idx="219">
                        <c:v>153.10233333333326</c:v>
                      </c:pt>
                      <c:pt idx="220">
                        <c:v>8.7794999999999987</c:v>
                      </c:pt>
                      <c:pt idx="221">
                        <c:v>0</c:v>
                      </c:pt>
                      <c:pt idx="222">
                        <c:v>18.930999999999994</c:v>
                      </c:pt>
                      <c:pt idx="223">
                        <c:v>278.52666666666664</c:v>
                      </c:pt>
                      <c:pt idx="224">
                        <c:v>1392.2746666666676</c:v>
                      </c:pt>
                      <c:pt idx="225">
                        <c:v>58.444333333333283</c:v>
                      </c:pt>
                      <c:pt idx="226">
                        <c:v>4573.3943333333327</c:v>
                      </c:pt>
                      <c:pt idx="227">
                        <c:v>258.03533333333331</c:v>
                      </c:pt>
                      <c:pt idx="228">
                        <c:v>1618.2468333333336</c:v>
                      </c:pt>
                      <c:pt idx="229">
                        <c:v>1679.1963333333333</c:v>
                      </c:pt>
                      <c:pt idx="230">
                        <c:v>972.0921666666668</c:v>
                      </c:pt>
                      <c:pt idx="231">
                        <c:v>1499.4514999999994</c:v>
                      </c:pt>
                      <c:pt idx="232">
                        <c:v>4391.3946666666661</c:v>
                      </c:pt>
                      <c:pt idx="233">
                        <c:v>436.18283333333341</c:v>
                      </c:pt>
                      <c:pt idx="234">
                        <c:v>605.71683333333351</c:v>
                      </c:pt>
                      <c:pt idx="235">
                        <c:v>474.89416666666671</c:v>
                      </c:pt>
                      <c:pt idx="236">
                        <c:v>1919.7246666666665</c:v>
                      </c:pt>
                      <c:pt idx="237">
                        <c:v>977.05899999999974</c:v>
                      </c:pt>
                      <c:pt idx="238">
                        <c:v>7410.661666666666</c:v>
                      </c:pt>
                      <c:pt idx="239">
                        <c:v>6287.5616666666629</c:v>
                      </c:pt>
                      <c:pt idx="240">
                        <c:v>4374.7653333333328</c:v>
                      </c:pt>
                      <c:pt idx="241">
                        <c:v>1116.2916666666665</c:v>
                      </c:pt>
                      <c:pt idx="242">
                        <c:v>1261.2498333333333</c:v>
                      </c:pt>
                      <c:pt idx="243">
                        <c:v>1970.6448333333335</c:v>
                      </c:pt>
                      <c:pt idx="244">
                        <c:v>2175.7225000000003</c:v>
                      </c:pt>
                      <c:pt idx="245">
                        <c:v>3451.071833333333</c:v>
                      </c:pt>
                      <c:pt idx="246">
                        <c:v>6473.4064999999982</c:v>
                      </c:pt>
                      <c:pt idx="247">
                        <c:v>590.6103333333333</c:v>
                      </c:pt>
                      <c:pt idx="248">
                        <c:v>740.96133333333341</c:v>
                      </c:pt>
                      <c:pt idx="249">
                        <c:v>577.90733333333355</c:v>
                      </c:pt>
                      <c:pt idx="250">
                        <c:v>1586.5091666666667</c:v>
                      </c:pt>
                      <c:pt idx="251">
                        <c:v>5489.7434999999987</c:v>
                      </c:pt>
                      <c:pt idx="252">
                        <c:v>4257.2533333333322</c:v>
                      </c:pt>
                      <c:pt idx="253">
                        <c:v>5597.8853333333327</c:v>
                      </c:pt>
                      <c:pt idx="254">
                        <c:v>2453.9888333333329</c:v>
                      </c:pt>
                      <c:pt idx="255">
                        <c:v>1356.6309999999994</c:v>
                      </c:pt>
                      <c:pt idx="256">
                        <c:v>2307.3350000000009</c:v>
                      </c:pt>
                      <c:pt idx="257">
                        <c:v>864.51483333333317</c:v>
                      </c:pt>
                      <c:pt idx="258">
                        <c:v>829.15100000000007</c:v>
                      </c:pt>
                      <c:pt idx="259">
                        <c:v>2554.0059999999994</c:v>
                      </c:pt>
                      <c:pt idx="260">
                        <c:v>3744.6833333333343</c:v>
                      </c:pt>
                      <c:pt idx="261">
                        <c:v>6098.4031666666688</c:v>
                      </c:pt>
                      <c:pt idx="262">
                        <c:v>2465.4193333333328</c:v>
                      </c:pt>
                      <c:pt idx="263">
                        <c:v>3321.0121666666678</c:v>
                      </c:pt>
                      <c:pt idx="264">
                        <c:v>3692.6711666666674</c:v>
                      </c:pt>
                      <c:pt idx="265">
                        <c:v>418.8391666666667</c:v>
                      </c:pt>
                      <c:pt idx="266">
                        <c:v>3025.7333333333322</c:v>
                      </c:pt>
                      <c:pt idx="267">
                        <c:v>7054.0298333333358</c:v>
                      </c:pt>
                      <c:pt idx="268">
                        <c:v>2722.082166666667</c:v>
                      </c:pt>
                      <c:pt idx="269">
                        <c:v>2010.7539999999999</c:v>
                      </c:pt>
                      <c:pt idx="270">
                        <c:v>3999.6048333333338</c:v>
                      </c:pt>
                      <c:pt idx="271">
                        <c:v>3303.2305000000006</c:v>
                      </c:pt>
                      <c:pt idx="272">
                        <c:v>4847.8721666666661</c:v>
                      </c:pt>
                      <c:pt idx="273">
                        <c:v>3306.3184999999994</c:v>
                      </c:pt>
                      <c:pt idx="274">
                        <c:v>3183.2779999999998</c:v>
                      </c:pt>
                      <c:pt idx="275">
                        <c:v>1383.9374999999995</c:v>
                      </c:pt>
                      <c:pt idx="276">
                        <c:v>1691.9251666666667</c:v>
                      </c:pt>
                      <c:pt idx="277">
                        <c:v>4291.4691666666658</c:v>
                      </c:pt>
                      <c:pt idx="278">
                        <c:v>4808.2678333333324</c:v>
                      </c:pt>
                      <c:pt idx="279">
                        <c:v>2836.7261666666668</c:v>
                      </c:pt>
                      <c:pt idx="280">
                        <c:v>3149.3584999999998</c:v>
                      </c:pt>
                      <c:pt idx="281">
                        <c:v>7197.4988333333331</c:v>
                      </c:pt>
                      <c:pt idx="282">
                        <c:v>3242.4173333333338</c:v>
                      </c:pt>
                      <c:pt idx="283">
                        <c:v>2735.5085000000004</c:v>
                      </c:pt>
                      <c:pt idx="284">
                        <c:v>2119.6054999999997</c:v>
                      </c:pt>
                      <c:pt idx="285">
                        <c:v>4322.8438333333343</c:v>
                      </c:pt>
                      <c:pt idx="286">
                        <c:v>6596.0296666666663</c:v>
                      </c:pt>
                      <c:pt idx="287">
                        <c:v>3128.6410000000001</c:v>
                      </c:pt>
                      <c:pt idx="288">
                        <c:v>2985.639999999999</c:v>
                      </c:pt>
                      <c:pt idx="289">
                        <c:v>1785.3169999999996</c:v>
                      </c:pt>
                      <c:pt idx="290">
                        <c:v>2679.4613333333341</c:v>
                      </c:pt>
                      <c:pt idx="291">
                        <c:v>1490.0481666666667</c:v>
                      </c:pt>
                      <c:pt idx="292">
                        <c:v>4500.7363333333342</c:v>
                      </c:pt>
                      <c:pt idx="293">
                        <c:v>2806.0118333333335</c:v>
                      </c:pt>
                      <c:pt idx="294">
                        <c:v>9281.557833333336</c:v>
                      </c:pt>
                      <c:pt idx="295">
                        <c:v>7118.2558333333345</c:v>
                      </c:pt>
                      <c:pt idx="296">
                        <c:v>7632.3278333333337</c:v>
                      </c:pt>
                      <c:pt idx="297">
                        <c:v>3925.2121666666671</c:v>
                      </c:pt>
                      <c:pt idx="298">
                        <c:v>9090.7833333333328</c:v>
                      </c:pt>
                      <c:pt idx="299">
                        <c:v>7965.6706666666641</c:v>
                      </c:pt>
                      <c:pt idx="300">
                        <c:v>7890.5074999999997</c:v>
                      </c:pt>
                      <c:pt idx="301">
                        <c:v>10141.971166666664</c:v>
                      </c:pt>
                      <c:pt idx="302">
                        <c:v>12556.790000000003</c:v>
                      </c:pt>
                      <c:pt idx="303">
                        <c:v>11403.095666666666</c:v>
                      </c:pt>
                      <c:pt idx="304">
                        <c:v>11108.01</c:v>
                      </c:pt>
                      <c:pt idx="305">
                        <c:v>7520.04</c:v>
                      </c:pt>
                      <c:pt idx="306">
                        <c:v>6070.62</c:v>
                      </c:pt>
                      <c:pt idx="307">
                        <c:v>3786.29</c:v>
                      </c:pt>
                      <c:pt idx="308">
                        <c:v>6581.19</c:v>
                      </c:pt>
                      <c:pt idx="309">
                        <c:v>9150.93</c:v>
                      </c:pt>
                      <c:pt idx="310">
                        <c:v>1102.97</c:v>
                      </c:pt>
                      <c:pt idx="311">
                        <c:v>2239.7399999999998</c:v>
                      </c:pt>
                      <c:pt idx="312">
                        <c:v>2259.58</c:v>
                      </c:pt>
                      <c:pt idx="313">
                        <c:v>1943.86</c:v>
                      </c:pt>
                      <c:pt idx="314">
                        <c:v>452.22</c:v>
                      </c:pt>
                      <c:pt idx="315">
                        <c:v>3031.56</c:v>
                      </c:pt>
                      <c:pt idx="316">
                        <c:v>7439.93</c:v>
                      </c:pt>
                      <c:pt idx="317">
                        <c:v>4935.87</c:v>
                      </c:pt>
                      <c:pt idx="318">
                        <c:v>1695.22</c:v>
                      </c:pt>
                      <c:pt idx="319">
                        <c:v>2474.0100000000002</c:v>
                      </c:pt>
                      <c:pt idx="320">
                        <c:v>3522.41</c:v>
                      </c:pt>
                      <c:pt idx="321">
                        <c:v>2386.9699999999998</c:v>
                      </c:pt>
                      <c:pt idx="322">
                        <c:v>3973.28</c:v>
                      </c:pt>
                      <c:pt idx="323">
                        <c:v>7137.75</c:v>
                      </c:pt>
                      <c:pt idx="324">
                        <c:v>3419.7</c:v>
                      </c:pt>
                      <c:pt idx="325">
                        <c:v>1690.66</c:v>
                      </c:pt>
                      <c:pt idx="326">
                        <c:v>2040.93</c:v>
                      </c:pt>
                      <c:pt idx="327">
                        <c:v>4551.78</c:v>
                      </c:pt>
                      <c:pt idx="328">
                        <c:v>2921.42</c:v>
                      </c:pt>
                      <c:pt idx="329">
                        <c:v>3479.04</c:v>
                      </c:pt>
                      <c:pt idx="330">
                        <c:v>3794.25</c:v>
                      </c:pt>
                      <c:pt idx="331">
                        <c:v>1510.85</c:v>
                      </c:pt>
                      <c:pt idx="332">
                        <c:v>1028.44</c:v>
                      </c:pt>
                      <c:pt idx="333">
                        <c:v>1216.21</c:v>
                      </c:pt>
                      <c:pt idx="334">
                        <c:v>5022.2999999999984</c:v>
                      </c:pt>
                      <c:pt idx="335">
                        <c:v>4794.0599999999995</c:v>
                      </c:pt>
                      <c:pt idx="336">
                        <c:v>7879.1299999999983</c:v>
                      </c:pt>
                      <c:pt idx="337">
                        <c:v>7123.9666666666662</c:v>
                      </c:pt>
                      <c:pt idx="338">
                        <c:v>1055.6356666666666</c:v>
                      </c:pt>
                      <c:pt idx="339">
                        <c:v>885.63250000000016</c:v>
                      </c:pt>
                      <c:pt idx="340">
                        <c:v>3165.7424999999994</c:v>
                      </c:pt>
                      <c:pt idx="341">
                        <c:v>5134.0809999999992</c:v>
                      </c:pt>
                      <c:pt idx="342">
                        <c:v>1662.5606666666672</c:v>
                      </c:pt>
                      <c:pt idx="343">
                        <c:v>3725.3026666666669</c:v>
                      </c:pt>
                      <c:pt idx="344">
                        <c:v>8782.6100000000042</c:v>
                      </c:pt>
                      <c:pt idx="345">
                        <c:v>2167.2725000000005</c:v>
                      </c:pt>
                      <c:pt idx="346">
                        <c:v>623.51683333333324</c:v>
                      </c:pt>
                      <c:pt idx="347">
                        <c:v>1482.0423333333331</c:v>
                      </c:pt>
                      <c:pt idx="348">
                        <c:v>4663.5731666666661</c:v>
                      </c:pt>
                      <c:pt idx="349">
                        <c:v>836.5865</c:v>
                      </c:pt>
                      <c:pt idx="350">
                        <c:v>3659.3938333333335</c:v>
                      </c:pt>
                      <c:pt idx="351">
                        <c:v>6074.8870000000015</c:v>
                      </c:pt>
                      <c:pt idx="352">
                        <c:v>2277.6015000000002</c:v>
                      </c:pt>
                      <c:pt idx="353">
                        <c:v>5064.2491666666656</c:v>
                      </c:pt>
                      <c:pt idx="354">
                        <c:v>3186.1308333333336</c:v>
                      </c:pt>
                      <c:pt idx="355">
                        <c:v>1885.1146666666664</c:v>
                      </c:pt>
                      <c:pt idx="356">
                        <c:v>8083.9041666666662</c:v>
                      </c:pt>
                      <c:pt idx="357">
                        <c:v>4684.8078333333342</c:v>
                      </c:pt>
                      <c:pt idx="358">
                        <c:v>7078.052999999999</c:v>
                      </c:pt>
                      <c:pt idx="359">
                        <c:v>1666.9151666666667</c:v>
                      </c:pt>
                      <c:pt idx="360">
                        <c:v>3134.9873333333344</c:v>
                      </c:pt>
                      <c:pt idx="361">
                        <c:v>3664.0999999999985</c:v>
                      </c:pt>
                      <c:pt idx="362">
                        <c:v>4672.9544999999998</c:v>
                      </c:pt>
                      <c:pt idx="363">
                        <c:v>3439.329166666666</c:v>
                      </c:pt>
                      <c:pt idx="364">
                        <c:v>1550.2818333333332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8-EF58-400B-95E8-28E426572088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'Acumulado eólico-solar'!$E$7</c15:sqref>
                        </c15:formulaRef>
                      </c:ext>
                    </c:extLst>
                    <c:strCache>
                      <c:ptCount val="1"/>
                      <c:pt idx="0">
                        <c:v> Acumulado Eólica 2022 </c:v>
                      </c:pt>
                    </c:strCache>
                  </c:strRef>
                </c:tx>
                <c:spPr>
                  <a:ln w="28575" cap="rnd">
                    <a:solidFill>
                      <a:schemeClr val="accent1">
                        <a:tint val="63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'Acumulado eólico-solar'!$B$8:$B$372</c15:sqref>
                        </c15:formulaRef>
                      </c:ext>
                    </c:extLst>
                    <c:numCache>
                      <c:formatCode>d\-mmm</c:formatCode>
                      <c:ptCount val="365"/>
                      <c:pt idx="0">
                        <c:v>44562</c:v>
                      </c:pt>
                      <c:pt idx="1">
                        <c:v>44563</c:v>
                      </c:pt>
                      <c:pt idx="2">
                        <c:v>44564</c:v>
                      </c:pt>
                      <c:pt idx="3">
                        <c:v>44565</c:v>
                      </c:pt>
                      <c:pt idx="4">
                        <c:v>44566</c:v>
                      </c:pt>
                      <c:pt idx="5">
                        <c:v>44567</c:v>
                      </c:pt>
                      <c:pt idx="6">
                        <c:v>44568</c:v>
                      </c:pt>
                      <c:pt idx="7">
                        <c:v>44569</c:v>
                      </c:pt>
                      <c:pt idx="8">
                        <c:v>44570</c:v>
                      </c:pt>
                      <c:pt idx="9">
                        <c:v>44571</c:v>
                      </c:pt>
                      <c:pt idx="10">
                        <c:v>44572</c:v>
                      </c:pt>
                      <c:pt idx="11">
                        <c:v>44573</c:v>
                      </c:pt>
                      <c:pt idx="12">
                        <c:v>44574</c:v>
                      </c:pt>
                      <c:pt idx="13">
                        <c:v>44575</c:v>
                      </c:pt>
                      <c:pt idx="14">
                        <c:v>44576</c:v>
                      </c:pt>
                      <c:pt idx="15">
                        <c:v>44577</c:v>
                      </c:pt>
                      <c:pt idx="16">
                        <c:v>44578</c:v>
                      </c:pt>
                      <c:pt idx="17">
                        <c:v>44579</c:v>
                      </c:pt>
                      <c:pt idx="18">
                        <c:v>44580</c:v>
                      </c:pt>
                      <c:pt idx="19">
                        <c:v>44581</c:v>
                      </c:pt>
                      <c:pt idx="20">
                        <c:v>44582</c:v>
                      </c:pt>
                      <c:pt idx="21">
                        <c:v>44583</c:v>
                      </c:pt>
                      <c:pt idx="22">
                        <c:v>44584</c:v>
                      </c:pt>
                      <c:pt idx="23">
                        <c:v>44585</c:v>
                      </c:pt>
                      <c:pt idx="24">
                        <c:v>44586</c:v>
                      </c:pt>
                      <c:pt idx="25">
                        <c:v>44587</c:v>
                      </c:pt>
                      <c:pt idx="26">
                        <c:v>44588</c:v>
                      </c:pt>
                      <c:pt idx="27">
                        <c:v>44589</c:v>
                      </c:pt>
                      <c:pt idx="28">
                        <c:v>44590</c:v>
                      </c:pt>
                      <c:pt idx="29">
                        <c:v>44591</c:v>
                      </c:pt>
                      <c:pt idx="30">
                        <c:v>44592</c:v>
                      </c:pt>
                      <c:pt idx="31">
                        <c:v>44593</c:v>
                      </c:pt>
                      <c:pt idx="32">
                        <c:v>44594</c:v>
                      </c:pt>
                      <c:pt idx="33">
                        <c:v>44595</c:v>
                      </c:pt>
                      <c:pt idx="34">
                        <c:v>44596</c:v>
                      </c:pt>
                      <c:pt idx="35">
                        <c:v>44597</c:v>
                      </c:pt>
                      <c:pt idx="36">
                        <c:v>44598</c:v>
                      </c:pt>
                      <c:pt idx="37">
                        <c:v>44599</c:v>
                      </c:pt>
                      <c:pt idx="38">
                        <c:v>44600</c:v>
                      </c:pt>
                      <c:pt idx="39">
                        <c:v>44601</c:v>
                      </c:pt>
                      <c:pt idx="40">
                        <c:v>44602</c:v>
                      </c:pt>
                      <c:pt idx="41">
                        <c:v>44603</c:v>
                      </c:pt>
                      <c:pt idx="42">
                        <c:v>44604</c:v>
                      </c:pt>
                      <c:pt idx="43">
                        <c:v>44605</c:v>
                      </c:pt>
                      <c:pt idx="44">
                        <c:v>44606</c:v>
                      </c:pt>
                      <c:pt idx="45">
                        <c:v>44607</c:v>
                      </c:pt>
                      <c:pt idx="46">
                        <c:v>44608</c:v>
                      </c:pt>
                      <c:pt idx="47">
                        <c:v>44609</c:v>
                      </c:pt>
                      <c:pt idx="48">
                        <c:v>44610</c:v>
                      </c:pt>
                      <c:pt idx="49">
                        <c:v>44611</c:v>
                      </c:pt>
                      <c:pt idx="50">
                        <c:v>44612</c:v>
                      </c:pt>
                      <c:pt idx="51">
                        <c:v>44613</c:v>
                      </c:pt>
                      <c:pt idx="52">
                        <c:v>44614</c:v>
                      </c:pt>
                      <c:pt idx="53">
                        <c:v>44615</c:v>
                      </c:pt>
                      <c:pt idx="54">
                        <c:v>44616</c:v>
                      </c:pt>
                      <c:pt idx="55">
                        <c:v>44617</c:v>
                      </c:pt>
                      <c:pt idx="56">
                        <c:v>44618</c:v>
                      </c:pt>
                      <c:pt idx="57">
                        <c:v>44619</c:v>
                      </c:pt>
                      <c:pt idx="58">
                        <c:v>44620</c:v>
                      </c:pt>
                      <c:pt idx="59">
                        <c:v>44621</c:v>
                      </c:pt>
                      <c:pt idx="60">
                        <c:v>44622</c:v>
                      </c:pt>
                      <c:pt idx="61">
                        <c:v>44623</c:v>
                      </c:pt>
                      <c:pt idx="62">
                        <c:v>44624</c:v>
                      </c:pt>
                      <c:pt idx="63">
                        <c:v>44625</c:v>
                      </c:pt>
                      <c:pt idx="64">
                        <c:v>44626</c:v>
                      </c:pt>
                      <c:pt idx="65">
                        <c:v>44627</c:v>
                      </c:pt>
                      <c:pt idx="66">
                        <c:v>44628</c:v>
                      </c:pt>
                      <c:pt idx="67">
                        <c:v>44629</c:v>
                      </c:pt>
                      <c:pt idx="68">
                        <c:v>44630</c:v>
                      </c:pt>
                      <c:pt idx="69">
                        <c:v>44631</c:v>
                      </c:pt>
                      <c:pt idx="70">
                        <c:v>44632</c:v>
                      </c:pt>
                      <c:pt idx="71">
                        <c:v>44633</c:v>
                      </c:pt>
                      <c:pt idx="72">
                        <c:v>44634</c:v>
                      </c:pt>
                      <c:pt idx="73">
                        <c:v>44635</c:v>
                      </c:pt>
                      <c:pt idx="74">
                        <c:v>44636</c:v>
                      </c:pt>
                      <c:pt idx="75">
                        <c:v>44637</c:v>
                      </c:pt>
                      <c:pt idx="76">
                        <c:v>44638</c:v>
                      </c:pt>
                      <c:pt idx="77">
                        <c:v>44639</c:v>
                      </c:pt>
                      <c:pt idx="78">
                        <c:v>44640</c:v>
                      </c:pt>
                      <c:pt idx="79">
                        <c:v>44641</c:v>
                      </c:pt>
                      <c:pt idx="80">
                        <c:v>44642</c:v>
                      </c:pt>
                      <c:pt idx="81">
                        <c:v>44643</c:v>
                      </c:pt>
                      <c:pt idx="82">
                        <c:v>44644</c:v>
                      </c:pt>
                      <c:pt idx="83">
                        <c:v>44645</c:v>
                      </c:pt>
                      <c:pt idx="84">
                        <c:v>44646</c:v>
                      </c:pt>
                      <c:pt idx="85">
                        <c:v>44647</c:v>
                      </c:pt>
                      <c:pt idx="86">
                        <c:v>44648</c:v>
                      </c:pt>
                      <c:pt idx="87">
                        <c:v>44649</c:v>
                      </c:pt>
                      <c:pt idx="88">
                        <c:v>44650</c:v>
                      </c:pt>
                      <c:pt idx="89">
                        <c:v>44651</c:v>
                      </c:pt>
                      <c:pt idx="90">
                        <c:v>44652</c:v>
                      </c:pt>
                      <c:pt idx="91">
                        <c:v>44653</c:v>
                      </c:pt>
                      <c:pt idx="92">
                        <c:v>44654</c:v>
                      </c:pt>
                      <c:pt idx="93">
                        <c:v>44655</c:v>
                      </c:pt>
                      <c:pt idx="94">
                        <c:v>44656</c:v>
                      </c:pt>
                      <c:pt idx="95">
                        <c:v>44657</c:v>
                      </c:pt>
                      <c:pt idx="96">
                        <c:v>44658</c:v>
                      </c:pt>
                      <c:pt idx="97">
                        <c:v>44659</c:v>
                      </c:pt>
                      <c:pt idx="98">
                        <c:v>44660</c:v>
                      </c:pt>
                      <c:pt idx="99">
                        <c:v>44661</c:v>
                      </c:pt>
                      <c:pt idx="100">
                        <c:v>44662</c:v>
                      </c:pt>
                      <c:pt idx="101">
                        <c:v>44663</c:v>
                      </c:pt>
                      <c:pt idx="102">
                        <c:v>44664</c:v>
                      </c:pt>
                      <c:pt idx="103">
                        <c:v>44665</c:v>
                      </c:pt>
                      <c:pt idx="104">
                        <c:v>44666</c:v>
                      </c:pt>
                      <c:pt idx="105">
                        <c:v>44667</c:v>
                      </c:pt>
                      <c:pt idx="106">
                        <c:v>44668</c:v>
                      </c:pt>
                      <c:pt idx="107">
                        <c:v>44669</c:v>
                      </c:pt>
                      <c:pt idx="108">
                        <c:v>44670</c:v>
                      </c:pt>
                      <c:pt idx="109">
                        <c:v>44671</c:v>
                      </c:pt>
                      <c:pt idx="110">
                        <c:v>44672</c:v>
                      </c:pt>
                      <c:pt idx="111">
                        <c:v>44673</c:v>
                      </c:pt>
                      <c:pt idx="112">
                        <c:v>44674</c:v>
                      </c:pt>
                      <c:pt idx="113">
                        <c:v>44675</c:v>
                      </c:pt>
                      <c:pt idx="114">
                        <c:v>44676</c:v>
                      </c:pt>
                      <c:pt idx="115">
                        <c:v>44677</c:v>
                      </c:pt>
                      <c:pt idx="116">
                        <c:v>44678</c:v>
                      </c:pt>
                      <c:pt idx="117">
                        <c:v>44679</c:v>
                      </c:pt>
                      <c:pt idx="118">
                        <c:v>44680</c:v>
                      </c:pt>
                      <c:pt idx="119">
                        <c:v>44681</c:v>
                      </c:pt>
                      <c:pt idx="120">
                        <c:v>44682</c:v>
                      </c:pt>
                      <c:pt idx="121">
                        <c:v>44683</c:v>
                      </c:pt>
                      <c:pt idx="122">
                        <c:v>44684</c:v>
                      </c:pt>
                      <c:pt idx="123">
                        <c:v>44685</c:v>
                      </c:pt>
                      <c:pt idx="124">
                        <c:v>44686</c:v>
                      </c:pt>
                      <c:pt idx="125">
                        <c:v>44687</c:v>
                      </c:pt>
                      <c:pt idx="126">
                        <c:v>44688</c:v>
                      </c:pt>
                      <c:pt idx="127">
                        <c:v>44689</c:v>
                      </c:pt>
                      <c:pt idx="128">
                        <c:v>44690</c:v>
                      </c:pt>
                      <c:pt idx="129">
                        <c:v>44691</c:v>
                      </c:pt>
                      <c:pt idx="130">
                        <c:v>44692</c:v>
                      </c:pt>
                      <c:pt idx="131">
                        <c:v>44693</c:v>
                      </c:pt>
                      <c:pt idx="132">
                        <c:v>44694</c:v>
                      </c:pt>
                      <c:pt idx="133">
                        <c:v>44695</c:v>
                      </c:pt>
                      <c:pt idx="134">
                        <c:v>44696</c:v>
                      </c:pt>
                      <c:pt idx="135">
                        <c:v>44697</c:v>
                      </c:pt>
                      <c:pt idx="136">
                        <c:v>44698</c:v>
                      </c:pt>
                      <c:pt idx="137">
                        <c:v>44699</c:v>
                      </c:pt>
                      <c:pt idx="138">
                        <c:v>44700</c:v>
                      </c:pt>
                      <c:pt idx="139">
                        <c:v>44701</c:v>
                      </c:pt>
                      <c:pt idx="140">
                        <c:v>44702</c:v>
                      </c:pt>
                      <c:pt idx="141">
                        <c:v>44703</c:v>
                      </c:pt>
                      <c:pt idx="142">
                        <c:v>44704</c:v>
                      </c:pt>
                      <c:pt idx="143">
                        <c:v>44705</c:v>
                      </c:pt>
                      <c:pt idx="144">
                        <c:v>44706</c:v>
                      </c:pt>
                      <c:pt idx="145">
                        <c:v>44707</c:v>
                      </c:pt>
                      <c:pt idx="146">
                        <c:v>44708</c:v>
                      </c:pt>
                      <c:pt idx="147">
                        <c:v>44709</c:v>
                      </c:pt>
                      <c:pt idx="148">
                        <c:v>44710</c:v>
                      </c:pt>
                      <c:pt idx="149">
                        <c:v>44711</c:v>
                      </c:pt>
                      <c:pt idx="150">
                        <c:v>44712</c:v>
                      </c:pt>
                      <c:pt idx="151">
                        <c:v>44713</c:v>
                      </c:pt>
                      <c:pt idx="152">
                        <c:v>44714</c:v>
                      </c:pt>
                      <c:pt idx="153">
                        <c:v>44715</c:v>
                      </c:pt>
                      <c:pt idx="154">
                        <c:v>44716</c:v>
                      </c:pt>
                      <c:pt idx="155">
                        <c:v>44717</c:v>
                      </c:pt>
                      <c:pt idx="156">
                        <c:v>44718</c:v>
                      </c:pt>
                      <c:pt idx="157">
                        <c:v>44719</c:v>
                      </c:pt>
                      <c:pt idx="158">
                        <c:v>44720</c:v>
                      </c:pt>
                      <c:pt idx="159">
                        <c:v>44721</c:v>
                      </c:pt>
                      <c:pt idx="160">
                        <c:v>44722</c:v>
                      </c:pt>
                      <c:pt idx="161">
                        <c:v>44723</c:v>
                      </c:pt>
                      <c:pt idx="162">
                        <c:v>44724</c:v>
                      </c:pt>
                      <c:pt idx="163">
                        <c:v>44725</c:v>
                      </c:pt>
                      <c:pt idx="164">
                        <c:v>44726</c:v>
                      </c:pt>
                      <c:pt idx="165">
                        <c:v>44727</c:v>
                      </c:pt>
                      <c:pt idx="166">
                        <c:v>44728</c:v>
                      </c:pt>
                      <c:pt idx="167">
                        <c:v>44729</c:v>
                      </c:pt>
                      <c:pt idx="168">
                        <c:v>44730</c:v>
                      </c:pt>
                      <c:pt idx="169">
                        <c:v>44731</c:v>
                      </c:pt>
                      <c:pt idx="170">
                        <c:v>44732</c:v>
                      </c:pt>
                      <c:pt idx="171">
                        <c:v>44733</c:v>
                      </c:pt>
                      <c:pt idx="172">
                        <c:v>44734</c:v>
                      </c:pt>
                      <c:pt idx="173">
                        <c:v>44735</c:v>
                      </c:pt>
                      <c:pt idx="174">
                        <c:v>44736</c:v>
                      </c:pt>
                      <c:pt idx="175">
                        <c:v>44737</c:v>
                      </c:pt>
                      <c:pt idx="176">
                        <c:v>44738</c:v>
                      </c:pt>
                      <c:pt idx="177">
                        <c:v>44739</c:v>
                      </c:pt>
                      <c:pt idx="178">
                        <c:v>44740</c:v>
                      </c:pt>
                      <c:pt idx="179">
                        <c:v>44741</c:v>
                      </c:pt>
                      <c:pt idx="180">
                        <c:v>44742</c:v>
                      </c:pt>
                      <c:pt idx="181">
                        <c:v>44743</c:v>
                      </c:pt>
                      <c:pt idx="182">
                        <c:v>44744</c:v>
                      </c:pt>
                      <c:pt idx="183">
                        <c:v>44745</c:v>
                      </c:pt>
                      <c:pt idx="184">
                        <c:v>44746</c:v>
                      </c:pt>
                      <c:pt idx="185">
                        <c:v>44747</c:v>
                      </c:pt>
                      <c:pt idx="186">
                        <c:v>44748</c:v>
                      </c:pt>
                      <c:pt idx="187">
                        <c:v>44749</c:v>
                      </c:pt>
                      <c:pt idx="188">
                        <c:v>44750</c:v>
                      </c:pt>
                      <c:pt idx="189">
                        <c:v>44751</c:v>
                      </c:pt>
                      <c:pt idx="190">
                        <c:v>44752</c:v>
                      </c:pt>
                      <c:pt idx="191">
                        <c:v>44753</c:v>
                      </c:pt>
                      <c:pt idx="192">
                        <c:v>44754</c:v>
                      </c:pt>
                      <c:pt idx="193">
                        <c:v>44755</c:v>
                      </c:pt>
                      <c:pt idx="194">
                        <c:v>44756</c:v>
                      </c:pt>
                      <c:pt idx="195">
                        <c:v>44757</c:v>
                      </c:pt>
                      <c:pt idx="196">
                        <c:v>44758</c:v>
                      </c:pt>
                      <c:pt idx="197">
                        <c:v>44759</c:v>
                      </c:pt>
                      <c:pt idx="198">
                        <c:v>44760</c:v>
                      </c:pt>
                      <c:pt idx="199">
                        <c:v>44761</c:v>
                      </c:pt>
                      <c:pt idx="200">
                        <c:v>44762</c:v>
                      </c:pt>
                      <c:pt idx="201">
                        <c:v>44763</c:v>
                      </c:pt>
                      <c:pt idx="202">
                        <c:v>44764</c:v>
                      </c:pt>
                      <c:pt idx="203">
                        <c:v>44765</c:v>
                      </c:pt>
                      <c:pt idx="204">
                        <c:v>44766</c:v>
                      </c:pt>
                      <c:pt idx="205">
                        <c:v>44767</c:v>
                      </c:pt>
                      <c:pt idx="206">
                        <c:v>44768</c:v>
                      </c:pt>
                      <c:pt idx="207">
                        <c:v>44769</c:v>
                      </c:pt>
                      <c:pt idx="208">
                        <c:v>44770</c:v>
                      </c:pt>
                      <c:pt idx="209">
                        <c:v>44771</c:v>
                      </c:pt>
                      <c:pt idx="210">
                        <c:v>44772</c:v>
                      </c:pt>
                      <c:pt idx="211">
                        <c:v>44773</c:v>
                      </c:pt>
                      <c:pt idx="212">
                        <c:v>44774</c:v>
                      </c:pt>
                      <c:pt idx="213">
                        <c:v>44775</c:v>
                      </c:pt>
                      <c:pt idx="214">
                        <c:v>44776</c:v>
                      </c:pt>
                      <c:pt idx="215">
                        <c:v>44777</c:v>
                      </c:pt>
                      <c:pt idx="216">
                        <c:v>44778</c:v>
                      </c:pt>
                      <c:pt idx="217">
                        <c:v>44779</c:v>
                      </c:pt>
                      <c:pt idx="218">
                        <c:v>44780</c:v>
                      </c:pt>
                      <c:pt idx="219">
                        <c:v>44781</c:v>
                      </c:pt>
                      <c:pt idx="220">
                        <c:v>44782</c:v>
                      </c:pt>
                      <c:pt idx="221">
                        <c:v>44783</c:v>
                      </c:pt>
                      <c:pt idx="222">
                        <c:v>44784</c:v>
                      </c:pt>
                      <c:pt idx="223">
                        <c:v>44785</c:v>
                      </c:pt>
                      <c:pt idx="224">
                        <c:v>44786</c:v>
                      </c:pt>
                      <c:pt idx="225">
                        <c:v>44787</c:v>
                      </c:pt>
                      <c:pt idx="226">
                        <c:v>44788</c:v>
                      </c:pt>
                      <c:pt idx="227">
                        <c:v>44789</c:v>
                      </c:pt>
                      <c:pt idx="228">
                        <c:v>44790</c:v>
                      </c:pt>
                      <c:pt idx="229">
                        <c:v>44791</c:v>
                      </c:pt>
                      <c:pt idx="230">
                        <c:v>44792</c:v>
                      </c:pt>
                      <c:pt idx="231">
                        <c:v>44793</c:v>
                      </c:pt>
                      <c:pt idx="232">
                        <c:v>44794</c:v>
                      </c:pt>
                      <c:pt idx="233">
                        <c:v>44795</c:v>
                      </c:pt>
                      <c:pt idx="234">
                        <c:v>44796</c:v>
                      </c:pt>
                      <c:pt idx="235">
                        <c:v>44797</c:v>
                      </c:pt>
                      <c:pt idx="236">
                        <c:v>44798</c:v>
                      </c:pt>
                      <c:pt idx="237">
                        <c:v>44799</c:v>
                      </c:pt>
                      <c:pt idx="238">
                        <c:v>44800</c:v>
                      </c:pt>
                      <c:pt idx="239">
                        <c:v>44801</c:v>
                      </c:pt>
                      <c:pt idx="240">
                        <c:v>44802</c:v>
                      </c:pt>
                      <c:pt idx="241">
                        <c:v>44803</c:v>
                      </c:pt>
                      <c:pt idx="242">
                        <c:v>44804</c:v>
                      </c:pt>
                      <c:pt idx="243">
                        <c:v>44805</c:v>
                      </c:pt>
                      <c:pt idx="244">
                        <c:v>44806</c:v>
                      </c:pt>
                      <c:pt idx="245">
                        <c:v>44807</c:v>
                      </c:pt>
                      <c:pt idx="246">
                        <c:v>44808</c:v>
                      </c:pt>
                      <c:pt idx="247">
                        <c:v>44809</c:v>
                      </c:pt>
                      <c:pt idx="248">
                        <c:v>44810</c:v>
                      </c:pt>
                      <c:pt idx="249">
                        <c:v>44811</c:v>
                      </c:pt>
                      <c:pt idx="250">
                        <c:v>44812</c:v>
                      </c:pt>
                      <c:pt idx="251">
                        <c:v>44813</c:v>
                      </c:pt>
                      <c:pt idx="252">
                        <c:v>44814</c:v>
                      </c:pt>
                      <c:pt idx="253">
                        <c:v>44815</c:v>
                      </c:pt>
                      <c:pt idx="254">
                        <c:v>44816</c:v>
                      </c:pt>
                      <c:pt idx="255">
                        <c:v>44817</c:v>
                      </c:pt>
                      <c:pt idx="256">
                        <c:v>44818</c:v>
                      </c:pt>
                      <c:pt idx="257">
                        <c:v>44819</c:v>
                      </c:pt>
                      <c:pt idx="258">
                        <c:v>44820</c:v>
                      </c:pt>
                      <c:pt idx="259">
                        <c:v>44821</c:v>
                      </c:pt>
                      <c:pt idx="260">
                        <c:v>44822</c:v>
                      </c:pt>
                      <c:pt idx="261">
                        <c:v>44823</c:v>
                      </c:pt>
                      <c:pt idx="262">
                        <c:v>44824</c:v>
                      </c:pt>
                      <c:pt idx="263">
                        <c:v>44825</c:v>
                      </c:pt>
                      <c:pt idx="264">
                        <c:v>44826</c:v>
                      </c:pt>
                      <c:pt idx="265">
                        <c:v>44827</c:v>
                      </c:pt>
                      <c:pt idx="266">
                        <c:v>44828</c:v>
                      </c:pt>
                      <c:pt idx="267">
                        <c:v>44829</c:v>
                      </c:pt>
                      <c:pt idx="268">
                        <c:v>44830</c:v>
                      </c:pt>
                      <c:pt idx="269">
                        <c:v>44831</c:v>
                      </c:pt>
                      <c:pt idx="270">
                        <c:v>44832</c:v>
                      </c:pt>
                      <c:pt idx="271">
                        <c:v>44833</c:v>
                      </c:pt>
                      <c:pt idx="272">
                        <c:v>44834</c:v>
                      </c:pt>
                      <c:pt idx="273">
                        <c:v>44835</c:v>
                      </c:pt>
                      <c:pt idx="274">
                        <c:v>44836</c:v>
                      </c:pt>
                      <c:pt idx="275">
                        <c:v>44837</c:v>
                      </c:pt>
                      <c:pt idx="276">
                        <c:v>44838</c:v>
                      </c:pt>
                      <c:pt idx="277">
                        <c:v>44839</c:v>
                      </c:pt>
                      <c:pt idx="278">
                        <c:v>44840</c:v>
                      </c:pt>
                      <c:pt idx="279">
                        <c:v>44841</c:v>
                      </c:pt>
                      <c:pt idx="280">
                        <c:v>44842</c:v>
                      </c:pt>
                      <c:pt idx="281">
                        <c:v>44843</c:v>
                      </c:pt>
                      <c:pt idx="282">
                        <c:v>44844</c:v>
                      </c:pt>
                      <c:pt idx="283">
                        <c:v>44845</c:v>
                      </c:pt>
                      <c:pt idx="284">
                        <c:v>44846</c:v>
                      </c:pt>
                      <c:pt idx="285">
                        <c:v>44847</c:v>
                      </c:pt>
                      <c:pt idx="286">
                        <c:v>44848</c:v>
                      </c:pt>
                      <c:pt idx="287">
                        <c:v>44849</c:v>
                      </c:pt>
                      <c:pt idx="288">
                        <c:v>44850</c:v>
                      </c:pt>
                      <c:pt idx="289">
                        <c:v>44851</c:v>
                      </c:pt>
                      <c:pt idx="290">
                        <c:v>44852</c:v>
                      </c:pt>
                      <c:pt idx="291">
                        <c:v>44853</c:v>
                      </c:pt>
                      <c:pt idx="292">
                        <c:v>44854</c:v>
                      </c:pt>
                      <c:pt idx="293">
                        <c:v>44855</c:v>
                      </c:pt>
                      <c:pt idx="294">
                        <c:v>44856</c:v>
                      </c:pt>
                      <c:pt idx="295">
                        <c:v>44857</c:v>
                      </c:pt>
                      <c:pt idx="296">
                        <c:v>44858</c:v>
                      </c:pt>
                      <c:pt idx="297">
                        <c:v>44859</c:v>
                      </c:pt>
                      <c:pt idx="298">
                        <c:v>44860</c:v>
                      </c:pt>
                      <c:pt idx="299">
                        <c:v>44861</c:v>
                      </c:pt>
                      <c:pt idx="300">
                        <c:v>44862</c:v>
                      </c:pt>
                      <c:pt idx="301">
                        <c:v>44863</c:v>
                      </c:pt>
                      <c:pt idx="302">
                        <c:v>44864</c:v>
                      </c:pt>
                      <c:pt idx="303">
                        <c:v>44865</c:v>
                      </c:pt>
                      <c:pt idx="304">
                        <c:v>44866</c:v>
                      </c:pt>
                      <c:pt idx="305">
                        <c:v>44867</c:v>
                      </c:pt>
                      <c:pt idx="306">
                        <c:v>44868</c:v>
                      </c:pt>
                      <c:pt idx="307">
                        <c:v>44869</c:v>
                      </c:pt>
                      <c:pt idx="308">
                        <c:v>44870</c:v>
                      </c:pt>
                      <c:pt idx="309">
                        <c:v>44871</c:v>
                      </c:pt>
                      <c:pt idx="310">
                        <c:v>44872</c:v>
                      </c:pt>
                      <c:pt idx="311">
                        <c:v>44873</c:v>
                      </c:pt>
                      <c:pt idx="312">
                        <c:v>44874</c:v>
                      </c:pt>
                      <c:pt idx="313">
                        <c:v>44875</c:v>
                      </c:pt>
                      <c:pt idx="314">
                        <c:v>44876</c:v>
                      </c:pt>
                      <c:pt idx="315">
                        <c:v>44877</c:v>
                      </c:pt>
                      <c:pt idx="316">
                        <c:v>44878</c:v>
                      </c:pt>
                      <c:pt idx="317">
                        <c:v>44879</c:v>
                      </c:pt>
                      <c:pt idx="318">
                        <c:v>44880</c:v>
                      </c:pt>
                      <c:pt idx="319">
                        <c:v>44881</c:v>
                      </c:pt>
                      <c:pt idx="320">
                        <c:v>44882</c:v>
                      </c:pt>
                      <c:pt idx="321">
                        <c:v>44883</c:v>
                      </c:pt>
                      <c:pt idx="322">
                        <c:v>44884</c:v>
                      </c:pt>
                      <c:pt idx="323">
                        <c:v>44885</c:v>
                      </c:pt>
                      <c:pt idx="324">
                        <c:v>44886</c:v>
                      </c:pt>
                      <c:pt idx="325">
                        <c:v>44887</c:v>
                      </c:pt>
                      <c:pt idx="326">
                        <c:v>44888</c:v>
                      </c:pt>
                      <c:pt idx="327">
                        <c:v>44889</c:v>
                      </c:pt>
                      <c:pt idx="328">
                        <c:v>44890</c:v>
                      </c:pt>
                      <c:pt idx="329">
                        <c:v>44891</c:v>
                      </c:pt>
                      <c:pt idx="330">
                        <c:v>44892</c:v>
                      </c:pt>
                      <c:pt idx="331">
                        <c:v>44893</c:v>
                      </c:pt>
                      <c:pt idx="332">
                        <c:v>44894</c:v>
                      </c:pt>
                      <c:pt idx="333">
                        <c:v>44895</c:v>
                      </c:pt>
                      <c:pt idx="334">
                        <c:v>44896</c:v>
                      </c:pt>
                      <c:pt idx="335">
                        <c:v>44897</c:v>
                      </c:pt>
                      <c:pt idx="336">
                        <c:v>44898</c:v>
                      </c:pt>
                      <c:pt idx="337">
                        <c:v>44899</c:v>
                      </c:pt>
                      <c:pt idx="338">
                        <c:v>44900</c:v>
                      </c:pt>
                      <c:pt idx="339">
                        <c:v>44901</c:v>
                      </c:pt>
                      <c:pt idx="340">
                        <c:v>44902</c:v>
                      </c:pt>
                      <c:pt idx="341">
                        <c:v>44903</c:v>
                      </c:pt>
                      <c:pt idx="342">
                        <c:v>44904</c:v>
                      </c:pt>
                      <c:pt idx="343">
                        <c:v>44905</c:v>
                      </c:pt>
                      <c:pt idx="344">
                        <c:v>44906</c:v>
                      </c:pt>
                      <c:pt idx="345">
                        <c:v>44907</c:v>
                      </c:pt>
                      <c:pt idx="346">
                        <c:v>44908</c:v>
                      </c:pt>
                      <c:pt idx="347">
                        <c:v>44909</c:v>
                      </c:pt>
                      <c:pt idx="348">
                        <c:v>44910</c:v>
                      </c:pt>
                      <c:pt idx="349">
                        <c:v>44911</c:v>
                      </c:pt>
                      <c:pt idx="350">
                        <c:v>44912</c:v>
                      </c:pt>
                      <c:pt idx="351">
                        <c:v>44913</c:v>
                      </c:pt>
                      <c:pt idx="352">
                        <c:v>44914</c:v>
                      </c:pt>
                      <c:pt idx="353">
                        <c:v>44915</c:v>
                      </c:pt>
                      <c:pt idx="354">
                        <c:v>44916</c:v>
                      </c:pt>
                      <c:pt idx="355">
                        <c:v>44917</c:v>
                      </c:pt>
                      <c:pt idx="356">
                        <c:v>44918</c:v>
                      </c:pt>
                      <c:pt idx="357">
                        <c:v>44919</c:v>
                      </c:pt>
                      <c:pt idx="358">
                        <c:v>44920</c:v>
                      </c:pt>
                      <c:pt idx="359">
                        <c:v>44921</c:v>
                      </c:pt>
                      <c:pt idx="360">
                        <c:v>44922</c:v>
                      </c:pt>
                      <c:pt idx="361">
                        <c:v>44923</c:v>
                      </c:pt>
                      <c:pt idx="362">
                        <c:v>44924</c:v>
                      </c:pt>
                      <c:pt idx="363">
                        <c:v>44925</c:v>
                      </c:pt>
                      <c:pt idx="364">
                        <c:v>44926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'Acumulado eólico-solar'!$E$8:$E$372</c15:sqref>
                        </c15:formulaRef>
                      </c:ext>
                    </c:extLst>
                    <c:numCache>
                      <c:formatCode>_(* #,##0_);_(* \(#,##0\);_(* "-"_);_(@_)</c:formatCode>
                      <c:ptCount val="365"/>
                      <c:pt idx="0">
                        <c:v>5534.6364999999996</c:v>
                      </c:pt>
                      <c:pt idx="1">
                        <c:v>10984.019666666667</c:v>
                      </c:pt>
                      <c:pt idx="2">
                        <c:v>11566.082833333334</c:v>
                      </c:pt>
                      <c:pt idx="3">
                        <c:v>14044.51</c:v>
                      </c:pt>
                      <c:pt idx="4">
                        <c:v>16277.694833333333</c:v>
                      </c:pt>
                      <c:pt idx="5">
                        <c:v>18548.769499999999</c:v>
                      </c:pt>
                      <c:pt idx="6">
                        <c:v>19006.244999999999</c:v>
                      </c:pt>
                      <c:pt idx="7">
                        <c:v>19105.338666666667</c:v>
                      </c:pt>
                      <c:pt idx="8">
                        <c:v>19427.993166666667</c:v>
                      </c:pt>
                      <c:pt idx="9">
                        <c:v>19448.163166666665</c:v>
                      </c:pt>
                      <c:pt idx="10">
                        <c:v>20372.750833333332</c:v>
                      </c:pt>
                      <c:pt idx="11">
                        <c:v>21563.269833333332</c:v>
                      </c:pt>
                      <c:pt idx="12">
                        <c:v>24044.341499999999</c:v>
                      </c:pt>
                      <c:pt idx="13">
                        <c:v>24154.283499999998</c:v>
                      </c:pt>
                      <c:pt idx="14">
                        <c:v>26082.84133333333</c:v>
                      </c:pt>
                      <c:pt idx="15">
                        <c:v>29721.773999999998</c:v>
                      </c:pt>
                      <c:pt idx="16">
                        <c:v>32204.581166666663</c:v>
                      </c:pt>
                      <c:pt idx="17">
                        <c:v>32805.842833333329</c:v>
                      </c:pt>
                      <c:pt idx="18">
                        <c:v>34837.393333333326</c:v>
                      </c:pt>
                      <c:pt idx="19">
                        <c:v>38003.629499999995</c:v>
                      </c:pt>
                      <c:pt idx="20">
                        <c:v>39842.934499999996</c:v>
                      </c:pt>
                      <c:pt idx="21">
                        <c:v>40861.859666666664</c:v>
                      </c:pt>
                      <c:pt idx="22">
                        <c:v>42870.076166666666</c:v>
                      </c:pt>
                      <c:pt idx="23">
                        <c:v>42956.95483333333</c:v>
                      </c:pt>
                      <c:pt idx="24">
                        <c:v>43061.111666666664</c:v>
                      </c:pt>
                      <c:pt idx="25">
                        <c:v>43878.794999999998</c:v>
                      </c:pt>
                      <c:pt idx="26">
                        <c:v>44966.236166666662</c:v>
                      </c:pt>
                      <c:pt idx="27">
                        <c:v>46672.251333333326</c:v>
                      </c:pt>
                      <c:pt idx="28">
                        <c:v>49624.296333333325</c:v>
                      </c:pt>
                      <c:pt idx="29">
                        <c:v>53081.648499999988</c:v>
                      </c:pt>
                      <c:pt idx="30">
                        <c:v>53154.253166666655</c:v>
                      </c:pt>
                      <c:pt idx="31">
                        <c:v>53221.543166666655</c:v>
                      </c:pt>
                      <c:pt idx="32">
                        <c:v>54256.138166666657</c:v>
                      </c:pt>
                      <c:pt idx="33">
                        <c:v>55190.033666666655</c:v>
                      </c:pt>
                      <c:pt idx="34">
                        <c:v>57151.828333333324</c:v>
                      </c:pt>
                      <c:pt idx="35">
                        <c:v>58771.431999999993</c:v>
                      </c:pt>
                      <c:pt idx="36">
                        <c:v>59028.332666666662</c:v>
                      </c:pt>
                      <c:pt idx="37">
                        <c:v>59110.268333333326</c:v>
                      </c:pt>
                      <c:pt idx="38">
                        <c:v>59186.215999999993</c:v>
                      </c:pt>
                      <c:pt idx="39">
                        <c:v>59305.672333333328</c:v>
                      </c:pt>
                      <c:pt idx="40">
                        <c:v>59509.751833333328</c:v>
                      </c:pt>
                      <c:pt idx="41">
                        <c:v>61323.617999999995</c:v>
                      </c:pt>
                      <c:pt idx="42">
                        <c:v>62720.21866666666</c:v>
                      </c:pt>
                      <c:pt idx="43">
                        <c:v>64818.121999999996</c:v>
                      </c:pt>
                      <c:pt idx="44">
                        <c:v>65257.835333333329</c:v>
                      </c:pt>
                      <c:pt idx="45">
                        <c:v>66341.062166666656</c:v>
                      </c:pt>
                      <c:pt idx="46">
                        <c:v>68512.38949999999</c:v>
                      </c:pt>
                      <c:pt idx="47">
                        <c:v>68625.178833333324</c:v>
                      </c:pt>
                      <c:pt idx="48">
                        <c:v>68735.441999999995</c:v>
                      </c:pt>
                      <c:pt idx="49">
                        <c:v>71061.702999999994</c:v>
                      </c:pt>
                      <c:pt idx="50">
                        <c:v>73929.795999999988</c:v>
                      </c:pt>
                      <c:pt idx="51">
                        <c:v>74640.236999999994</c:v>
                      </c:pt>
                      <c:pt idx="52">
                        <c:v>75655.356999999989</c:v>
                      </c:pt>
                      <c:pt idx="53">
                        <c:v>75782.656499999983</c:v>
                      </c:pt>
                      <c:pt idx="54">
                        <c:v>78997.354666666652</c:v>
                      </c:pt>
                      <c:pt idx="55">
                        <c:v>80504.848833333323</c:v>
                      </c:pt>
                      <c:pt idx="56">
                        <c:v>83272.473999999987</c:v>
                      </c:pt>
                      <c:pt idx="57">
                        <c:v>87941.934999999983</c:v>
                      </c:pt>
                      <c:pt idx="58">
                        <c:v>90966.955499999982</c:v>
                      </c:pt>
                      <c:pt idx="59">
                        <c:v>91306.369833333316</c:v>
                      </c:pt>
                      <c:pt idx="60">
                        <c:v>92419.180333333323</c:v>
                      </c:pt>
                      <c:pt idx="61">
                        <c:v>92662.698999999993</c:v>
                      </c:pt>
                      <c:pt idx="62">
                        <c:v>92938.633999999991</c:v>
                      </c:pt>
                      <c:pt idx="63">
                        <c:v>94994.654999999999</c:v>
                      </c:pt>
                      <c:pt idx="64">
                        <c:v>98982.035666666663</c:v>
                      </c:pt>
                      <c:pt idx="65">
                        <c:v>99419.8505</c:v>
                      </c:pt>
                      <c:pt idx="66">
                        <c:v>101671.88233333333</c:v>
                      </c:pt>
                      <c:pt idx="67">
                        <c:v>104272.28983333333</c:v>
                      </c:pt>
                      <c:pt idx="68">
                        <c:v>105791.99949999999</c:v>
                      </c:pt>
                      <c:pt idx="69">
                        <c:v>106245.60566666666</c:v>
                      </c:pt>
                      <c:pt idx="70">
                        <c:v>108204.10483333332</c:v>
                      </c:pt>
                      <c:pt idx="71">
                        <c:v>109344.94999999998</c:v>
                      </c:pt>
                      <c:pt idx="72">
                        <c:v>109456.70733333331</c:v>
                      </c:pt>
                      <c:pt idx="73">
                        <c:v>109560.88816666664</c:v>
                      </c:pt>
                      <c:pt idx="74">
                        <c:v>109608.96349999997</c:v>
                      </c:pt>
                      <c:pt idx="75">
                        <c:v>110660.42749999998</c:v>
                      </c:pt>
                      <c:pt idx="76">
                        <c:v>111642.87199999997</c:v>
                      </c:pt>
                      <c:pt idx="77">
                        <c:v>111904.6753333333</c:v>
                      </c:pt>
                      <c:pt idx="78">
                        <c:v>112763.28566666663</c:v>
                      </c:pt>
                      <c:pt idx="79">
                        <c:v>113591.3833333333</c:v>
                      </c:pt>
                      <c:pt idx="80">
                        <c:v>114554.22766666663</c:v>
                      </c:pt>
                      <c:pt idx="81">
                        <c:v>117348.87883333329</c:v>
                      </c:pt>
                      <c:pt idx="82">
                        <c:v>117543.59349999996</c:v>
                      </c:pt>
                      <c:pt idx="83">
                        <c:v>117784.11649999996</c:v>
                      </c:pt>
                      <c:pt idx="84">
                        <c:v>117784.21183333329</c:v>
                      </c:pt>
                      <c:pt idx="85">
                        <c:v>119188.55716666662</c:v>
                      </c:pt>
                      <c:pt idx="86">
                        <c:v>120780.92466666661</c:v>
                      </c:pt>
                      <c:pt idx="87">
                        <c:v>124037.74266666661</c:v>
                      </c:pt>
                      <c:pt idx="88">
                        <c:v>125183.56716666662</c:v>
                      </c:pt>
                      <c:pt idx="89">
                        <c:v>125183.56716666662</c:v>
                      </c:pt>
                      <c:pt idx="90">
                        <c:v>125379.70066666661</c:v>
                      </c:pt>
                      <c:pt idx="91">
                        <c:v>125521.16799999995</c:v>
                      </c:pt>
                      <c:pt idx="92">
                        <c:v>129893.14699999994</c:v>
                      </c:pt>
                      <c:pt idx="93">
                        <c:v>130676.33016666661</c:v>
                      </c:pt>
                      <c:pt idx="94">
                        <c:v>130676.33016666661</c:v>
                      </c:pt>
                      <c:pt idx="95">
                        <c:v>130676.33016666661</c:v>
                      </c:pt>
                      <c:pt idx="96">
                        <c:v>132779.12149999995</c:v>
                      </c:pt>
                      <c:pt idx="97">
                        <c:v>134343.08166666661</c:v>
                      </c:pt>
                      <c:pt idx="98">
                        <c:v>137002.96466666661</c:v>
                      </c:pt>
                      <c:pt idx="99">
                        <c:v>139629.6886666666</c:v>
                      </c:pt>
                      <c:pt idx="100">
                        <c:v>141266.96683333325</c:v>
                      </c:pt>
                      <c:pt idx="101">
                        <c:v>143185.12816666657</c:v>
                      </c:pt>
                      <c:pt idx="102">
                        <c:v>143799.39733333324</c:v>
                      </c:pt>
                      <c:pt idx="103">
                        <c:v>145502.54599999991</c:v>
                      </c:pt>
                      <c:pt idx="104">
                        <c:v>147395.36449999991</c:v>
                      </c:pt>
                      <c:pt idx="105">
                        <c:v>149037.3404999999</c:v>
                      </c:pt>
                      <c:pt idx="106">
                        <c:v>151178.83766666657</c:v>
                      </c:pt>
                      <c:pt idx="107">
                        <c:v>151220.88099999991</c:v>
                      </c:pt>
                      <c:pt idx="108">
                        <c:v>151861.90333333323</c:v>
                      </c:pt>
                      <c:pt idx="109">
                        <c:v>151861.94616666657</c:v>
                      </c:pt>
                      <c:pt idx="110">
                        <c:v>152577.92633333325</c:v>
                      </c:pt>
                      <c:pt idx="111">
                        <c:v>153755.01583333325</c:v>
                      </c:pt>
                      <c:pt idx="112">
                        <c:v>153971.56699999992</c:v>
                      </c:pt>
                      <c:pt idx="113">
                        <c:v>157481.73999999993</c:v>
                      </c:pt>
                      <c:pt idx="114">
                        <c:v>157515.56883333327</c:v>
                      </c:pt>
                      <c:pt idx="115">
                        <c:v>157515.56883333327</c:v>
                      </c:pt>
                      <c:pt idx="116">
                        <c:v>157985.15249999994</c:v>
                      </c:pt>
                      <c:pt idx="117">
                        <c:v>159767.21466666661</c:v>
                      </c:pt>
                      <c:pt idx="118">
                        <c:v>159767.21466666661</c:v>
                      </c:pt>
                      <c:pt idx="119">
                        <c:v>162662.15766666661</c:v>
                      </c:pt>
                      <c:pt idx="120">
                        <c:v>166864.07066666661</c:v>
                      </c:pt>
                      <c:pt idx="121">
                        <c:v>168662.01233333329</c:v>
                      </c:pt>
                      <c:pt idx="122">
                        <c:v>169571.24316666662</c:v>
                      </c:pt>
                      <c:pt idx="123">
                        <c:v>172129.98766666662</c:v>
                      </c:pt>
                      <c:pt idx="124">
                        <c:v>172132.3483333333</c:v>
                      </c:pt>
                      <c:pt idx="125">
                        <c:v>172223.94149999996</c:v>
                      </c:pt>
                      <c:pt idx="126">
                        <c:v>172333.4133333333</c:v>
                      </c:pt>
                      <c:pt idx="127">
                        <c:v>172617.98283333331</c:v>
                      </c:pt>
                      <c:pt idx="128">
                        <c:v>173522.04666666663</c:v>
                      </c:pt>
                      <c:pt idx="129">
                        <c:v>174282.70816666662</c:v>
                      </c:pt>
                      <c:pt idx="130">
                        <c:v>174282.70816666662</c:v>
                      </c:pt>
                      <c:pt idx="131">
                        <c:v>174282.70816666662</c:v>
                      </c:pt>
                      <c:pt idx="132">
                        <c:v>174357.00616666663</c:v>
                      </c:pt>
                      <c:pt idx="133">
                        <c:v>174502.92483333329</c:v>
                      </c:pt>
                      <c:pt idx="134">
                        <c:v>175573.48649999997</c:v>
                      </c:pt>
                      <c:pt idx="135">
                        <c:v>175869.5108333333</c:v>
                      </c:pt>
                      <c:pt idx="136">
                        <c:v>175922.58366666664</c:v>
                      </c:pt>
                      <c:pt idx="137">
                        <c:v>175993.10016666664</c:v>
                      </c:pt>
                      <c:pt idx="138">
                        <c:v>175993.10016666664</c:v>
                      </c:pt>
                      <c:pt idx="139">
                        <c:v>175993.10016666664</c:v>
                      </c:pt>
                      <c:pt idx="140">
                        <c:v>176335.01299999998</c:v>
                      </c:pt>
                      <c:pt idx="141">
                        <c:v>176666.41183333332</c:v>
                      </c:pt>
                      <c:pt idx="142">
                        <c:v>176666.41183333332</c:v>
                      </c:pt>
                      <c:pt idx="143">
                        <c:v>176666.41183333332</c:v>
                      </c:pt>
                      <c:pt idx="144">
                        <c:v>178359.97883333333</c:v>
                      </c:pt>
                      <c:pt idx="145">
                        <c:v>178359.97883333333</c:v>
                      </c:pt>
                      <c:pt idx="146">
                        <c:v>178359.97883333333</c:v>
                      </c:pt>
                      <c:pt idx="147">
                        <c:v>178359.97883333333</c:v>
                      </c:pt>
                      <c:pt idx="148">
                        <c:v>178943.033</c:v>
                      </c:pt>
                      <c:pt idx="149">
                        <c:v>178959.17933333333</c:v>
                      </c:pt>
                      <c:pt idx="150">
                        <c:v>178993.26516666668</c:v>
                      </c:pt>
                      <c:pt idx="151">
                        <c:v>178993.26516666668</c:v>
                      </c:pt>
                      <c:pt idx="152">
                        <c:v>179030.22766666667</c:v>
                      </c:pt>
                      <c:pt idx="153">
                        <c:v>179030.22766666667</c:v>
                      </c:pt>
                      <c:pt idx="154">
                        <c:v>179030.22766666667</c:v>
                      </c:pt>
                      <c:pt idx="155">
                        <c:v>179030.22766666667</c:v>
                      </c:pt>
                      <c:pt idx="156">
                        <c:v>179030.22766666667</c:v>
                      </c:pt>
                      <c:pt idx="157">
                        <c:v>179030.22766666667</c:v>
                      </c:pt>
                      <c:pt idx="158">
                        <c:v>179109.07766666668</c:v>
                      </c:pt>
                      <c:pt idx="159">
                        <c:v>179109.07766666668</c:v>
                      </c:pt>
                      <c:pt idx="160">
                        <c:v>179109.07766666668</c:v>
                      </c:pt>
                      <c:pt idx="161">
                        <c:v>179189.06766666667</c:v>
                      </c:pt>
                      <c:pt idx="162">
                        <c:v>179269.86766666666</c:v>
                      </c:pt>
                      <c:pt idx="163">
                        <c:v>179269.86766666666</c:v>
                      </c:pt>
                      <c:pt idx="164">
                        <c:v>179269.86766666666</c:v>
                      </c:pt>
                      <c:pt idx="165">
                        <c:v>179304.47766666664</c:v>
                      </c:pt>
                      <c:pt idx="166">
                        <c:v>179304.47766666664</c:v>
                      </c:pt>
                      <c:pt idx="167">
                        <c:v>179304.47766666664</c:v>
                      </c:pt>
                      <c:pt idx="168">
                        <c:v>179304.47766666664</c:v>
                      </c:pt>
                      <c:pt idx="169">
                        <c:v>179304.47766666664</c:v>
                      </c:pt>
                      <c:pt idx="170">
                        <c:v>179304.47766666664</c:v>
                      </c:pt>
                      <c:pt idx="171">
                        <c:v>179304.47766666664</c:v>
                      </c:pt>
                      <c:pt idx="172">
                        <c:v>179348.78766666664</c:v>
                      </c:pt>
                      <c:pt idx="173">
                        <c:v>179348.78766666664</c:v>
                      </c:pt>
                      <c:pt idx="174">
                        <c:v>179348.78766666664</c:v>
                      </c:pt>
                      <c:pt idx="175">
                        <c:v>179348.78766666664</c:v>
                      </c:pt>
                      <c:pt idx="176">
                        <c:v>179348.78766666664</c:v>
                      </c:pt>
                      <c:pt idx="177">
                        <c:v>179348.78766666664</c:v>
                      </c:pt>
                      <c:pt idx="178">
                        <c:v>179535.86766666663</c:v>
                      </c:pt>
                      <c:pt idx="179">
                        <c:v>179845.73766666662</c:v>
                      </c:pt>
                      <c:pt idx="180">
                        <c:v>179845.73766666662</c:v>
                      </c:pt>
                      <c:pt idx="181">
                        <c:v>179845.73766666662</c:v>
                      </c:pt>
                      <c:pt idx="182">
                        <c:v>185969.90766666664</c:v>
                      </c:pt>
                      <c:pt idx="183">
                        <c:v>185969.90766666664</c:v>
                      </c:pt>
                      <c:pt idx="184">
                        <c:v>185969.90766666664</c:v>
                      </c:pt>
                      <c:pt idx="185">
                        <c:v>186070.84766666664</c:v>
                      </c:pt>
                      <c:pt idx="186">
                        <c:v>186318.52766666663</c:v>
                      </c:pt>
                      <c:pt idx="187">
                        <c:v>186318.52766666663</c:v>
                      </c:pt>
                      <c:pt idx="188">
                        <c:v>186318.52766666663</c:v>
                      </c:pt>
                      <c:pt idx="189">
                        <c:v>188265.00766666664</c:v>
                      </c:pt>
                      <c:pt idx="190">
                        <c:v>188628.89766666666</c:v>
                      </c:pt>
                      <c:pt idx="191">
                        <c:v>188628.89766666666</c:v>
                      </c:pt>
                      <c:pt idx="192">
                        <c:v>189044.42766666666</c:v>
                      </c:pt>
                      <c:pt idx="193">
                        <c:v>189053.14766666666</c:v>
                      </c:pt>
                      <c:pt idx="194">
                        <c:v>192121.89766666666</c:v>
                      </c:pt>
                      <c:pt idx="195">
                        <c:v>195212.14766666666</c:v>
                      </c:pt>
                      <c:pt idx="196">
                        <c:v>197042.32766666665</c:v>
                      </c:pt>
                      <c:pt idx="197">
                        <c:v>200665.31766666664</c:v>
                      </c:pt>
                      <c:pt idx="198">
                        <c:v>202561.81766666664</c:v>
                      </c:pt>
                      <c:pt idx="199">
                        <c:v>204553.38766666665</c:v>
                      </c:pt>
                      <c:pt idx="200">
                        <c:v>205253.91766666665</c:v>
                      </c:pt>
                      <c:pt idx="201">
                        <c:v>207071.77766666663</c:v>
                      </c:pt>
                      <c:pt idx="202">
                        <c:v>208612.63766666662</c:v>
                      </c:pt>
                      <c:pt idx="203">
                        <c:v>209582.44766666662</c:v>
                      </c:pt>
                      <c:pt idx="204">
                        <c:v>209720.40766666661</c:v>
                      </c:pt>
                      <c:pt idx="205">
                        <c:v>209720.40766666661</c:v>
                      </c:pt>
                      <c:pt idx="206">
                        <c:v>210029.16766666662</c:v>
                      </c:pt>
                      <c:pt idx="207">
                        <c:v>210366.35766666662</c:v>
                      </c:pt>
                      <c:pt idx="208">
                        <c:v>210366.35766666662</c:v>
                      </c:pt>
                      <c:pt idx="209">
                        <c:v>211646.13766666662</c:v>
                      </c:pt>
                      <c:pt idx="210">
                        <c:v>211646.13766666662</c:v>
                      </c:pt>
                      <c:pt idx="211">
                        <c:v>211646.13766666662</c:v>
                      </c:pt>
                      <c:pt idx="212">
                        <c:v>211653.95766666663</c:v>
                      </c:pt>
                      <c:pt idx="213">
                        <c:v>212256.91766666662</c:v>
                      </c:pt>
                      <c:pt idx="214">
                        <c:v>213628.78766666661</c:v>
                      </c:pt>
                      <c:pt idx="215">
                        <c:v>215688.53766666661</c:v>
                      </c:pt>
                      <c:pt idx="216">
                        <c:v>215793.85583333328</c:v>
                      </c:pt>
                      <c:pt idx="217">
                        <c:v>217256.48016666662</c:v>
                      </c:pt>
                      <c:pt idx="218">
                        <c:v>217999.27116666661</c:v>
                      </c:pt>
                      <c:pt idx="219">
                        <c:v>218861.31033333327</c:v>
                      </c:pt>
                      <c:pt idx="220">
                        <c:v>218882.69649999993</c:v>
                      </c:pt>
                      <c:pt idx="221">
                        <c:v>218882.69649999993</c:v>
                      </c:pt>
                      <c:pt idx="222">
                        <c:v>218882.74299999993</c:v>
                      </c:pt>
                      <c:pt idx="223">
                        <c:v>219087.40933333326</c:v>
                      </c:pt>
                      <c:pt idx="224">
                        <c:v>226199.27866666659</c:v>
                      </c:pt>
                      <c:pt idx="225">
                        <c:v>226199.57599999991</c:v>
                      </c:pt>
                      <c:pt idx="226">
                        <c:v>231334.59683333326</c:v>
                      </c:pt>
                      <c:pt idx="227">
                        <c:v>232305.42633333325</c:v>
                      </c:pt>
                      <c:pt idx="228">
                        <c:v>232420.24966666658</c:v>
                      </c:pt>
                      <c:pt idx="229">
                        <c:v>233618.36416666658</c:v>
                      </c:pt>
                      <c:pt idx="230">
                        <c:v>235803.20416666658</c:v>
                      </c:pt>
                      <c:pt idx="231">
                        <c:v>238205.41116666657</c:v>
                      </c:pt>
                      <c:pt idx="232">
                        <c:v>241800.5199999999</c:v>
                      </c:pt>
                      <c:pt idx="233">
                        <c:v>241908.1889999999</c:v>
                      </c:pt>
                      <c:pt idx="234">
                        <c:v>241911.26133333324</c:v>
                      </c:pt>
                      <c:pt idx="235">
                        <c:v>242082.35216666656</c:v>
                      </c:pt>
                      <c:pt idx="236">
                        <c:v>244511.19849999988</c:v>
                      </c:pt>
                      <c:pt idx="237">
                        <c:v>245360.55416666655</c:v>
                      </c:pt>
                      <c:pt idx="238">
                        <c:v>248533.51883333322</c:v>
                      </c:pt>
                      <c:pt idx="239">
                        <c:v>249735.12699999989</c:v>
                      </c:pt>
                      <c:pt idx="240">
                        <c:v>250980.09833333321</c:v>
                      </c:pt>
                      <c:pt idx="241">
                        <c:v>251668.17516666654</c:v>
                      </c:pt>
                      <c:pt idx="242">
                        <c:v>252461.12016666654</c:v>
                      </c:pt>
                      <c:pt idx="243">
                        <c:v>253651.42016666653</c:v>
                      </c:pt>
                      <c:pt idx="244">
                        <c:v>257626.95016666653</c:v>
                      </c:pt>
                      <c:pt idx="245">
                        <c:v>261767.39849999986</c:v>
                      </c:pt>
                      <c:pt idx="246">
                        <c:v>266825.57266666653</c:v>
                      </c:pt>
                      <c:pt idx="247">
                        <c:v>266845.02266666654</c:v>
                      </c:pt>
                      <c:pt idx="248">
                        <c:v>267169.89066666656</c:v>
                      </c:pt>
                      <c:pt idx="249">
                        <c:v>267306.59033333324</c:v>
                      </c:pt>
                      <c:pt idx="250">
                        <c:v>268802.1069999999</c:v>
                      </c:pt>
                      <c:pt idx="251">
                        <c:v>273482.18416666659</c:v>
                      </c:pt>
                      <c:pt idx="252">
                        <c:v>276639.75516666658</c:v>
                      </c:pt>
                      <c:pt idx="253">
                        <c:v>279499.41433333326</c:v>
                      </c:pt>
                      <c:pt idx="254">
                        <c:v>281322.89283333329</c:v>
                      </c:pt>
                      <c:pt idx="255">
                        <c:v>282606.81233333331</c:v>
                      </c:pt>
                      <c:pt idx="256">
                        <c:v>284730.75349999999</c:v>
                      </c:pt>
                      <c:pt idx="257">
                        <c:v>285096.02833333332</c:v>
                      </c:pt>
                      <c:pt idx="258">
                        <c:v>286827.22950000002</c:v>
                      </c:pt>
                      <c:pt idx="259">
                        <c:v>289721.95600000001</c:v>
                      </c:pt>
                      <c:pt idx="260">
                        <c:v>297120.15399999998</c:v>
                      </c:pt>
                      <c:pt idx="261">
                        <c:v>302972.87133333331</c:v>
                      </c:pt>
                      <c:pt idx="262">
                        <c:v>305799.68183333334</c:v>
                      </c:pt>
                      <c:pt idx="263">
                        <c:v>309505.55633333331</c:v>
                      </c:pt>
                      <c:pt idx="264">
                        <c:v>312442.68766666664</c:v>
                      </c:pt>
                      <c:pt idx="265">
                        <c:v>313601.01049999997</c:v>
                      </c:pt>
                      <c:pt idx="266">
                        <c:v>317026.45266666665</c:v>
                      </c:pt>
                      <c:pt idx="267">
                        <c:v>318744.97516666667</c:v>
                      </c:pt>
                      <c:pt idx="268">
                        <c:v>321161.96250000002</c:v>
                      </c:pt>
                      <c:pt idx="269">
                        <c:v>328577.47283333336</c:v>
                      </c:pt>
                      <c:pt idx="270">
                        <c:v>331254.26633333333</c:v>
                      </c:pt>
                      <c:pt idx="271">
                        <c:v>332261.99650000001</c:v>
                      </c:pt>
                      <c:pt idx="272">
                        <c:v>334546.82500000001</c:v>
                      </c:pt>
                      <c:pt idx="273">
                        <c:v>336646.31333333335</c:v>
                      </c:pt>
                      <c:pt idx="274">
                        <c:v>338126.41333333333</c:v>
                      </c:pt>
                      <c:pt idx="275">
                        <c:v>338247.76333333331</c:v>
                      </c:pt>
                      <c:pt idx="276">
                        <c:v>339451.48233333329</c:v>
                      </c:pt>
                      <c:pt idx="277">
                        <c:v>341137.25299999997</c:v>
                      </c:pt>
                      <c:pt idx="278">
                        <c:v>345632.45799999998</c:v>
                      </c:pt>
                      <c:pt idx="279">
                        <c:v>350827.79283333331</c:v>
                      </c:pt>
                      <c:pt idx="280">
                        <c:v>358776.81633333332</c:v>
                      </c:pt>
                      <c:pt idx="281">
                        <c:v>368265.64383333334</c:v>
                      </c:pt>
                      <c:pt idx="282">
                        <c:v>373771.11316666665</c:v>
                      </c:pt>
                      <c:pt idx="283">
                        <c:v>376455.46483333333</c:v>
                      </c:pt>
                      <c:pt idx="284">
                        <c:v>381361.01116666669</c:v>
                      </c:pt>
                      <c:pt idx="285">
                        <c:v>387530.31850000005</c:v>
                      </c:pt>
                      <c:pt idx="286">
                        <c:v>392683.21283333341</c:v>
                      </c:pt>
                      <c:pt idx="287">
                        <c:v>397937.06983333343</c:v>
                      </c:pt>
                      <c:pt idx="288">
                        <c:v>402160.77850000007</c:v>
                      </c:pt>
                      <c:pt idx="289">
                        <c:v>404858.81483333342</c:v>
                      </c:pt>
                      <c:pt idx="290">
                        <c:v>407977.04766666674</c:v>
                      </c:pt>
                      <c:pt idx="291">
                        <c:v>410123.67116666673</c:v>
                      </c:pt>
                      <c:pt idx="292">
                        <c:v>413179.01266666671</c:v>
                      </c:pt>
                      <c:pt idx="293">
                        <c:v>417324.34550000005</c:v>
                      </c:pt>
                      <c:pt idx="294">
                        <c:v>419814.83766666672</c:v>
                      </c:pt>
                      <c:pt idx="295">
                        <c:v>422918.23450000008</c:v>
                      </c:pt>
                      <c:pt idx="296">
                        <c:v>427599.31716666673</c:v>
                      </c:pt>
                      <c:pt idx="297">
                        <c:v>430422.55233333341</c:v>
                      </c:pt>
                      <c:pt idx="298">
                        <c:v>433209.02700000006</c:v>
                      </c:pt>
                      <c:pt idx="299">
                        <c:v>436569.0861666667</c:v>
                      </c:pt>
                      <c:pt idx="300">
                        <c:v>441270.11350000004</c:v>
                      </c:pt>
                      <c:pt idx="301">
                        <c:v>446552.72433333338</c:v>
                      </c:pt>
                      <c:pt idx="302">
                        <c:v>450700.05833333335</c:v>
                      </c:pt>
                      <c:pt idx="303">
                        <c:v>455286.54633333336</c:v>
                      </c:pt>
                      <c:pt idx="304">
                        <c:v>457844.86633333337</c:v>
                      </c:pt>
                      <c:pt idx="305">
                        <c:v>461024.65633333335</c:v>
                      </c:pt>
                      <c:pt idx="306">
                        <c:v>463381.42633333337</c:v>
                      </c:pt>
                      <c:pt idx="307">
                        <c:v>464935.05633333337</c:v>
                      </c:pt>
                      <c:pt idx="308">
                        <c:v>467307.93633333337</c:v>
                      </c:pt>
                      <c:pt idx="309">
                        <c:v>470036.93633333337</c:v>
                      </c:pt>
                      <c:pt idx="310">
                        <c:v>470351.31633333338</c:v>
                      </c:pt>
                      <c:pt idx="311">
                        <c:v>472855.78633333335</c:v>
                      </c:pt>
                      <c:pt idx="312">
                        <c:v>475269.19633333333</c:v>
                      </c:pt>
                      <c:pt idx="313">
                        <c:v>476649.57633333333</c:v>
                      </c:pt>
                      <c:pt idx="314">
                        <c:v>476808.75633333332</c:v>
                      </c:pt>
                      <c:pt idx="315">
                        <c:v>477981.01633333333</c:v>
                      </c:pt>
                      <c:pt idx="316">
                        <c:v>482702.26633333333</c:v>
                      </c:pt>
                      <c:pt idx="317">
                        <c:v>486916.62633333332</c:v>
                      </c:pt>
                      <c:pt idx="318">
                        <c:v>488038.03633333329</c:v>
                      </c:pt>
                      <c:pt idx="319">
                        <c:v>490455.12633333332</c:v>
                      </c:pt>
                      <c:pt idx="320">
                        <c:v>495369.27633333334</c:v>
                      </c:pt>
                      <c:pt idx="321">
                        <c:v>500608.14633333334</c:v>
                      </c:pt>
                      <c:pt idx="322">
                        <c:v>507736.33633333334</c:v>
                      </c:pt>
                      <c:pt idx="323">
                        <c:v>515017.39633333334</c:v>
                      </c:pt>
                      <c:pt idx="324">
                        <c:v>521169.63633333333</c:v>
                      </c:pt>
                      <c:pt idx="325">
                        <c:v>523979.37633333332</c:v>
                      </c:pt>
                      <c:pt idx="326">
                        <c:v>527529.58633333328</c:v>
                      </c:pt>
                      <c:pt idx="327">
                        <c:v>533840.53633333324</c:v>
                      </c:pt>
                      <c:pt idx="328">
                        <c:v>541355.2463333332</c:v>
                      </c:pt>
                      <c:pt idx="329">
                        <c:v>547256.35633333318</c:v>
                      </c:pt>
                      <c:pt idx="330">
                        <c:v>551834.27633333323</c:v>
                      </c:pt>
                      <c:pt idx="331">
                        <c:v>555638.64633333322</c:v>
                      </c:pt>
                      <c:pt idx="332">
                        <c:v>557309.95633333328</c:v>
                      </c:pt>
                      <c:pt idx="333">
                        <c:v>562395.08633333328</c:v>
                      </c:pt>
                      <c:pt idx="334">
                        <c:v>567463.83633333328</c:v>
                      </c:pt>
                      <c:pt idx="335">
                        <c:v>572029.03633333324</c:v>
                      </c:pt>
                      <c:pt idx="336">
                        <c:v>576085.50633333321</c:v>
                      </c:pt>
                      <c:pt idx="337">
                        <c:v>580727.98633333319</c:v>
                      </c:pt>
                      <c:pt idx="338">
                        <c:v>581819.27633333323</c:v>
                      </c:pt>
                      <c:pt idx="339">
                        <c:v>582090.65633333323</c:v>
                      </c:pt>
                      <c:pt idx="340">
                        <c:v>586052.46633333329</c:v>
                      </c:pt>
                      <c:pt idx="341">
                        <c:v>589097.17633333325</c:v>
                      </c:pt>
                      <c:pt idx="342">
                        <c:v>589417.27633333323</c:v>
                      </c:pt>
                      <c:pt idx="343">
                        <c:v>592105.66633333324</c:v>
                      </c:pt>
                      <c:pt idx="344">
                        <c:v>593970.7263333333</c:v>
                      </c:pt>
                      <c:pt idx="345">
                        <c:v>595212.23633333331</c:v>
                      </c:pt>
                      <c:pt idx="346">
                        <c:v>595486.1063333333</c:v>
                      </c:pt>
                      <c:pt idx="347">
                        <c:v>596705.11633333331</c:v>
                      </c:pt>
                      <c:pt idx="348">
                        <c:v>599345.53633333335</c:v>
                      </c:pt>
                      <c:pt idx="349">
                        <c:v>600241.41633333336</c:v>
                      </c:pt>
                      <c:pt idx="350">
                        <c:v>603899.65633333335</c:v>
                      </c:pt>
                      <c:pt idx="351">
                        <c:v>605992.1063333333</c:v>
                      </c:pt>
                      <c:pt idx="352">
                        <c:v>607618.54633333324</c:v>
                      </c:pt>
                      <c:pt idx="353">
                        <c:v>608133.77633333323</c:v>
                      </c:pt>
                      <c:pt idx="354">
                        <c:v>609970.11633333319</c:v>
                      </c:pt>
                      <c:pt idx="355">
                        <c:v>611098.24816666648</c:v>
                      </c:pt>
                      <c:pt idx="356">
                        <c:v>614604.43316666654</c:v>
                      </c:pt>
                      <c:pt idx="357">
                        <c:v>618858.01566666656</c:v>
                      </c:pt>
                      <c:pt idx="358">
                        <c:v>623446.69449999987</c:v>
                      </c:pt>
                      <c:pt idx="359">
                        <c:v>624707.69999999984</c:v>
                      </c:pt>
                      <c:pt idx="360">
                        <c:v>627128.0484999998</c:v>
                      </c:pt>
                      <c:pt idx="361">
                        <c:v>630675.39999999979</c:v>
                      </c:pt>
                      <c:pt idx="362">
                        <c:v>634921.8204999998</c:v>
                      </c:pt>
                      <c:pt idx="363">
                        <c:v>639247.55849999981</c:v>
                      </c:pt>
                      <c:pt idx="364">
                        <c:v>641115.09299999976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9-EF58-400B-95E8-28E426572088}"/>
                  </c:ext>
                </c:extLst>
              </c15:ser>
            </c15:filteredLineSeries>
            <c15:filteredLine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'Acumulado eólico-solar'!$F$7</c15:sqref>
                        </c15:formulaRef>
                      </c:ext>
                    </c:extLst>
                    <c:strCache>
                      <c:ptCount val="1"/>
                      <c:pt idx="0">
                        <c:v> Acumulado Solar 2022 </c:v>
                      </c:pt>
                    </c:strCache>
                  </c:strRef>
                </c:tx>
                <c:spPr>
                  <a:ln w="28575" cap="rnd">
                    <a:solidFill>
                      <a:schemeClr val="accent1">
                        <a:tint val="74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'Acumulado eólico-solar'!$B$8:$B$372</c15:sqref>
                        </c15:formulaRef>
                      </c:ext>
                    </c:extLst>
                    <c:numCache>
                      <c:formatCode>d\-mmm</c:formatCode>
                      <c:ptCount val="365"/>
                      <c:pt idx="0">
                        <c:v>44562</c:v>
                      </c:pt>
                      <c:pt idx="1">
                        <c:v>44563</c:v>
                      </c:pt>
                      <c:pt idx="2">
                        <c:v>44564</c:v>
                      </c:pt>
                      <c:pt idx="3">
                        <c:v>44565</c:v>
                      </c:pt>
                      <c:pt idx="4">
                        <c:v>44566</c:v>
                      </c:pt>
                      <c:pt idx="5">
                        <c:v>44567</c:v>
                      </c:pt>
                      <c:pt idx="6">
                        <c:v>44568</c:v>
                      </c:pt>
                      <c:pt idx="7">
                        <c:v>44569</c:v>
                      </c:pt>
                      <c:pt idx="8">
                        <c:v>44570</c:v>
                      </c:pt>
                      <c:pt idx="9">
                        <c:v>44571</c:v>
                      </c:pt>
                      <c:pt idx="10">
                        <c:v>44572</c:v>
                      </c:pt>
                      <c:pt idx="11">
                        <c:v>44573</c:v>
                      </c:pt>
                      <c:pt idx="12">
                        <c:v>44574</c:v>
                      </c:pt>
                      <c:pt idx="13">
                        <c:v>44575</c:v>
                      </c:pt>
                      <c:pt idx="14">
                        <c:v>44576</c:v>
                      </c:pt>
                      <c:pt idx="15">
                        <c:v>44577</c:v>
                      </c:pt>
                      <c:pt idx="16">
                        <c:v>44578</c:v>
                      </c:pt>
                      <c:pt idx="17">
                        <c:v>44579</c:v>
                      </c:pt>
                      <c:pt idx="18">
                        <c:v>44580</c:v>
                      </c:pt>
                      <c:pt idx="19">
                        <c:v>44581</c:v>
                      </c:pt>
                      <c:pt idx="20">
                        <c:v>44582</c:v>
                      </c:pt>
                      <c:pt idx="21">
                        <c:v>44583</c:v>
                      </c:pt>
                      <c:pt idx="22">
                        <c:v>44584</c:v>
                      </c:pt>
                      <c:pt idx="23">
                        <c:v>44585</c:v>
                      </c:pt>
                      <c:pt idx="24">
                        <c:v>44586</c:v>
                      </c:pt>
                      <c:pt idx="25">
                        <c:v>44587</c:v>
                      </c:pt>
                      <c:pt idx="26">
                        <c:v>44588</c:v>
                      </c:pt>
                      <c:pt idx="27">
                        <c:v>44589</c:v>
                      </c:pt>
                      <c:pt idx="28">
                        <c:v>44590</c:v>
                      </c:pt>
                      <c:pt idx="29">
                        <c:v>44591</c:v>
                      </c:pt>
                      <c:pt idx="30">
                        <c:v>44592</c:v>
                      </c:pt>
                      <c:pt idx="31">
                        <c:v>44593</c:v>
                      </c:pt>
                      <c:pt idx="32">
                        <c:v>44594</c:v>
                      </c:pt>
                      <c:pt idx="33">
                        <c:v>44595</c:v>
                      </c:pt>
                      <c:pt idx="34">
                        <c:v>44596</c:v>
                      </c:pt>
                      <c:pt idx="35">
                        <c:v>44597</c:v>
                      </c:pt>
                      <c:pt idx="36">
                        <c:v>44598</c:v>
                      </c:pt>
                      <c:pt idx="37">
                        <c:v>44599</c:v>
                      </c:pt>
                      <c:pt idx="38">
                        <c:v>44600</c:v>
                      </c:pt>
                      <c:pt idx="39">
                        <c:v>44601</c:v>
                      </c:pt>
                      <c:pt idx="40">
                        <c:v>44602</c:v>
                      </c:pt>
                      <c:pt idx="41">
                        <c:v>44603</c:v>
                      </c:pt>
                      <c:pt idx="42">
                        <c:v>44604</c:v>
                      </c:pt>
                      <c:pt idx="43">
                        <c:v>44605</c:v>
                      </c:pt>
                      <c:pt idx="44">
                        <c:v>44606</c:v>
                      </c:pt>
                      <c:pt idx="45">
                        <c:v>44607</c:v>
                      </c:pt>
                      <c:pt idx="46">
                        <c:v>44608</c:v>
                      </c:pt>
                      <c:pt idx="47">
                        <c:v>44609</c:v>
                      </c:pt>
                      <c:pt idx="48">
                        <c:v>44610</c:v>
                      </c:pt>
                      <c:pt idx="49">
                        <c:v>44611</c:v>
                      </c:pt>
                      <c:pt idx="50">
                        <c:v>44612</c:v>
                      </c:pt>
                      <c:pt idx="51">
                        <c:v>44613</c:v>
                      </c:pt>
                      <c:pt idx="52">
                        <c:v>44614</c:v>
                      </c:pt>
                      <c:pt idx="53">
                        <c:v>44615</c:v>
                      </c:pt>
                      <c:pt idx="54">
                        <c:v>44616</c:v>
                      </c:pt>
                      <c:pt idx="55">
                        <c:v>44617</c:v>
                      </c:pt>
                      <c:pt idx="56">
                        <c:v>44618</c:v>
                      </c:pt>
                      <c:pt idx="57">
                        <c:v>44619</c:v>
                      </c:pt>
                      <c:pt idx="58">
                        <c:v>44620</c:v>
                      </c:pt>
                      <c:pt idx="59">
                        <c:v>44621</c:v>
                      </c:pt>
                      <c:pt idx="60">
                        <c:v>44622</c:v>
                      </c:pt>
                      <c:pt idx="61">
                        <c:v>44623</c:v>
                      </c:pt>
                      <c:pt idx="62">
                        <c:v>44624</c:v>
                      </c:pt>
                      <c:pt idx="63">
                        <c:v>44625</c:v>
                      </c:pt>
                      <c:pt idx="64">
                        <c:v>44626</c:v>
                      </c:pt>
                      <c:pt idx="65">
                        <c:v>44627</c:v>
                      </c:pt>
                      <c:pt idx="66">
                        <c:v>44628</c:v>
                      </c:pt>
                      <c:pt idx="67">
                        <c:v>44629</c:v>
                      </c:pt>
                      <c:pt idx="68">
                        <c:v>44630</c:v>
                      </c:pt>
                      <c:pt idx="69">
                        <c:v>44631</c:v>
                      </c:pt>
                      <c:pt idx="70">
                        <c:v>44632</c:v>
                      </c:pt>
                      <c:pt idx="71">
                        <c:v>44633</c:v>
                      </c:pt>
                      <c:pt idx="72">
                        <c:v>44634</c:v>
                      </c:pt>
                      <c:pt idx="73">
                        <c:v>44635</c:v>
                      </c:pt>
                      <c:pt idx="74">
                        <c:v>44636</c:v>
                      </c:pt>
                      <c:pt idx="75">
                        <c:v>44637</c:v>
                      </c:pt>
                      <c:pt idx="76">
                        <c:v>44638</c:v>
                      </c:pt>
                      <c:pt idx="77">
                        <c:v>44639</c:v>
                      </c:pt>
                      <c:pt idx="78">
                        <c:v>44640</c:v>
                      </c:pt>
                      <c:pt idx="79">
                        <c:v>44641</c:v>
                      </c:pt>
                      <c:pt idx="80">
                        <c:v>44642</c:v>
                      </c:pt>
                      <c:pt idx="81">
                        <c:v>44643</c:v>
                      </c:pt>
                      <c:pt idx="82">
                        <c:v>44644</c:v>
                      </c:pt>
                      <c:pt idx="83">
                        <c:v>44645</c:v>
                      </c:pt>
                      <c:pt idx="84">
                        <c:v>44646</c:v>
                      </c:pt>
                      <c:pt idx="85">
                        <c:v>44647</c:v>
                      </c:pt>
                      <c:pt idx="86">
                        <c:v>44648</c:v>
                      </c:pt>
                      <c:pt idx="87">
                        <c:v>44649</c:v>
                      </c:pt>
                      <c:pt idx="88">
                        <c:v>44650</c:v>
                      </c:pt>
                      <c:pt idx="89">
                        <c:v>44651</c:v>
                      </c:pt>
                      <c:pt idx="90">
                        <c:v>44652</c:v>
                      </c:pt>
                      <c:pt idx="91">
                        <c:v>44653</c:v>
                      </c:pt>
                      <c:pt idx="92">
                        <c:v>44654</c:v>
                      </c:pt>
                      <c:pt idx="93">
                        <c:v>44655</c:v>
                      </c:pt>
                      <c:pt idx="94">
                        <c:v>44656</c:v>
                      </c:pt>
                      <c:pt idx="95">
                        <c:v>44657</c:v>
                      </c:pt>
                      <c:pt idx="96">
                        <c:v>44658</c:v>
                      </c:pt>
                      <c:pt idx="97">
                        <c:v>44659</c:v>
                      </c:pt>
                      <c:pt idx="98">
                        <c:v>44660</c:v>
                      </c:pt>
                      <c:pt idx="99">
                        <c:v>44661</c:v>
                      </c:pt>
                      <c:pt idx="100">
                        <c:v>44662</c:v>
                      </c:pt>
                      <c:pt idx="101">
                        <c:v>44663</c:v>
                      </c:pt>
                      <c:pt idx="102">
                        <c:v>44664</c:v>
                      </c:pt>
                      <c:pt idx="103">
                        <c:v>44665</c:v>
                      </c:pt>
                      <c:pt idx="104">
                        <c:v>44666</c:v>
                      </c:pt>
                      <c:pt idx="105">
                        <c:v>44667</c:v>
                      </c:pt>
                      <c:pt idx="106">
                        <c:v>44668</c:v>
                      </c:pt>
                      <c:pt idx="107">
                        <c:v>44669</c:v>
                      </c:pt>
                      <c:pt idx="108">
                        <c:v>44670</c:v>
                      </c:pt>
                      <c:pt idx="109">
                        <c:v>44671</c:v>
                      </c:pt>
                      <c:pt idx="110">
                        <c:v>44672</c:v>
                      </c:pt>
                      <c:pt idx="111">
                        <c:v>44673</c:v>
                      </c:pt>
                      <c:pt idx="112">
                        <c:v>44674</c:v>
                      </c:pt>
                      <c:pt idx="113">
                        <c:v>44675</c:v>
                      </c:pt>
                      <c:pt idx="114">
                        <c:v>44676</c:v>
                      </c:pt>
                      <c:pt idx="115">
                        <c:v>44677</c:v>
                      </c:pt>
                      <c:pt idx="116">
                        <c:v>44678</c:v>
                      </c:pt>
                      <c:pt idx="117">
                        <c:v>44679</c:v>
                      </c:pt>
                      <c:pt idx="118">
                        <c:v>44680</c:v>
                      </c:pt>
                      <c:pt idx="119">
                        <c:v>44681</c:v>
                      </c:pt>
                      <c:pt idx="120">
                        <c:v>44682</c:v>
                      </c:pt>
                      <c:pt idx="121">
                        <c:v>44683</c:v>
                      </c:pt>
                      <c:pt idx="122">
                        <c:v>44684</c:v>
                      </c:pt>
                      <c:pt idx="123">
                        <c:v>44685</c:v>
                      </c:pt>
                      <c:pt idx="124">
                        <c:v>44686</c:v>
                      </c:pt>
                      <c:pt idx="125">
                        <c:v>44687</c:v>
                      </c:pt>
                      <c:pt idx="126">
                        <c:v>44688</c:v>
                      </c:pt>
                      <c:pt idx="127">
                        <c:v>44689</c:v>
                      </c:pt>
                      <c:pt idx="128">
                        <c:v>44690</c:v>
                      </c:pt>
                      <c:pt idx="129">
                        <c:v>44691</c:v>
                      </c:pt>
                      <c:pt idx="130">
                        <c:v>44692</c:v>
                      </c:pt>
                      <c:pt idx="131">
                        <c:v>44693</c:v>
                      </c:pt>
                      <c:pt idx="132">
                        <c:v>44694</c:v>
                      </c:pt>
                      <c:pt idx="133">
                        <c:v>44695</c:v>
                      </c:pt>
                      <c:pt idx="134">
                        <c:v>44696</c:v>
                      </c:pt>
                      <c:pt idx="135">
                        <c:v>44697</c:v>
                      </c:pt>
                      <c:pt idx="136">
                        <c:v>44698</c:v>
                      </c:pt>
                      <c:pt idx="137">
                        <c:v>44699</c:v>
                      </c:pt>
                      <c:pt idx="138">
                        <c:v>44700</c:v>
                      </c:pt>
                      <c:pt idx="139">
                        <c:v>44701</c:v>
                      </c:pt>
                      <c:pt idx="140">
                        <c:v>44702</c:v>
                      </c:pt>
                      <c:pt idx="141">
                        <c:v>44703</c:v>
                      </c:pt>
                      <c:pt idx="142">
                        <c:v>44704</c:v>
                      </c:pt>
                      <c:pt idx="143">
                        <c:v>44705</c:v>
                      </c:pt>
                      <c:pt idx="144">
                        <c:v>44706</c:v>
                      </c:pt>
                      <c:pt idx="145">
                        <c:v>44707</c:v>
                      </c:pt>
                      <c:pt idx="146">
                        <c:v>44708</c:v>
                      </c:pt>
                      <c:pt idx="147">
                        <c:v>44709</c:v>
                      </c:pt>
                      <c:pt idx="148">
                        <c:v>44710</c:v>
                      </c:pt>
                      <c:pt idx="149">
                        <c:v>44711</c:v>
                      </c:pt>
                      <c:pt idx="150">
                        <c:v>44712</c:v>
                      </c:pt>
                      <c:pt idx="151">
                        <c:v>44713</c:v>
                      </c:pt>
                      <c:pt idx="152">
                        <c:v>44714</c:v>
                      </c:pt>
                      <c:pt idx="153">
                        <c:v>44715</c:v>
                      </c:pt>
                      <c:pt idx="154">
                        <c:v>44716</c:v>
                      </c:pt>
                      <c:pt idx="155">
                        <c:v>44717</c:v>
                      </c:pt>
                      <c:pt idx="156">
                        <c:v>44718</c:v>
                      </c:pt>
                      <c:pt idx="157">
                        <c:v>44719</c:v>
                      </c:pt>
                      <c:pt idx="158">
                        <c:v>44720</c:v>
                      </c:pt>
                      <c:pt idx="159">
                        <c:v>44721</c:v>
                      </c:pt>
                      <c:pt idx="160">
                        <c:v>44722</c:v>
                      </c:pt>
                      <c:pt idx="161">
                        <c:v>44723</c:v>
                      </c:pt>
                      <c:pt idx="162">
                        <c:v>44724</c:v>
                      </c:pt>
                      <c:pt idx="163">
                        <c:v>44725</c:v>
                      </c:pt>
                      <c:pt idx="164">
                        <c:v>44726</c:v>
                      </c:pt>
                      <c:pt idx="165">
                        <c:v>44727</c:v>
                      </c:pt>
                      <c:pt idx="166">
                        <c:v>44728</c:v>
                      </c:pt>
                      <c:pt idx="167">
                        <c:v>44729</c:v>
                      </c:pt>
                      <c:pt idx="168">
                        <c:v>44730</c:v>
                      </c:pt>
                      <c:pt idx="169">
                        <c:v>44731</c:v>
                      </c:pt>
                      <c:pt idx="170">
                        <c:v>44732</c:v>
                      </c:pt>
                      <c:pt idx="171">
                        <c:v>44733</c:v>
                      </c:pt>
                      <c:pt idx="172">
                        <c:v>44734</c:v>
                      </c:pt>
                      <c:pt idx="173">
                        <c:v>44735</c:v>
                      </c:pt>
                      <c:pt idx="174">
                        <c:v>44736</c:v>
                      </c:pt>
                      <c:pt idx="175">
                        <c:v>44737</c:v>
                      </c:pt>
                      <c:pt idx="176">
                        <c:v>44738</c:v>
                      </c:pt>
                      <c:pt idx="177">
                        <c:v>44739</c:v>
                      </c:pt>
                      <c:pt idx="178">
                        <c:v>44740</c:v>
                      </c:pt>
                      <c:pt idx="179">
                        <c:v>44741</c:v>
                      </c:pt>
                      <c:pt idx="180">
                        <c:v>44742</c:v>
                      </c:pt>
                      <c:pt idx="181">
                        <c:v>44743</c:v>
                      </c:pt>
                      <c:pt idx="182">
                        <c:v>44744</c:v>
                      </c:pt>
                      <c:pt idx="183">
                        <c:v>44745</c:v>
                      </c:pt>
                      <c:pt idx="184">
                        <c:v>44746</c:v>
                      </c:pt>
                      <c:pt idx="185">
                        <c:v>44747</c:v>
                      </c:pt>
                      <c:pt idx="186">
                        <c:v>44748</c:v>
                      </c:pt>
                      <c:pt idx="187">
                        <c:v>44749</c:v>
                      </c:pt>
                      <c:pt idx="188">
                        <c:v>44750</c:v>
                      </c:pt>
                      <c:pt idx="189">
                        <c:v>44751</c:v>
                      </c:pt>
                      <c:pt idx="190">
                        <c:v>44752</c:v>
                      </c:pt>
                      <c:pt idx="191">
                        <c:v>44753</c:v>
                      </c:pt>
                      <c:pt idx="192">
                        <c:v>44754</c:v>
                      </c:pt>
                      <c:pt idx="193">
                        <c:v>44755</c:v>
                      </c:pt>
                      <c:pt idx="194">
                        <c:v>44756</c:v>
                      </c:pt>
                      <c:pt idx="195">
                        <c:v>44757</c:v>
                      </c:pt>
                      <c:pt idx="196">
                        <c:v>44758</c:v>
                      </c:pt>
                      <c:pt idx="197">
                        <c:v>44759</c:v>
                      </c:pt>
                      <c:pt idx="198">
                        <c:v>44760</c:v>
                      </c:pt>
                      <c:pt idx="199">
                        <c:v>44761</c:v>
                      </c:pt>
                      <c:pt idx="200">
                        <c:v>44762</c:v>
                      </c:pt>
                      <c:pt idx="201">
                        <c:v>44763</c:v>
                      </c:pt>
                      <c:pt idx="202">
                        <c:v>44764</c:v>
                      </c:pt>
                      <c:pt idx="203">
                        <c:v>44765</c:v>
                      </c:pt>
                      <c:pt idx="204">
                        <c:v>44766</c:v>
                      </c:pt>
                      <c:pt idx="205">
                        <c:v>44767</c:v>
                      </c:pt>
                      <c:pt idx="206">
                        <c:v>44768</c:v>
                      </c:pt>
                      <c:pt idx="207">
                        <c:v>44769</c:v>
                      </c:pt>
                      <c:pt idx="208">
                        <c:v>44770</c:v>
                      </c:pt>
                      <c:pt idx="209">
                        <c:v>44771</c:v>
                      </c:pt>
                      <c:pt idx="210">
                        <c:v>44772</c:v>
                      </c:pt>
                      <c:pt idx="211">
                        <c:v>44773</c:v>
                      </c:pt>
                      <c:pt idx="212">
                        <c:v>44774</c:v>
                      </c:pt>
                      <c:pt idx="213">
                        <c:v>44775</c:v>
                      </c:pt>
                      <c:pt idx="214">
                        <c:v>44776</c:v>
                      </c:pt>
                      <c:pt idx="215">
                        <c:v>44777</c:v>
                      </c:pt>
                      <c:pt idx="216">
                        <c:v>44778</c:v>
                      </c:pt>
                      <c:pt idx="217">
                        <c:v>44779</c:v>
                      </c:pt>
                      <c:pt idx="218">
                        <c:v>44780</c:v>
                      </c:pt>
                      <c:pt idx="219">
                        <c:v>44781</c:v>
                      </c:pt>
                      <c:pt idx="220">
                        <c:v>44782</c:v>
                      </c:pt>
                      <c:pt idx="221">
                        <c:v>44783</c:v>
                      </c:pt>
                      <c:pt idx="222">
                        <c:v>44784</c:v>
                      </c:pt>
                      <c:pt idx="223">
                        <c:v>44785</c:v>
                      </c:pt>
                      <c:pt idx="224">
                        <c:v>44786</c:v>
                      </c:pt>
                      <c:pt idx="225">
                        <c:v>44787</c:v>
                      </c:pt>
                      <c:pt idx="226">
                        <c:v>44788</c:v>
                      </c:pt>
                      <c:pt idx="227">
                        <c:v>44789</c:v>
                      </c:pt>
                      <c:pt idx="228">
                        <c:v>44790</c:v>
                      </c:pt>
                      <c:pt idx="229">
                        <c:v>44791</c:v>
                      </c:pt>
                      <c:pt idx="230">
                        <c:v>44792</c:v>
                      </c:pt>
                      <c:pt idx="231">
                        <c:v>44793</c:v>
                      </c:pt>
                      <c:pt idx="232">
                        <c:v>44794</c:v>
                      </c:pt>
                      <c:pt idx="233">
                        <c:v>44795</c:v>
                      </c:pt>
                      <c:pt idx="234">
                        <c:v>44796</c:v>
                      </c:pt>
                      <c:pt idx="235">
                        <c:v>44797</c:v>
                      </c:pt>
                      <c:pt idx="236">
                        <c:v>44798</c:v>
                      </c:pt>
                      <c:pt idx="237">
                        <c:v>44799</c:v>
                      </c:pt>
                      <c:pt idx="238">
                        <c:v>44800</c:v>
                      </c:pt>
                      <c:pt idx="239">
                        <c:v>44801</c:v>
                      </c:pt>
                      <c:pt idx="240">
                        <c:v>44802</c:v>
                      </c:pt>
                      <c:pt idx="241">
                        <c:v>44803</c:v>
                      </c:pt>
                      <c:pt idx="242">
                        <c:v>44804</c:v>
                      </c:pt>
                      <c:pt idx="243">
                        <c:v>44805</c:v>
                      </c:pt>
                      <c:pt idx="244">
                        <c:v>44806</c:v>
                      </c:pt>
                      <c:pt idx="245">
                        <c:v>44807</c:v>
                      </c:pt>
                      <c:pt idx="246">
                        <c:v>44808</c:v>
                      </c:pt>
                      <c:pt idx="247">
                        <c:v>44809</c:v>
                      </c:pt>
                      <c:pt idx="248">
                        <c:v>44810</c:v>
                      </c:pt>
                      <c:pt idx="249">
                        <c:v>44811</c:v>
                      </c:pt>
                      <c:pt idx="250">
                        <c:v>44812</c:v>
                      </c:pt>
                      <c:pt idx="251">
                        <c:v>44813</c:v>
                      </c:pt>
                      <c:pt idx="252">
                        <c:v>44814</c:v>
                      </c:pt>
                      <c:pt idx="253">
                        <c:v>44815</c:v>
                      </c:pt>
                      <c:pt idx="254">
                        <c:v>44816</c:v>
                      </c:pt>
                      <c:pt idx="255">
                        <c:v>44817</c:v>
                      </c:pt>
                      <c:pt idx="256">
                        <c:v>44818</c:v>
                      </c:pt>
                      <c:pt idx="257">
                        <c:v>44819</c:v>
                      </c:pt>
                      <c:pt idx="258">
                        <c:v>44820</c:v>
                      </c:pt>
                      <c:pt idx="259">
                        <c:v>44821</c:v>
                      </c:pt>
                      <c:pt idx="260">
                        <c:v>44822</c:v>
                      </c:pt>
                      <c:pt idx="261">
                        <c:v>44823</c:v>
                      </c:pt>
                      <c:pt idx="262">
                        <c:v>44824</c:v>
                      </c:pt>
                      <c:pt idx="263">
                        <c:v>44825</c:v>
                      </c:pt>
                      <c:pt idx="264">
                        <c:v>44826</c:v>
                      </c:pt>
                      <c:pt idx="265">
                        <c:v>44827</c:v>
                      </c:pt>
                      <c:pt idx="266">
                        <c:v>44828</c:v>
                      </c:pt>
                      <c:pt idx="267">
                        <c:v>44829</c:v>
                      </c:pt>
                      <c:pt idx="268">
                        <c:v>44830</c:v>
                      </c:pt>
                      <c:pt idx="269">
                        <c:v>44831</c:v>
                      </c:pt>
                      <c:pt idx="270">
                        <c:v>44832</c:v>
                      </c:pt>
                      <c:pt idx="271">
                        <c:v>44833</c:v>
                      </c:pt>
                      <c:pt idx="272">
                        <c:v>44834</c:v>
                      </c:pt>
                      <c:pt idx="273">
                        <c:v>44835</c:v>
                      </c:pt>
                      <c:pt idx="274">
                        <c:v>44836</c:v>
                      </c:pt>
                      <c:pt idx="275">
                        <c:v>44837</c:v>
                      </c:pt>
                      <c:pt idx="276">
                        <c:v>44838</c:v>
                      </c:pt>
                      <c:pt idx="277">
                        <c:v>44839</c:v>
                      </c:pt>
                      <c:pt idx="278">
                        <c:v>44840</c:v>
                      </c:pt>
                      <c:pt idx="279">
                        <c:v>44841</c:v>
                      </c:pt>
                      <c:pt idx="280">
                        <c:v>44842</c:v>
                      </c:pt>
                      <c:pt idx="281">
                        <c:v>44843</c:v>
                      </c:pt>
                      <c:pt idx="282">
                        <c:v>44844</c:v>
                      </c:pt>
                      <c:pt idx="283">
                        <c:v>44845</c:v>
                      </c:pt>
                      <c:pt idx="284">
                        <c:v>44846</c:v>
                      </c:pt>
                      <c:pt idx="285">
                        <c:v>44847</c:v>
                      </c:pt>
                      <c:pt idx="286">
                        <c:v>44848</c:v>
                      </c:pt>
                      <c:pt idx="287">
                        <c:v>44849</c:v>
                      </c:pt>
                      <c:pt idx="288">
                        <c:v>44850</c:v>
                      </c:pt>
                      <c:pt idx="289">
                        <c:v>44851</c:v>
                      </c:pt>
                      <c:pt idx="290">
                        <c:v>44852</c:v>
                      </c:pt>
                      <c:pt idx="291">
                        <c:v>44853</c:v>
                      </c:pt>
                      <c:pt idx="292">
                        <c:v>44854</c:v>
                      </c:pt>
                      <c:pt idx="293">
                        <c:v>44855</c:v>
                      </c:pt>
                      <c:pt idx="294">
                        <c:v>44856</c:v>
                      </c:pt>
                      <c:pt idx="295">
                        <c:v>44857</c:v>
                      </c:pt>
                      <c:pt idx="296">
                        <c:v>44858</c:v>
                      </c:pt>
                      <c:pt idx="297">
                        <c:v>44859</c:v>
                      </c:pt>
                      <c:pt idx="298">
                        <c:v>44860</c:v>
                      </c:pt>
                      <c:pt idx="299">
                        <c:v>44861</c:v>
                      </c:pt>
                      <c:pt idx="300">
                        <c:v>44862</c:v>
                      </c:pt>
                      <c:pt idx="301">
                        <c:v>44863</c:v>
                      </c:pt>
                      <c:pt idx="302">
                        <c:v>44864</c:v>
                      </c:pt>
                      <c:pt idx="303">
                        <c:v>44865</c:v>
                      </c:pt>
                      <c:pt idx="304">
                        <c:v>44866</c:v>
                      </c:pt>
                      <c:pt idx="305">
                        <c:v>44867</c:v>
                      </c:pt>
                      <c:pt idx="306">
                        <c:v>44868</c:v>
                      </c:pt>
                      <c:pt idx="307">
                        <c:v>44869</c:v>
                      </c:pt>
                      <c:pt idx="308">
                        <c:v>44870</c:v>
                      </c:pt>
                      <c:pt idx="309">
                        <c:v>44871</c:v>
                      </c:pt>
                      <c:pt idx="310">
                        <c:v>44872</c:v>
                      </c:pt>
                      <c:pt idx="311">
                        <c:v>44873</c:v>
                      </c:pt>
                      <c:pt idx="312">
                        <c:v>44874</c:v>
                      </c:pt>
                      <c:pt idx="313">
                        <c:v>44875</c:v>
                      </c:pt>
                      <c:pt idx="314">
                        <c:v>44876</c:v>
                      </c:pt>
                      <c:pt idx="315">
                        <c:v>44877</c:v>
                      </c:pt>
                      <c:pt idx="316">
                        <c:v>44878</c:v>
                      </c:pt>
                      <c:pt idx="317">
                        <c:v>44879</c:v>
                      </c:pt>
                      <c:pt idx="318">
                        <c:v>44880</c:v>
                      </c:pt>
                      <c:pt idx="319">
                        <c:v>44881</c:v>
                      </c:pt>
                      <c:pt idx="320">
                        <c:v>44882</c:v>
                      </c:pt>
                      <c:pt idx="321">
                        <c:v>44883</c:v>
                      </c:pt>
                      <c:pt idx="322">
                        <c:v>44884</c:v>
                      </c:pt>
                      <c:pt idx="323">
                        <c:v>44885</c:v>
                      </c:pt>
                      <c:pt idx="324">
                        <c:v>44886</c:v>
                      </c:pt>
                      <c:pt idx="325">
                        <c:v>44887</c:v>
                      </c:pt>
                      <c:pt idx="326">
                        <c:v>44888</c:v>
                      </c:pt>
                      <c:pt idx="327">
                        <c:v>44889</c:v>
                      </c:pt>
                      <c:pt idx="328">
                        <c:v>44890</c:v>
                      </c:pt>
                      <c:pt idx="329">
                        <c:v>44891</c:v>
                      </c:pt>
                      <c:pt idx="330">
                        <c:v>44892</c:v>
                      </c:pt>
                      <c:pt idx="331">
                        <c:v>44893</c:v>
                      </c:pt>
                      <c:pt idx="332">
                        <c:v>44894</c:v>
                      </c:pt>
                      <c:pt idx="333">
                        <c:v>44895</c:v>
                      </c:pt>
                      <c:pt idx="334">
                        <c:v>44896</c:v>
                      </c:pt>
                      <c:pt idx="335">
                        <c:v>44897</c:v>
                      </c:pt>
                      <c:pt idx="336">
                        <c:v>44898</c:v>
                      </c:pt>
                      <c:pt idx="337">
                        <c:v>44899</c:v>
                      </c:pt>
                      <c:pt idx="338">
                        <c:v>44900</c:v>
                      </c:pt>
                      <c:pt idx="339">
                        <c:v>44901</c:v>
                      </c:pt>
                      <c:pt idx="340">
                        <c:v>44902</c:v>
                      </c:pt>
                      <c:pt idx="341">
                        <c:v>44903</c:v>
                      </c:pt>
                      <c:pt idx="342">
                        <c:v>44904</c:v>
                      </c:pt>
                      <c:pt idx="343">
                        <c:v>44905</c:v>
                      </c:pt>
                      <c:pt idx="344">
                        <c:v>44906</c:v>
                      </c:pt>
                      <c:pt idx="345">
                        <c:v>44907</c:v>
                      </c:pt>
                      <c:pt idx="346">
                        <c:v>44908</c:v>
                      </c:pt>
                      <c:pt idx="347">
                        <c:v>44909</c:v>
                      </c:pt>
                      <c:pt idx="348">
                        <c:v>44910</c:v>
                      </c:pt>
                      <c:pt idx="349">
                        <c:v>44911</c:v>
                      </c:pt>
                      <c:pt idx="350">
                        <c:v>44912</c:v>
                      </c:pt>
                      <c:pt idx="351">
                        <c:v>44913</c:v>
                      </c:pt>
                      <c:pt idx="352">
                        <c:v>44914</c:v>
                      </c:pt>
                      <c:pt idx="353">
                        <c:v>44915</c:v>
                      </c:pt>
                      <c:pt idx="354">
                        <c:v>44916</c:v>
                      </c:pt>
                      <c:pt idx="355">
                        <c:v>44917</c:v>
                      </c:pt>
                      <c:pt idx="356">
                        <c:v>44918</c:v>
                      </c:pt>
                      <c:pt idx="357">
                        <c:v>44919</c:v>
                      </c:pt>
                      <c:pt idx="358">
                        <c:v>44920</c:v>
                      </c:pt>
                      <c:pt idx="359">
                        <c:v>44921</c:v>
                      </c:pt>
                      <c:pt idx="360">
                        <c:v>44922</c:v>
                      </c:pt>
                      <c:pt idx="361">
                        <c:v>44923</c:v>
                      </c:pt>
                      <c:pt idx="362">
                        <c:v>44924</c:v>
                      </c:pt>
                      <c:pt idx="363">
                        <c:v>44925</c:v>
                      </c:pt>
                      <c:pt idx="364">
                        <c:v>44926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'Acumulado eólico-solar'!$F$8:$F$372</c15:sqref>
                        </c15:formulaRef>
                      </c:ext>
                    </c:extLst>
                    <c:numCache>
                      <c:formatCode>_(* #,##0_);_(* \(#,##0\);_(* "-"_);_(@_)</c:formatCode>
                      <c:ptCount val="365"/>
                      <c:pt idx="0">
                        <c:v>5637.6028333333334</c:v>
                      </c:pt>
                      <c:pt idx="1">
                        <c:v>10008.285</c:v>
                      </c:pt>
                      <c:pt idx="2">
                        <c:v>10491.645500000001</c:v>
                      </c:pt>
                      <c:pt idx="3">
                        <c:v>13008.131000000001</c:v>
                      </c:pt>
                      <c:pt idx="4">
                        <c:v>15845.961500000001</c:v>
                      </c:pt>
                      <c:pt idx="5">
                        <c:v>17330.858</c:v>
                      </c:pt>
                      <c:pt idx="6">
                        <c:v>17784.112833333333</c:v>
                      </c:pt>
                      <c:pt idx="7">
                        <c:v>18139.661333333333</c:v>
                      </c:pt>
                      <c:pt idx="8">
                        <c:v>18679.552500000002</c:v>
                      </c:pt>
                      <c:pt idx="9">
                        <c:v>19183.869500000001</c:v>
                      </c:pt>
                      <c:pt idx="10">
                        <c:v>19838.7565</c:v>
                      </c:pt>
                      <c:pt idx="11">
                        <c:v>21227.699999999997</c:v>
                      </c:pt>
                      <c:pt idx="12">
                        <c:v>22576.971833333329</c:v>
                      </c:pt>
                      <c:pt idx="13">
                        <c:v>22951.447666666663</c:v>
                      </c:pt>
                      <c:pt idx="14">
                        <c:v>23617.690499999997</c:v>
                      </c:pt>
                      <c:pt idx="15">
                        <c:v>24543.194833333331</c:v>
                      </c:pt>
                      <c:pt idx="16">
                        <c:v>25432.413166666665</c:v>
                      </c:pt>
                      <c:pt idx="17">
                        <c:v>26553.437666666665</c:v>
                      </c:pt>
                      <c:pt idx="18">
                        <c:v>27415.729666666666</c:v>
                      </c:pt>
                      <c:pt idx="19">
                        <c:v>28825.371833333335</c:v>
                      </c:pt>
                      <c:pt idx="20">
                        <c:v>29791.789333333334</c:v>
                      </c:pt>
                      <c:pt idx="21">
                        <c:v>31336.785333333333</c:v>
                      </c:pt>
                      <c:pt idx="22">
                        <c:v>34209.383499999996</c:v>
                      </c:pt>
                      <c:pt idx="23">
                        <c:v>34361.501666666663</c:v>
                      </c:pt>
                      <c:pt idx="24">
                        <c:v>34532.890166666664</c:v>
                      </c:pt>
                      <c:pt idx="25">
                        <c:v>35225.089833333332</c:v>
                      </c:pt>
                      <c:pt idx="26">
                        <c:v>35917.359333333334</c:v>
                      </c:pt>
                      <c:pt idx="27">
                        <c:v>36937.575333333334</c:v>
                      </c:pt>
                      <c:pt idx="28">
                        <c:v>38268.361333333334</c:v>
                      </c:pt>
                      <c:pt idx="29">
                        <c:v>42960.198499999999</c:v>
                      </c:pt>
                      <c:pt idx="30">
                        <c:v>43442.221333333335</c:v>
                      </c:pt>
                      <c:pt idx="31">
                        <c:v>44119.714</c:v>
                      </c:pt>
                      <c:pt idx="32">
                        <c:v>45191.593500000003</c:v>
                      </c:pt>
                      <c:pt idx="33">
                        <c:v>46617.38416666667</c:v>
                      </c:pt>
                      <c:pt idx="34">
                        <c:v>48234.91616666667</c:v>
                      </c:pt>
                      <c:pt idx="35">
                        <c:v>50786.010333333339</c:v>
                      </c:pt>
                      <c:pt idx="36">
                        <c:v>51407.527166666674</c:v>
                      </c:pt>
                      <c:pt idx="37">
                        <c:v>51737.613000000005</c:v>
                      </c:pt>
                      <c:pt idx="38">
                        <c:v>52207.170333333335</c:v>
                      </c:pt>
                      <c:pt idx="39">
                        <c:v>52858.409666666666</c:v>
                      </c:pt>
                      <c:pt idx="40">
                        <c:v>53498.030333333336</c:v>
                      </c:pt>
                      <c:pt idx="41">
                        <c:v>56034.813166666667</c:v>
                      </c:pt>
                      <c:pt idx="42">
                        <c:v>59038.368166666667</c:v>
                      </c:pt>
                      <c:pt idx="43">
                        <c:v>63296.989000000001</c:v>
                      </c:pt>
                      <c:pt idx="44">
                        <c:v>64438.609499999999</c:v>
                      </c:pt>
                      <c:pt idx="45">
                        <c:v>66126.961833333335</c:v>
                      </c:pt>
                      <c:pt idx="46">
                        <c:v>67978.577333333335</c:v>
                      </c:pt>
                      <c:pt idx="47">
                        <c:v>68260.645166666669</c:v>
                      </c:pt>
                      <c:pt idx="48">
                        <c:v>68495.697666666674</c:v>
                      </c:pt>
                      <c:pt idx="49">
                        <c:v>70842.967166666669</c:v>
                      </c:pt>
                      <c:pt idx="50">
                        <c:v>75325.502500000002</c:v>
                      </c:pt>
                      <c:pt idx="51">
                        <c:v>76505.900833333333</c:v>
                      </c:pt>
                      <c:pt idx="52">
                        <c:v>78050.896833333332</c:v>
                      </c:pt>
                      <c:pt idx="53">
                        <c:v>79109.413833333339</c:v>
                      </c:pt>
                      <c:pt idx="54">
                        <c:v>80969.097000000009</c:v>
                      </c:pt>
                      <c:pt idx="55">
                        <c:v>83566.796000000002</c:v>
                      </c:pt>
                      <c:pt idx="56">
                        <c:v>86164.494999999995</c:v>
                      </c:pt>
                      <c:pt idx="57">
                        <c:v>94169.992833333323</c:v>
                      </c:pt>
                      <c:pt idx="58">
                        <c:v>95846.441666666651</c:v>
                      </c:pt>
                      <c:pt idx="59">
                        <c:v>96808.358833333317</c:v>
                      </c:pt>
                      <c:pt idx="60">
                        <c:v>98693.585166666657</c:v>
                      </c:pt>
                      <c:pt idx="61">
                        <c:v>99425.719999999987</c:v>
                      </c:pt>
                      <c:pt idx="62">
                        <c:v>99988.141499999983</c:v>
                      </c:pt>
                      <c:pt idx="63">
                        <c:v>102616.19283333332</c:v>
                      </c:pt>
                      <c:pt idx="64">
                        <c:v>107463.73383333332</c:v>
                      </c:pt>
                      <c:pt idx="65">
                        <c:v>108652.92416666665</c:v>
                      </c:pt>
                      <c:pt idx="66">
                        <c:v>111123.81116666665</c:v>
                      </c:pt>
                      <c:pt idx="67">
                        <c:v>115033.16799999999</c:v>
                      </c:pt>
                      <c:pt idx="68">
                        <c:v>117904.24449999999</c:v>
                      </c:pt>
                      <c:pt idx="69">
                        <c:v>119880.70916666665</c:v>
                      </c:pt>
                      <c:pt idx="70">
                        <c:v>120619.57216666665</c:v>
                      </c:pt>
                      <c:pt idx="71">
                        <c:v>123437.90649999998</c:v>
                      </c:pt>
                      <c:pt idx="72">
                        <c:v>123629.70733333331</c:v>
                      </c:pt>
                      <c:pt idx="73">
                        <c:v>123924.0408333333</c:v>
                      </c:pt>
                      <c:pt idx="74">
                        <c:v>124278.7703333333</c:v>
                      </c:pt>
                      <c:pt idx="75">
                        <c:v>127695.5343333333</c:v>
                      </c:pt>
                      <c:pt idx="76">
                        <c:v>128938.06599999996</c:v>
                      </c:pt>
                      <c:pt idx="77">
                        <c:v>130191.62166666663</c:v>
                      </c:pt>
                      <c:pt idx="78">
                        <c:v>131137.34916666662</c:v>
                      </c:pt>
                      <c:pt idx="79">
                        <c:v>131925.22766666661</c:v>
                      </c:pt>
                      <c:pt idx="80">
                        <c:v>133425.45033333328</c:v>
                      </c:pt>
                      <c:pt idx="81">
                        <c:v>134649.87749999994</c:v>
                      </c:pt>
                      <c:pt idx="82">
                        <c:v>134959.42633333328</c:v>
                      </c:pt>
                      <c:pt idx="83">
                        <c:v>135704.6606666666</c:v>
                      </c:pt>
                      <c:pt idx="84">
                        <c:v>136034.08666666661</c:v>
                      </c:pt>
                      <c:pt idx="85">
                        <c:v>136781.30149999994</c:v>
                      </c:pt>
                      <c:pt idx="86">
                        <c:v>137306.55233333327</c:v>
                      </c:pt>
                      <c:pt idx="87">
                        <c:v>138568.19333333327</c:v>
                      </c:pt>
                      <c:pt idx="88">
                        <c:v>139002.28933333326</c:v>
                      </c:pt>
                      <c:pt idx="89">
                        <c:v>139057.61316666659</c:v>
                      </c:pt>
                      <c:pt idx="90">
                        <c:v>139157.11233333327</c:v>
                      </c:pt>
                      <c:pt idx="91">
                        <c:v>139613.50683333326</c:v>
                      </c:pt>
                      <c:pt idx="92">
                        <c:v>142973.43399999992</c:v>
                      </c:pt>
                      <c:pt idx="93">
                        <c:v>143367.73983333327</c:v>
                      </c:pt>
                      <c:pt idx="94">
                        <c:v>143601.16299999994</c:v>
                      </c:pt>
                      <c:pt idx="95">
                        <c:v>143950.26799999995</c:v>
                      </c:pt>
                      <c:pt idx="96">
                        <c:v>145429.51883333328</c:v>
                      </c:pt>
                      <c:pt idx="97">
                        <c:v>146721.23133333327</c:v>
                      </c:pt>
                      <c:pt idx="98">
                        <c:v>150639.04199999993</c:v>
                      </c:pt>
                      <c:pt idx="99">
                        <c:v>157839.93033333326</c:v>
                      </c:pt>
                      <c:pt idx="100">
                        <c:v>158871.16999999993</c:v>
                      </c:pt>
                      <c:pt idx="101">
                        <c:v>159512.20683333327</c:v>
                      </c:pt>
                      <c:pt idx="102">
                        <c:v>160121.59683333329</c:v>
                      </c:pt>
                      <c:pt idx="103">
                        <c:v>165889.83533333329</c:v>
                      </c:pt>
                      <c:pt idx="104">
                        <c:v>172337.96683333328</c:v>
                      </c:pt>
                      <c:pt idx="105">
                        <c:v>179006.47733333329</c:v>
                      </c:pt>
                      <c:pt idx="106">
                        <c:v>185177.75033333327</c:v>
                      </c:pt>
                      <c:pt idx="107">
                        <c:v>185415.68183333328</c:v>
                      </c:pt>
                      <c:pt idx="108">
                        <c:v>185675.36283333329</c:v>
                      </c:pt>
                      <c:pt idx="109">
                        <c:v>185752.84816666663</c:v>
                      </c:pt>
                      <c:pt idx="110">
                        <c:v>186110.60949999996</c:v>
                      </c:pt>
                      <c:pt idx="111">
                        <c:v>186545.74933333328</c:v>
                      </c:pt>
                      <c:pt idx="112">
                        <c:v>186661.00699999995</c:v>
                      </c:pt>
                      <c:pt idx="113">
                        <c:v>189288.20616666661</c:v>
                      </c:pt>
                      <c:pt idx="114">
                        <c:v>189910.69849999994</c:v>
                      </c:pt>
                      <c:pt idx="115">
                        <c:v>189910.69849999994</c:v>
                      </c:pt>
                      <c:pt idx="116">
                        <c:v>190523.32149999993</c:v>
                      </c:pt>
                      <c:pt idx="117">
                        <c:v>191333.42916666661</c:v>
                      </c:pt>
                      <c:pt idx="118">
                        <c:v>191825.04283333328</c:v>
                      </c:pt>
                      <c:pt idx="119">
                        <c:v>195370.23799999995</c:v>
                      </c:pt>
                      <c:pt idx="120">
                        <c:v>201772.75249999994</c:v>
                      </c:pt>
                      <c:pt idx="121">
                        <c:v>202825.56583333327</c:v>
                      </c:pt>
                      <c:pt idx="122">
                        <c:v>203482.7836666666</c:v>
                      </c:pt>
                      <c:pt idx="123">
                        <c:v>205535.53666666659</c:v>
                      </c:pt>
                      <c:pt idx="124">
                        <c:v>205613.80316666659</c:v>
                      </c:pt>
                      <c:pt idx="125">
                        <c:v>205680.1906666666</c:v>
                      </c:pt>
                      <c:pt idx="126">
                        <c:v>206181.18083333326</c:v>
                      </c:pt>
                      <c:pt idx="127">
                        <c:v>206476.55549999993</c:v>
                      </c:pt>
                      <c:pt idx="128">
                        <c:v>207228.85349999994</c:v>
                      </c:pt>
                      <c:pt idx="129">
                        <c:v>208177.69933333326</c:v>
                      </c:pt>
                      <c:pt idx="130">
                        <c:v>208177.69933333326</c:v>
                      </c:pt>
                      <c:pt idx="131">
                        <c:v>208177.69933333326</c:v>
                      </c:pt>
                      <c:pt idx="132">
                        <c:v>208290.94383333327</c:v>
                      </c:pt>
                      <c:pt idx="133">
                        <c:v>209133.61849999992</c:v>
                      </c:pt>
                      <c:pt idx="134">
                        <c:v>211839.99883333326</c:v>
                      </c:pt>
                      <c:pt idx="135">
                        <c:v>212450.3516666666</c:v>
                      </c:pt>
                      <c:pt idx="136">
                        <c:v>212657.71799999994</c:v>
                      </c:pt>
                      <c:pt idx="137">
                        <c:v>212666.06816666661</c:v>
                      </c:pt>
                      <c:pt idx="138">
                        <c:v>212666.06816666661</c:v>
                      </c:pt>
                      <c:pt idx="139">
                        <c:v>212666.06816666661</c:v>
                      </c:pt>
                      <c:pt idx="140">
                        <c:v>212881.49683333328</c:v>
                      </c:pt>
                      <c:pt idx="141">
                        <c:v>213056.60399999993</c:v>
                      </c:pt>
                      <c:pt idx="142">
                        <c:v>213056.60399999993</c:v>
                      </c:pt>
                      <c:pt idx="143">
                        <c:v>213056.60399999993</c:v>
                      </c:pt>
                      <c:pt idx="144">
                        <c:v>214421.50733333325</c:v>
                      </c:pt>
                      <c:pt idx="145">
                        <c:v>214421.50733333325</c:v>
                      </c:pt>
                      <c:pt idx="146">
                        <c:v>214421.50733333325</c:v>
                      </c:pt>
                      <c:pt idx="147">
                        <c:v>214421.50733333325</c:v>
                      </c:pt>
                      <c:pt idx="148">
                        <c:v>215611.52949999992</c:v>
                      </c:pt>
                      <c:pt idx="149">
                        <c:v>215649.28599999991</c:v>
                      </c:pt>
                      <c:pt idx="150">
                        <c:v>215721.63049999991</c:v>
                      </c:pt>
                      <c:pt idx="151">
                        <c:v>215721.63049999991</c:v>
                      </c:pt>
                      <c:pt idx="152">
                        <c:v>215842.66433333323</c:v>
                      </c:pt>
                      <c:pt idx="153">
                        <c:v>215842.66433333323</c:v>
                      </c:pt>
                      <c:pt idx="154">
                        <c:v>215842.66433333323</c:v>
                      </c:pt>
                      <c:pt idx="155">
                        <c:v>215842.66433333323</c:v>
                      </c:pt>
                      <c:pt idx="156">
                        <c:v>215842.66433333323</c:v>
                      </c:pt>
                      <c:pt idx="157">
                        <c:v>216919.78433333323</c:v>
                      </c:pt>
                      <c:pt idx="158">
                        <c:v>217307.65433333322</c:v>
                      </c:pt>
                      <c:pt idx="159">
                        <c:v>217548.91433333323</c:v>
                      </c:pt>
                      <c:pt idx="160">
                        <c:v>217553.82433333324</c:v>
                      </c:pt>
                      <c:pt idx="161">
                        <c:v>217756.69433333323</c:v>
                      </c:pt>
                      <c:pt idx="162">
                        <c:v>218288.75433333323</c:v>
                      </c:pt>
                      <c:pt idx="163">
                        <c:v>218288.75433333323</c:v>
                      </c:pt>
                      <c:pt idx="164">
                        <c:v>218288.75433333323</c:v>
                      </c:pt>
                      <c:pt idx="165">
                        <c:v>218680.75433333323</c:v>
                      </c:pt>
                      <c:pt idx="166">
                        <c:v>218897.36433333321</c:v>
                      </c:pt>
                      <c:pt idx="167">
                        <c:v>218897.36433333321</c:v>
                      </c:pt>
                      <c:pt idx="168">
                        <c:v>218897.36433333321</c:v>
                      </c:pt>
                      <c:pt idx="169">
                        <c:v>218897.36433333321</c:v>
                      </c:pt>
                      <c:pt idx="170">
                        <c:v>218975.67433333321</c:v>
                      </c:pt>
                      <c:pt idx="171">
                        <c:v>218975.67433333321</c:v>
                      </c:pt>
                      <c:pt idx="172">
                        <c:v>219099.92433333321</c:v>
                      </c:pt>
                      <c:pt idx="173">
                        <c:v>219099.92433333321</c:v>
                      </c:pt>
                      <c:pt idx="174">
                        <c:v>219099.92433333321</c:v>
                      </c:pt>
                      <c:pt idx="175">
                        <c:v>219099.92433333321</c:v>
                      </c:pt>
                      <c:pt idx="176">
                        <c:v>219099.92433333321</c:v>
                      </c:pt>
                      <c:pt idx="177">
                        <c:v>219099.92433333321</c:v>
                      </c:pt>
                      <c:pt idx="178">
                        <c:v>219099.92433333321</c:v>
                      </c:pt>
                      <c:pt idx="179">
                        <c:v>219099.92433333321</c:v>
                      </c:pt>
                      <c:pt idx="180">
                        <c:v>219099.92433333321</c:v>
                      </c:pt>
                      <c:pt idx="181">
                        <c:v>219099.92433333321</c:v>
                      </c:pt>
                      <c:pt idx="182">
                        <c:v>224165.02433333322</c:v>
                      </c:pt>
                      <c:pt idx="183">
                        <c:v>224165.02433333322</c:v>
                      </c:pt>
                      <c:pt idx="184">
                        <c:v>224165.02433333322</c:v>
                      </c:pt>
                      <c:pt idx="185">
                        <c:v>224165.02433333322</c:v>
                      </c:pt>
                      <c:pt idx="186">
                        <c:v>224165.02433333322</c:v>
                      </c:pt>
                      <c:pt idx="187">
                        <c:v>224165.02433333322</c:v>
                      </c:pt>
                      <c:pt idx="188">
                        <c:v>224165.02433333322</c:v>
                      </c:pt>
                      <c:pt idx="189">
                        <c:v>226564.03433333323</c:v>
                      </c:pt>
                      <c:pt idx="190">
                        <c:v>226938.62433333322</c:v>
                      </c:pt>
                      <c:pt idx="191">
                        <c:v>227330.62433333322</c:v>
                      </c:pt>
                      <c:pt idx="192">
                        <c:v>230841.71433333322</c:v>
                      </c:pt>
                      <c:pt idx="193">
                        <c:v>231719.48433333321</c:v>
                      </c:pt>
                      <c:pt idx="194">
                        <c:v>247369.64433333321</c:v>
                      </c:pt>
                      <c:pt idx="195">
                        <c:v>252014.40433333322</c:v>
                      </c:pt>
                      <c:pt idx="196">
                        <c:v>258117.63433333323</c:v>
                      </c:pt>
                      <c:pt idx="197">
                        <c:v>266131.32433333324</c:v>
                      </c:pt>
                      <c:pt idx="198">
                        <c:v>271848.73433333321</c:v>
                      </c:pt>
                      <c:pt idx="199">
                        <c:v>276022.0343333332</c:v>
                      </c:pt>
                      <c:pt idx="200">
                        <c:v>278594.02433333319</c:v>
                      </c:pt>
                      <c:pt idx="201">
                        <c:v>284798.60433333321</c:v>
                      </c:pt>
                      <c:pt idx="202">
                        <c:v>288477.65433333319</c:v>
                      </c:pt>
                      <c:pt idx="203">
                        <c:v>293343.9143333332</c:v>
                      </c:pt>
                      <c:pt idx="204">
                        <c:v>293902.44433333323</c:v>
                      </c:pt>
                      <c:pt idx="205">
                        <c:v>293902.44433333323</c:v>
                      </c:pt>
                      <c:pt idx="206">
                        <c:v>294576.55433333322</c:v>
                      </c:pt>
                      <c:pt idx="207">
                        <c:v>294824.5343333332</c:v>
                      </c:pt>
                      <c:pt idx="208">
                        <c:v>295039.82433333318</c:v>
                      </c:pt>
                      <c:pt idx="209">
                        <c:v>295240.2843333332</c:v>
                      </c:pt>
                      <c:pt idx="210">
                        <c:v>295240.2843333332</c:v>
                      </c:pt>
                      <c:pt idx="211">
                        <c:v>295240.2843333332</c:v>
                      </c:pt>
                      <c:pt idx="212">
                        <c:v>295286.01883333322</c:v>
                      </c:pt>
                      <c:pt idx="213">
                        <c:v>295329.11083333322</c:v>
                      </c:pt>
                      <c:pt idx="214">
                        <c:v>297232.32249999989</c:v>
                      </c:pt>
                      <c:pt idx="215">
                        <c:v>302612.01633333322</c:v>
                      </c:pt>
                      <c:pt idx="216">
                        <c:v>304271.15666666656</c:v>
                      </c:pt>
                      <c:pt idx="217">
                        <c:v>306447.65716666658</c:v>
                      </c:pt>
                      <c:pt idx="218">
                        <c:v>307313.64566666656</c:v>
                      </c:pt>
                      <c:pt idx="219">
                        <c:v>307466.74799999991</c:v>
                      </c:pt>
                      <c:pt idx="220">
                        <c:v>307475.52749999991</c:v>
                      </c:pt>
                      <c:pt idx="221">
                        <c:v>307475.52749999991</c:v>
                      </c:pt>
                      <c:pt idx="222">
                        <c:v>307494.45849999989</c:v>
                      </c:pt>
                      <c:pt idx="223">
                        <c:v>307772.98516666656</c:v>
                      </c:pt>
                      <c:pt idx="224">
                        <c:v>309165.25983333326</c:v>
                      </c:pt>
                      <c:pt idx="225">
                        <c:v>309223.7041666666</c:v>
                      </c:pt>
                      <c:pt idx="226">
                        <c:v>313797.09849999996</c:v>
                      </c:pt>
                      <c:pt idx="227">
                        <c:v>314055.13383333333</c:v>
                      </c:pt>
                      <c:pt idx="228">
                        <c:v>315673.38066666666</c:v>
                      </c:pt>
                      <c:pt idx="229">
                        <c:v>317352.57699999999</c:v>
                      </c:pt>
                      <c:pt idx="230">
                        <c:v>318324.66916666663</c:v>
                      </c:pt>
                      <c:pt idx="231">
                        <c:v>319824.12066666665</c:v>
                      </c:pt>
                      <c:pt idx="232">
                        <c:v>324215.51533333334</c:v>
                      </c:pt>
                      <c:pt idx="233">
                        <c:v>324651.69816666667</c:v>
                      </c:pt>
                      <c:pt idx="234">
                        <c:v>325257.41499999998</c:v>
                      </c:pt>
                      <c:pt idx="235">
                        <c:v>325732.30916666664</c:v>
                      </c:pt>
                      <c:pt idx="236">
                        <c:v>327652.03383333329</c:v>
                      </c:pt>
                      <c:pt idx="237">
                        <c:v>328629.0928333333</c:v>
                      </c:pt>
                      <c:pt idx="238">
                        <c:v>336039.75449999998</c:v>
                      </c:pt>
                      <c:pt idx="239">
                        <c:v>342327.31616666663</c:v>
                      </c:pt>
                      <c:pt idx="240">
                        <c:v>346702.08149999997</c:v>
                      </c:pt>
                      <c:pt idx="241">
                        <c:v>347818.37316666666</c:v>
                      </c:pt>
                      <c:pt idx="242">
                        <c:v>349079.62299999996</c:v>
                      </c:pt>
                      <c:pt idx="243">
                        <c:v>351050.26783333329</c:v>
                      </c:pt>
                      <c:pt idx="244">
                        <c:v>353225.99033333326</c:v>
                      </c:pt>
                      <c:pt idx="245">
                        <c:v>356677.06216666661</c:v>
                      </c:pt>
                      <c:pt idx="246">
                        <c:v>363150.46866666659</c:v>
                      </c:pt>
                      <c:pt idx="247">
                        <c:v>363741.07899999991</c:v>
                      </c:pt>
                      <c:pt idx="248">
                        <c:v>364482.04033333325</c:v>
                      </c:pt>
                      <c:pt idx="249">
                        <c:v>365059.94766666659</c:v>
                      </c:pt>
                      <c:pt idx="250">
                        <c:v>366646.45683333324</c:v>
                      </c:pt>
                      <c:pt idx="251">
                        <c:v>372136.20033333322</c:v>
                      </c:pt>
                      <c:pt idx="252">
                        <c:v>376393.45366666658</c:v>
                      </c:pt>
                      <c:pt idx="253">
                        <c:v>381991.33899999992</c:v>
                      </c:pt>
                      <c:pt idx="254">
                        <c:v>384445.32783333323</c:v>
                      </c:pt>
                      <c:pt idx="255">
                        <c:v>385801.95883333322</c:v>
                      </c:pt>
                      <c:pt idx="256">
                        <c:v>388109.29383333324</c:v>
                      </c:pt>
                      <c:pt idx="257">
                        <c:v>388973.80866666656</c:v>
                      </c:pt>
                      <c:pt idx="258">
                        <c:v>389802.95966666657</c:v>
                      </c:pt>
                      <c:pt idx="259">
                        <c:v>392356.96566666657</c:v>
                      </c:pt>
                      <c:pt idx="260">
                        <c:v>396101.64899999992</c:v>
                      </c:pt>
                      <c:pt idx="261">
                        <c:v>402200.0521666666</c:v>
                      </c:pt>
                      <c:pt idx="262">
                        <c:v>404665.47149999993</c:v>
                      </c:pt>
                      <c:pt idx="263">
                        <c:v>407986.48366666661</c:v>
                      </c:pt>
                      <c:pt idx="264">
                        <c:v>411679.15483333328</c:v>
                      </c:pt>
                      <c:pt idx="265">
                        <c:v>412097.99399999995</c:v>
                      </c:pt>
                      <c:pt idx="266">
                        <c:v>415123.72733333329</c:v>
                      </c:pt>
                      <c:pt idx="267">
                        <c:v>422177.75716666662</c:v>
                      </c:pt>
                      <c:pt idx="268">
                        <c:v>424899.83933333331</c:v>
                      </c:pt>
                      <c:pt idx="269">
                        <c:v>426910.59333333332</c:v>
                      </c:pt>
                      <c:pt idx="270">
                        <c:v>430910.19816666667</c:v>
                      </c:pt>
                      <c:pt idx="271">
                        <c:v>434213.42866666667</c:v>
                      </c:pt>
                      <c:pt idx="272">
                        <c:v>439061.30083333334</c:v>
                      </c:pt>
                      <c:pt idx="273">
                        <c:v>442367.61933333334</c:v>
                      </c:pt>
                      <c:pt idx="274">
                        <c:v>445550.89733333333</c:v>
                      </c:pt>
                      <c:pt idx="275">
                        <c:v>446934.83483333333</c:v>
                      </c:pt>
                      <c:pt idx="276">
                        <c:v>448626.76</c:v>
                      </c:pt>
                      <c:pt idx="277">
                        <c:v>452918.22916666669</c:v>
                      </c:pt>
                      <c:pt idx="278">
                        <c:v>457726.49700000003</c:v>
                      </c:pt>
                      <c:pt idx="279">
                        <c:v>460563.22316666669</c:v>
                      </c:pt>
                      <c:pt idx="280">
                        <c:v>463712.58166666667</c:v>
                      </c:pt>
                      <c:pt idx="281">
                        <c:v>470910.08049999998</c:v>
                      </c:pt>
                      <c:pt idx="282">
                        <c:v>474152.49783333333</c:v>
                      </c:pt>
                      <c:pt idx="283">
                        <c:v>476888.00633333332</c:v>
                      </c:pt>
                      <c:pt idx="284">
                        <c:v>479007.61183333333</c:v>
                      </c:pt>
                      <c:pt idx="285">
                        <c:v>483330.45566666668</c:v>
                      </c:pt>
                      <c:pt idx="286">
                        <c:v>489926.48533333332</c:v>
                      </c:pt>
                      <c:pt idx="287">
                        <c:v>493055.12633333332</c:v>
                      </c:pt>
                      <c:pt idx="288">
                        <c:v>496040.76633333333</c:v>
                      </c:pt>
                      <c:pt idx="289">
                        <c:v>497826.08333333331</c:v>
                      </c:pt>
                      <c:pt idx="290">
                        <c:v>500505.54466666665</c:v>
                      </c:pt>
                      <c:pt idx="291">
                        <c:v>501995.5928333333</c:v>
                      </c:pt>
                      <c:pt idx="292">
                        <c:v>506496.3291666666</c:v>
                      </c:pt>
                      <c:pt idx="293">
                        <c:v>509302.34099999996</c:v>
                      </c:pt>
                      <c:pt idx="294">
                        <c:v>518583.89883333328</c:v>
                      </c:pt>
                      <c:pt idx="295">
                        <c:v>525702.15466666664</c:v>
                      </c:pt>
                      <c:pt idx="296">
                        <c:v>533334.48249999993</c:v>
                      </c:pt>
                      <c:pt idx="297">
                        <c:v>537259.69466666656</c:v>
                      </c:pt>
                      <c:pt idx="298">
                        <c:v>546350.47799999989</c:v>
                      </c:pt>
                      <c:pt idx="299">
                        <c:v>554316.14866666659</c:v>
                      </c:pt>
                      <c:pt idx="300">
                        <c:v>562206.65616666654</c:v>
                      </c:pt>
                      <c:pt idx="301">
                        <c:v>572348.62733333325</c:v>
                      </c:pt>
                      <c:pt idx="302">
                        <c:v>584905.41733333329</c:v>
                      </c:pt>
                      <c:pt idx="303">
                        <c:v>596308.51299999992</c:v>
                      </c:pt>
                      <c:pt idx="304">
                        <c:v>607416.52299999993</c:v>
                      </c:pt>
                      <c:pt idx="305">
                        <c:v>614936.56299999997</c:v>
                      </c:pt>
                      <c:pt idx="306">
                        <c:v>621007.18299999996</c:v>
                      </c:pt>
                      <c:pt idx="307">
                        <c:v>624793.473</c:v>
                      </c:pt>
                      <c:pt idx="308">
                        <c:v>631374.66299999994</c:v>
                      </c:pt>
                      <c:pt idx="309">
                        <c:v>640525.59299999999</c:v>
                      </c:pt>
                      <c:pt idx="310">
                        <c:v>641628.56299999997</c:v>
                      </c:pt>
                      <c:pt idx="311">
                        <c:v>643868.30299999996</c:v>
                      </c:pt>
                      <c:pt idx="312">
                        <c:v>646127.88299999991</c:v>
                      </c:pt>
                      <c:pt idx="313">
                        <c:v>648071.7429999999</c:v>
                      </c:pt>
                      <c:pt idx="314">
                        <c:v>648523.96299999987</c:v>
                      </c:pt>
                      <c:pt idx="315">
                        <c:v>651555.52299999993</c:v>
                      </c:pt>
                      <c:pt idx="316">
                        <c:v>658995.45299999998</c:v>
                      </c:pt>
                      <c:pt idx="317">
                        <c:v>663931.32299999997</c:v>
                      </c:pt>
                      <c:pt idx="318">
                        <c:v>665626.54299999995</c:v>
                      </c:pt>
                      <c:pt idx="319">
                        <c:v>668100.55299999996</c:v>
                      </c:pt>
                      <c:pt idx="320">
                        <c:v>671622.96299999999</c:v>
                      </c:pt>
                      <c:pt idx="321">
                        <c:v>674009.93299999996</c:v>
                      </c:pt>
                      <c:pt idx="322">
                        <c:v>677983.21299999999</c:v>
                      </c:pt>
                      <c:pt idx="323">
                        <c:v>685120.96299999999</c:v>
                      </c:pt>
                      <c:pt idx="324">
                        <c:v>688540.66299999994</c:v>
                      </c:pt>
                      <c:pt idx="325">
                        <c:v>690231.32299999997</c:v>
                      </c:pt>
                      <c:pt idx="326">
                        <c:v>692272.25300000003</c:v>
                      </c:pt>
                      <c:pt idx="327">
                        <c:v>696824.03300000005</c:v>
                      </c:pt>
                      <c:pt idx="328">
                        <c:v>699745.4530000001</c:v>
                      </c:pt>
                      <c:pt idx="329">
                        <c:v>703224.49300000013</c:v>
                      </c:pt>
                      <c:pt idx="330">
                        <c:v>707018.74300000013</c:v>
                      </c:pt>
                      <c:pt idx="331">
                        <c:v>708529.59300000011</c:v>
                      </c:pt>
                      <c:pt idx="332">
                        <c:v>709558.03300000005</c:v>
                      </c:pt>
                      <c:pt idx="333">
                        <c:v>710774.24300000002</c:v>
                      </c:pt>
                      <c:pt idx="334">
                        <c:v>715796.54300000006</c:v>
                      </c:pt>
                      <c:pt idx="335">
                        <c:v>720590.60300000012</c:v>
                      </c:pt>
                      <c:pt idx="336">
                        <c:v>728469.73300000012</c:v>
                      </c:pt>
                      <c:pt idx="337">
                        <c:v>735593.6996666668</c:v>
                      </c:pt>
                      <c:pt idx="338">
                        <c:v>736649.33533333347</c:v>
                      </c:pt>
                      <c:pt idx="339">
                        <c:v>737534.96783333342</c:v>
                      </c:pt>
                      <c:pt idx="340">
                        <c:v>740700.71033333347</c:v>
                      </c:pt>
                      <c:pt idx="341">
                        <c:v>745834.79133333347</c:v>
                      </c:pt>
                      <c:pt idx="342">
                        <c:v>747497.35200000019</c:v>
                      </c:pt>
                      <c:pt idx="343">
                        <c:v>751222.65466666687</c:v>
                      </c:pt>
                      <c:pt idx="344">
                        <c:v>760005.26466666686</c:v>
                      </c:pt>
                      <c:pt idx="345">
                        <c:v>762172.53716666682</c:v>
                      </c:pt>
                      <c:pt idx="346">
                        <c:v>762796.05400000012</c:v>
                      </c:pt>
                      <c:pt idx="347">
                        <c:v>764278.09633333341</c:v>
                      </c:pt>
                      <c:pt idx="348">
                        <c:v>768941.66950000008</c:v>
                      </c:pt>
                      <c:pt idx="349">
                        <c:v>769778.25600000005</c:v>
                      </c:pt>
                      <c:pt idx="350">
                        <c:v>773437.64983333333</c:v>
                      </c:pt>
                      <c:pt idx="351">
                        <c:v>779512.53683333332</c:v>
                      </c:pt>
                      <c:pt idx="352">
                        <c:v>781790.13833333331</c:v>
                      </c:pt>
                      <c:pt idx="353">
                        <c:v>786854.38749999995</c:v>
                      </c:pt>
                      <c:pt idx="354">
                        <c:v>790040.51833333331</c:v>
                      </c:pt>
                      <c:pt idx="355">
                        <c:v>791925.63300000003</c:v>
                      </c:pt>
                      <c:pt idx="356">
                        <c:v>800009.53716666671</c:v>
                      </c:pt>
                      <c:pt idx="357">
                        <c:v>804694.34500000009</c:v>
                      </c:pt>
                      <c:pt idx="358">
                        <c:v>811772.39800000004</c:v>
                      </c:pt>
                      <c:pt idx="359">
                        <c:v>813439.31316666666</c:v>
                      </c:pt>
                      <c:pt idx="360">
                        <c:v>816574.30050000001</c:v>
                      </c:pt>
                      <c:pt idx="361">
                        <c:v>820238.40049999999</c:v>
                      </c:pt>
                      <c:pt idx="362">
                        <c:v>824911.35499999998</c:v>
                      </c:pt>
                      <c:pt idx="363">
                        <c:v>828350.6841666667</c:v>
                      </c:pt>
                      <c:pt idx="364">
                        <c:v>829900.96600000001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A-EF58-400B-95E8-28E426572088}"/>
                  </c:ext>
                </c:extLst>
              </c15:ser>
            </c15:filteredLineSeries>
            <c15:filteredLine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'Acumulado eólico-solar'!$H$7</c15:sqref>
                        </c15:formulaRef>
                      </c:ext>
                    </c:extLst>
                    <c:strCache>
                      <c:ptCount val="1"/>
                      <c:pt idx="0">
                        <c:v> Eólica 2023 </c:v>
                      </c:pt>
                    </c:strCache>
                  </c:strRef>
                </c:tx>
                <c:spPr>
                  <a:ln w="28575" cap="rnd">
                    <a:solidFill>
                      <a:schemeClr val="accent1">
                        <a:tint val="95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'Acumulado eólico-solar'!$B$8:$B$372</c15:sqref>
                        </c15:formulaRef>
                      </c:ext>
                    </c:extLst>
                    <c:numCache>
                      <c:formatCode>d\-mmm</c:formatCode>
                      <c:ptCount val="365"/>
                      <c:pt idx="0">
                        <c:v>44562</c:v>
                      </c:pt>
                      <c:pt idx="1">
                        <c:v>44563</c:v>
                      </c:pt>
                      <c:pt idx="2">
                        <c:v>44564</c:v>
                      </c:pt>
                      <c:pt idx="3">
                        <c:v>44565</c:v>
                      </c:pt>
                      <c:pt idx="4">
                        <c:v>44566</c:v>
                      </c:pt>
                      <c:pt idx="5">
                        <c:v>44567</c:v>
                      </c:pt>
                      <c:pt idx="6">
                        <c:v>44568</c:v>
                      </c:pt>
                      <c:pt idx="7">
                        <c:v>44569</c:v>
                      </c:pt>
                      <c:pt idx="8">
                        <c:v>44570</c:v>
                      </c:pt>
                      <c:pt idx="9">
                        <c:v>44571</c:v>
                      </c:pt>
                      <c:pt idx="10">
                        <c:v>44572</c:v>
                      </c:pt>
                      <c:pt idx="11">
                        <c:v>44573</c:v>
                      </c:pt>
                      <c:pt idx="12">
                        <c:v>44574</c:v>
                      </c:pt>
                      <c:pt idx="13">
                        <c:v>44575</c:v>
                      </c:pt>
                      <c:pt idx="14">
                        <c:v>44576</c:v>
                      </c:pt>
                      <c:pt idx="15">
                        <c:v>44577</c:v>
                      </c:pt>
                      <c:pt idx="16">
                        <c:v>44578</c:v>
                      </c:pt>
                      <c:pt idx="17">
                        <c:v>44579</c:v>
                      </c:pt>
                      <c:pt idx="18">
                        <c:v>44580</c:v>
                      </c:pt>
                      <c:pt idx="19">
                        <c:v>44581</c:v>
                      </c:pt>
                      <c:pt idx="20">
                        <c:v>44582</c:v>
                      </c:pt>
                      <c:pt idx="21">
                        <c:v>44583</c:v>
                      </c:pt>
                      <c:pt idx="22">
                        <c:v>44584</c:v>
                      </c:pt>
                      <c:pt idx="23">
                        <c:v>44585</c:v>
                      </c:pt>
                      <c:pt idx="24">
                        <c:v>44586</c:v>
                      </c:pt>
                      <c:pt idx="25">
                        <c:v>44587</c:v>
                      </c:pt>
                      <c:pt idx="26">
                        <c:v>44588</c:v>
                      </c:pt>
                      <c:pt idx="27">
                        <c:v>44589</c:v>
                      </c:pt>
                      <c:pt idx="28">
                        <c:v>44590</c:v>
                      </c:pt>
                      <c:pt idx="29">
                        <c:v>44591</c:v>
                      </c:pt>
                      <c:pt idx="30">
                        <c:v>44592</c:v>
                      </c:pt>
                      <c:pt idx="31">
                        <c:v>44593</c:v>
                      </c:pt>
                      <c:pt idx="32">
                        <c:v>44594</c:v>
                      </c:pt>
                      <c:pt idx="33">
                        <c:v>44595</c:v>
                      </c:pt>
                      <c:pt idx="34">
                        <c:v>44596</c:v>
                      </c:pt>
                      <c:pt idx="35">
                        <c:v>44597</c:v>
                      </c:pt>
                      <c:pt idx="36">
                        <c:v>44598</c:v>
                      </c:pt>
                      <c:pt idx="37">
                        <c:v>44599</c:v>
                      </c:pt>
                      <c:pt idx="38">
                        <c:v>44600</c:v>
                      </c:pt>
                      <c:pt idx="39">
                        <c:v>44601</c:v>
                      </c:pt>
                      <c:pt idx="40">
                        <c:v>44602</c:v>
                      </c:pt>
                      <c:pt idx="41">
                        <c:v>44603</c:v>
                      </c:pt>
                      <c:pt idx="42">
                        <c:v>44604</c:v>
                      </c:pt>
                      <c:pt idx="43">
                        <c:v>44605</c:v>
                      </c:pt>
                      <c:pt idx="44">
                        <c:v>44606</c:v>
                      </c:pt>
                      <c:pt idx="45">
                        <c:v>44607</c:v>
                      </c:pt>
                      <c:pt idx="46">
                        <c:v>44608</c:v>
                      </c:pt>
                      <c:pt idx="47">
                        <c:v>44609</c:v>
                      </c:pt>
                      <c:pt idx="48">
                        <c:v>44610</c:v>
                      </c:pt>
                      <c:pt idx="49">
                        <c:v>44611</c:v>
                      </c:pt>
                      <c:pt idx="50">
                        <c:v>44612</c:v>
                      </c:pt>
                      <c:pt idx="51">
                        <c:v>44613</c:v>
                      </c:pt>
                      <c:pt idx="52">
                        <c:v>44614</c:v>
                      </c:pt>
                      <c:pt idx="53">
                        <c:v>44615</c:v>
                      </c:pt>
                      <c:pt idx="54">
                        <c:v>44616</c:v>
                      </c:pt>
                      <c:pt idx="55">
                        <c:v>44617</c:v>
                      </c:pt>
                      <c:pt idx="56">
                        <c:v>44618</c:v>
                      </c:pt>
                      <c:pt idx="57">
                        <c:v>44619</c:v>
                      </c:pt>
                      <c:pt idx="58">
                        <c:v>44620</c:v>
                      </c:pt>
                      <c:pt idx="59">
                        <c:v>44621</c:v>
                      </c:pt>
                      <c:pt idx="60">
                        <c:v>44622</c:v>
                      </c:pt>
                      <c:pt idx="61">
                        <c:v>44623</c:v>
                      </c:pt>
                      <c:pt idx="62">
                        <c:v>44624</c:v>
                      </c:pt>
                      <c:pt idx="63">
                        <c:v>44625</c:v>
                      </c:pt>
                      <c:pt idx="64">
                        <c:v>44626</c:v>
                      </c:pt>
                      <c:pt idx="65">
                        <c:v>44627</c:v>
                      </c:pt>
                      <c:pt idx="66">
                        <c:v>44628</c:v>
                      </c:pt>
                      <c:pt idx="67">
                        <c:v>44629</c:v>
                      </c:pt>
                      <c:pt idx="68">
                        <c:v>44630</c:v>
                      </c:pt>
                      <c:pt idx="69">
                        <c:v>44631</c:v>
                      </c:pt>
                      <c:pt idx="70">
                        <c:v>44632</c:v>
                      </c:pt>
                      <c:pt idx="71">
                        <c:v>44633</c:v>
                      </c:pt>
                      <c:pt idx="72">
                        <c:v>44634</c:v>
                      </c:pt>
                      <c:pt idx="73">
                        <c:v>44635</c:v>
                      </c:pt>
                      <c:pt idx="74">
                        <c:v>44636</c:v>
                      </c:pt>
                      <c:pt idx="75">
                        <c:v>44637</c:v>
                      </c:pt>
                      <c:pt idx="76">
                        <c:v>44638</c:v>
                      </c:pt>
                      <c:pt idx="77">
                        <c:v>44639</c:v>
                      </c:pt>
                      <c:pt idx="78">
                        <c:v>44640</c:v>
                      </c:pt>
                      <c:pt idx="79">
                        <c:v>44641</c:v>
                      </c:pt>
                      <c:pt idx="80">
                        <c:v>44642</c:v>
                      </c:pt>
                      <c:pt idx="81">
                        <c:v>44643</c:v>
                      </c:pt>
                      <c:pt idx="82">
                        <c:v>44644</c:v>
                      </c:pt>
                      <c:pt idx="83">
                        <c:v>44645</c:v>
                      </c:pt>
                      <c:pt idx="84">
                        <c:v>44646</c:v>
                      </c:pt>
                      <c:pt idx="85">
                        <c:v>44647</c:v>
                      </c:pt>
                      <c:pt idx="86">
                        <c:v>44648</c:v>
                      </c:pt>
                      <c:pt idx="87">
                        <c:v>44649</c:v>
                      </c:pt>
                      <c:pt idx="88">
                        <c:v>44650</c:v>
                      </c:pt>
                      <c:pt idx="89">
                        <c:v>44651</c:v>
                      </c:pt>
                      <c:pt idx="90">
                        <c:v>44652</c:v>
                      </c:pt>
                      <c:pt idx="91">
                        <c:v>44653</c:v>
                      </c:pt>
                      <c:pt idx="92">
                        <c:v>44654</c:v>
                      </c:pt>
                      <c:pt idx="93">
                        <c:v>44655</c:v>
                      </c:pt>
                      <c:pt idx="94">
                        <c:v>44656</c:v>
                      </c:pt>
                      <c:pt idx="95">
                        <c:v>44657</c:v>
                      </c:pt>
                      <c:pt idx="96">
                        <c:v>44658</c:v>
                      </c:pt>
                      <c:pt idx="97">
                        <c:v>44659</c:v>
                      </c:pt>
                      <c:pt idx="98">
                        <c:v>44660</c:v>
                      </c:pt>
                      <c:pt idx="99">
                        <c:v>44661</c:v>
                      </c:pt>
                      <c:pt idx="100">
                        <c:v>44662</c:v>
                      </c:pt>
                      <c:pt idx="101">
                        <c:v>44663</c:v>
                      </c:pt>
                      <c:pt idx="102">
                        <c:v>44664</c:v>
                      </c:pt>
                      <c:pt idx="103">
                        <c:v>44665</c:v>
                      </c:pt>
                      <c:pt idx="104">
                        <c:v>44666</c:v>
                      </c:pt>
                      <c:pt idx="105">
                        <c:v>44667</c:v>
                      </c:pt>
                      <c:pt idx="106">
                        <c:v>44668</c:v>
                      </c:pt>
                      <c:pt idx="107">
                        <c:v>44669</c:v>
                      </c:pt>
                      <c:pt idx="108">
                        <c:v>44670</c:v>
                      </c:pt>
                      <c:pt idx="109">
                        <c:v>44671</c:v>
                      </c:pt>
                      <c:pt idx="110">
                        <c:v>44672</c:v>
                      </c:pt>
                      <c:pt idx="111">
                        <c:v>44673</c:v>
                      </c:pt>
                      <c:pt idx="112">
                        <c:v>44674</c:v>
                      </c:pt>
                      <c:pt idx="113">
                        <c:v>44675</c:v>
                      </c:pt>
                      <c:pt idx="114">
                        <c:v>44676</c:v>
                      </c:pt>
                      <c:pt idx="115">
                        <c:v>44677</c:v>
                      </c:pt>
                      <c:pt idx="116">
                        <c:v>44678</c:v>
                      </c:pt>
                      <c:pt idx="117">
                        <c:v>44679</c:v>
                      </c:pt>
                      <c:pt idx="118">
                        <c:v>44680</c:v>
                      </c:pt>
                      <c:pt idx="119">
                        <c:v>44681</c:v>
                      </c:pt>
                      <c:pt idx="120">
                        <c:v>44682</c:v>
                      </c:pt>
                      <c:pt idx="121">
                        <c:v>44683</c:v>
                      </c:pt>
                      <c:pt idx="122">
                        <c:v>44684</c:v>
                      </c:pt>
                      <c:pt idx="123">
                        <c:v>44685</c:v>
                      </c:pt>
                      <c:pt idx="124">
                        <c:v>44686</c:v>
                      </c:pt>
                      <c:pt idx="125">
                        <c:v>44687</c:v>
                      </c:pt>
                      <c:pt idx="126">
                        <c:v>44688</c:v>
                      </c:pt>
                      <c:pt idx="127">
                        <c:v>44689</c:v>
                      </c:pt>
                      <c:pt idx="128">
                        <c:v>44690</c:v>
                      </c:pt>
                      <c:pt idx="129">
                        <c:v>44691</c:v>
                      </c:pt>
                      <c:pt idx="130">
                        <c:v>44692</c:v>
                      </c:pt>
                      <c:pt idx="131">
                        <c:v>44693</c:v>
                      </c:pt>
                      <c:pt idx="132">
                        <c:v>44694</c:v>
                      </c:pt>
                      <c:pt idx="133">
                        <c:v>44695</c:v>
                      </c:pt>
                      <c:pt idx="134">
                        <c:v>44696</c:v>
                      </c:pt>
                      <c:pt idx="135">
                        <c:v>44697</c:v>
                      </c:pt>
                      <c:pt idx="136">
                        <c:v>44698</c:v>
                      </c:pt>
                      <c:pt idx="137">
                        <c:v>44699</c:v>
                      </c:pt>
                      <c:pt idx="138">
                        <c:v>44700</c:v>
                      </c:pt>
                      <c:pt idx="139">
                        <c:v>44701</c:v>
                      </c:pt>
                      <c:pt idx="140">
                        <c:v>44702</c:v>
                      </c:pt>
                      <c:pt idx="141">
                        <c:v>44703</c:v>
                      </c:pt>
                      <c:pt idx="142">
                        <c:v>44704</c:v>
                      </c:pt>
                      <c:pt idx="143">
                        <c:v>44705</c:v>
                      </c:pt>
                      <c:pt idx="144">
                        <c:v>44706</c:v>
                      </c:pt>
                      <c:pt idx="145">
                        <c:v>44707</c:v>
                      </c:pt>
                      <c:pt idx="146">
                        <c:v>44708</c:v>
                      </c:pt>
                      <c:pt idx="147">
                        <c:v>44709</c:v>
                      </c:pt>
                      <c:pt idx="148">
                        <c:v>44710</c:v>
                      </c:pt>
                      <c:pt idx="149">
                        <c:v>44711</c:v>
                      </c:pt>
                      <c:pt idx="150">
                        <c:v>44712</c:v>
                      </c:pt>
                      <c:pt idx="151">
                        <c:v>44713</c:v>
                      </c:pt>
                      <c:pt idx="152">
                        <c:v>44714</c:v>
                      </c:pt>
                      <c:pt idx="153">
                        <c:v>44715</c:v>
                      </c:pt>
                      <c:pt idx="154">
                        <c:v>44716</c:v>
                      </c:pt>
                      <c:pt idx="155">
                        <c:v>44717</c:v>
                      </c:pt>
                      <c:pt idx="156">
                        <c:v>44718</c:v>
                      </c:pt>
                      <c:pt idx="157">
                        <c:v>44719</c:v>
                      </c:pt>
                      <c:pt idx="158">
                        <c:v>44720</c:v>
                      </c:pt>
                      <c:pt idx="159">
                        <c:v>44721</c:v>
                      </c:pt>
                      <c:pt idx="160">
                        <c:v>44722</c:v>
                      </c:pt>
                      <c:pt idx="161">
                        <c:v>44723</c:v>
                      </c:pt>
                      <c:pt idx="162">
                        <c:v>44724</c:v>
                      </c:pt>
                      <c:pt idx="163">
                        <c:v>44725</c:v>
                      </c:pt>
                      <c:pt idx="164">
                        <c:v>44726</c:v>
                      </c:pt>
                      <c:pt idx="165">
                        <c:v>44727</c:v>
                      </c:pt>
                      <c:pt idx="166">
                        <c:v>44728</c:v>
                      </c:pt>
                      <c:pt idx="167">
                        <c:v>44729</c:v>
                      </c:pt>
                      <c:pt idx="168">
                        <c:v>44730</c:v>
                      </c:pt>
                      <c:pt idx="169">
                        <c:v>44731</c:v>
                      </c:pt>
                      <c:pt idx="170">
                        <c:v>44732</c:v>
                      </c:pt>
                      <c:pt idx="171">
                        <c:v>44733</c:v>
                      </c:pt>
                      <c:pt idx="172">
                        <c:v>44734</c:v>
                      </c:pt>
                      <c:pt idx="173">
                        <c:v>44735</c:v>
                      </c:pt>
                      <c:pt idx="174">
                        <c:v>44736</c:v>
                      </c:pt>
                      <c:pt idx="175">
                        <c:v>44737</c:v>
                      </c:pt>
                      <c:pt idx="176">
                        <c:v>44738</c:v>
                      </c:pt>
                      <c:pt idx="177">
                        <c:v>44739</c:v>
                      </c:pt>
                      <c:pt idx="178">
                        <c:v>44740</c:v>
                      </c:pt>
                      <c:pt idx="179">
                        <c:v>44741</c:v>
                      </c:pt>
                      <c:pt idx="180">
                        <c:v>44742</c:v>
                      </c:pt>
                      <c:pt idx="181">
                        <c:v>44743</c:v>
                      </c:pt>
                      <c:pt idx="182">
                        <c:v>44744</c:v>
                      </c:pt>
                      <c:pt idx="183">
                        <c:v>44745</c:v>
                      </c:pt>
                      <c:pt idx="184">
                        <c:v>44746</c:v>
                      </c:pt>
                      <c:pt idx="185">
                        <c:v>44747</c:v>
                      </c:pt>
                      <c:pt idx="186">
                        <c:v>44748</c:v>
                      </c:pt>
                      <c:pt idx="187">
                        <c:v>44749</c:v>
                      </c:pt>
                      <c:pt idx="188">
                        <c:v>44750</c:v>
                      </c:pt>
                      <c:pt idx="189">
                        <c:v>44751</c:v>
                      </c:pt>
                      <c:pt idx="190">
                        <c:v>44752</c:v>
                      </c:pt>
                      <c:pt idx="191">
                        <c:v>44753</c:v>
                      </c:pt>
                      <c:pt idx="192">
                        <c:v>44754</c:v>
                      </c:pt>
                      <c:pt idx="193">
                        <c:v>44755</c:v>
                      </c:pt>
                      <c:pt idx="194">
                        <c:v>44756</c:v>
                      </c:pt>
                      <c:pt idx="195">
                        <c:v>44757</c:v>
                      </c:pt>
                      <c:pt idx="196">
                        <c:v>44758</c:v>
                      </c:pt>
                      <c:pt idx="197">
                        <c:v>44759</c:v>
                      </c:pt>
                      <c:pt idx="198">
                        <c:v>44760</c:v>
                      </c:pt>
                      <c:pt idx="199">
                        <c:v>44761</c:v>
                      </c:pt>
                      <c:pt idx="200">
                        <c:v>44762</c:v>
                      </c:pt>
                      <c:pt idx="201">
                        <c:v>44763</c:v>
                      </c:pt>
                      <c:pt idx="202">
                        <c:v>44764</c:v>
                      </c:pt>
                      <c:pt idx="203">
                        <c:v>44765</c:v>
                      </c:pt>
                      <c:pt idx="204">
                        <c:v>44766</c:v>
                      </c:pt>
                      <c:pt idx="205">
                        <c:v>44767</c:v>
                      </c:pt>
                      <c:pt idx="206">
                        <c:v>44768</c:v>
                      </c:pt>
                      <c:pt idx="207">
                        <c:v>44769</c:v>
                      </c:pt>
                      <c:pt idx="208">
                        <c:v>44770</c:v>
                      </c:pt>
                      <c:pt idx="209">
                        <c:v>44771</c:v>
                      </c:pt>
                      <c:pt idx="210">
                        <c:v>44772</c:v>
                      </c:pt>
                      <c:pt idx="211">
                        <c:v>44773</c:v>
                      </c:pt>
                      <c:pt idx="212">
                        <c:v>44774</c:v>
                      </c:pt>
                      <c:pt idx="213">
                        <c:v>44775</c:v>
                      </c:pt>
                      <c:pt idx="214">
                        <c:v>44776</c:v>
                      </c:pt>
                      <c:pt idx="215">
                        <c:v>44777</c:v>
                      </c:pt>
                      <c:pt idx="216">
                        <c:v>44778</c:v>
                      </c:pt>
                      <c:pt idx="217">
                        <c:v>44779</c:v>
                      </c:pt>
                      <c:pt idx="218">
                        <c:v>44780</c:v>
                      </c:pt>
                      <c:pt idx="219">
                        <c:v>44781</c:v>
                      </c:pt>
                      <c:pt idx="220">
                        <c:v>44782</c:v>
                      </c:pt>
                      <c:pt idx="221">
                        <c:v>44783</c:v>
                      </c:pt>
                      <c:pt idx="222">
                        <c:v>44784</c:v>
                      </c:pt>
                      <c:pt idx="223">
                        <c:v>44785</c:v>
                      </c:pt>
                      <c:pt idx="224">
                        <c:v>44786</c:v>
                      </c:pt>
                      <c:pt idx="225">
                        <c:v>44787</c:v>
                      </c:pt>
                      <c:pt idx="226">
                        <c:v>44788</c:v>
                      </c:pt>
                      <c:pt idx="227">
                        <c:v>44789</c:v>
                      </c:pt>
                      <c:pt idx="228">
                        <c:v>44790</c:v>
                      </c:pt>
                      <c:pt idx="229">
                        <c:v>44791</c:v>
                      </c:pt>
                      <c:pt idx="230">
                        <c:v>44792</c:v>
                      </c:pt>
                      <c:pt idx="231">
                        <c:v>44793</c:v>
                      </c:pt>
                      <c:pt idx="232">
                        <c:v>44794</c:v>
                      </c:pt>
                      <c:pt idx="233">
                        <c:v>44795</c:v>
                      </c:pt>
                      <c:pt idx="234">
                        <c:v>44796</c:v>
                      </c:pt>
                      <c:pt idx="235">
                        <c:v>44797</c:v>
                      </c:pt>
                      <c:pt idx="236">
                        <c:v>44798</c:v>
                      </c:pt>
                      <c:pt idx="237">
                        <c:v>44799</c:v>
                      </c:pt>
                      <c:pt idx="238">
                        <c:v>44800</c:v>
                      </c:pt>
                      <c:pt idx="239">
                        <c:v>44801</c:v>
                      </c:pt>
                      <c:pt idx="240">
                        <c:v>44802</c:v>
                      </c:pt>
                      <c:pt idx="241">
                        <c:v>44803</c:v>
                      </c:pt>
                      <c:pt idx="242">
                        <c:v>44804</c:v>
                      </c:pt>
                      <c:pt idx="243">
                        <c:v>44805</c:v>
                      </c:pt>
                      <c:pt idx="244">
                        <c:v>44806</c:v>
                      </c:pt>
                      <c:pt idx="245">
                        <c:v>44807</c:v>
                      </c:pt>
                      <c:pt idx="246">
                        <c:v>44808</c:v>
                      </c:pt>
                      <c:pt idx="247">
                        <c:v>44809</c:v>
                      </c:pt>
                      <c:pt idx="248">
                        <c:v>44810</c:v>
                      </c:pt>
                      <c:pt idx="249">
                        <c:v>44811</c:v>
                      </c:pt>
                      <c:pt idx="250">
                        <c:v>44812</c:v>
                      </c:pt>
                      <c:pt idx="251">
                        <c:v>44813</c:v>
                      </c:pt>
                      <c:pt idx="252">
                        <c:v>44814</c:v>
                      </c:pt>
                      <c:pt idx="253">
                        <c:v>44815</c:v>
                      </c:pt>
                      <c:pt idx="254">
                        <c:v>44816</c:v>
                      </c:pt>
                      <c:pt idx="255">
                        <c:v>44817</c:v>
                      </c:pt>
                      <c:pt idx="256">
                        <c:v>44818</c:v>
                      </c:pt>
                      <c:pt idx="257">
                        <c:v>44819</c:v>
                      </c:pt>
                      <c:pt idx="258">
                        <c:v>44820</c:v>
                      </c:pt>
                      <c:pt idx="259">
                        <c:v>44821</c:v>
                      </c:pt>
                      <c:pt idx="260">
                        <c:v>44822</c:v>
                      </c:pt>
                      <c:pt idx="261">
                        <c:v>44823</c:v>
                      </c:pt>
                      <c:pt idx="262">
                        <c:v>44824</c:v>
                      </c:pt>
                      <c:pt idx="263">
                        <c:v>44825</c:v>
                      </c:pt>
                      <c:pt idx="264">
                        <c:v>44826</c:v>
                      </c:pt>
                      <c:pt idx="265">
                        <c:v>44827</c:v>
                      </c:pt>
                      <c:pt idx="266">
                        <c:v>44828</c:v>
                      </c:pt>
                      <c:pt idx="267">
                        <c:v>44829</c:v>
                      </c:pt>
                      <c:pt idx="268">
                        <c:v>44830</c:v>
                      </c:pt>
                      <c:pt idx="269">
                        <c:v>44831</c:v>
                      </c:pt>
                      <c:pt idx="270">
                        <c:v>44832</c:v>
                      </c:pt>
                      <c:pt idx="271">
                        <c:v>44833</c:v>
                      </c:pt>
                      <c:pt idx="272">
                        <c:v>44834</c:v>
                      </c:pt>
                      <c:pt idx="273">
                        <c:v>44835</c:v>
                      </c:pt>
                      <c:pt idx="274">
                        <c:v>44836</c:v>
                      </c:pt>
                      <c:pt idx="275">
                        <c:v>44837</c:v>
                      </c:pt>
                      <c:pt idx="276">
                        <c:v>44838</c:v>
                      </c:pt>
                      <c:pt idx="277">
                        <c:v>44839</c:v>
                      </c:pt>
                      <c:pt idx="278">
                        <c:v>44840</c:v>
                      </c:pt>
                      <c:pt idx="279">
                        <c:v>44841</c:v>
                      </c:pt>
                      <c:pt idx="280">
                        <c:v>44842</c:v>
                      </c:pt>
                      <c:pt idx="281">
                        <c:v>44843</c:v>
                      </c:pt>
                      <c:pt idx="282">
                        <c:v>44844</c:v>
                      </c:pt>
                      <c:pt idx="283">
                        <c:v>44845</c:v>
                      </c:pt>
                      <c:pt idx="284">
                        <c:v>44846</c:v>
                      </c:pt>
                      <c:pt idx="285">
                        <c:v>44847</c:v>
                      </c:pt>
                      <c:pt idx="286">
                        <c:v>44848</c:v>
                      </c:pt>
                      <c:pt idx="287">
                        <c:v>44849</c:v>
                      </c:pt>
                      <c:pt idx="288">
                        <c:v>44850</c:v>
                      </c:pt>
                      <c:pt idx="289">
                        <c:v>44851</c:v>
                      </c:pt>
                      <c:pt idx="290">
                        <c:v>44852</c:v>
                      </c:pt>
                      <c:pt idx="291">
                        <c:v>44853</c:v>
                      </c:pt>
                      <c:pt idx="292">
                        <c:v>44854</c:v>
                      </c:pt>
                      <c:pt idx="293">
                        <c:v>44855</c:v>
                      </c:pt>
                      <c:pt idx="294">
                        <c:v>44856</c:v>
                      </c:pt>
                      <c:pt idx="295">
                        <c:v>44857</c:v>
                      </c:pt>
                      <c:pt idx="296">
                        <c:v>44858</c:v>
                      </c:pt>
                      <c:pt idx="297">
                        <c:v>44859</c:v>
                      </c:pt>
                      <c:pt idx="298">
                        <c:v>44860</c:v>
                      </c:pt>
                      <c:pt idx="299">
                        <c:v>44861</c:v>
                      </c:pt>
                      <c:pt idx="300">
                        <c:v>44862</c:v>
                      </c:pt>
                      <c:pt idx="301">
                        <c:v>44863</c:v>
                      </c:pt>
                      <c:pt idx="302">
                        <c:v>44864</c:v>
                      </c:pt>
                      <c:pt idx="303">
                        <c:v>44865</c:v>
                      </c:pt>
                      <c:pt idx="304">
                        <c:v>44866</c:v>
                      </c:pt>
                      <c:pt idx="305">
                        <c:v>44867</c:v>
                      </c:pt>
                      <c:pt idx="306">
                        <c:v>44868</c:v>
                      </c:pt>
                      <c:pt idx="307">
                        <c:v>44869</c:v>
                      </c:pt>
                      <c:pt idx="308">
                        <c:v>44870</c:v>
                      </c:pt>
                      <c:pt idx="309">
                        <c:v>44871</c:v>
                      </c:pt>
                      <c:pt idx="310">
                        <c:v>44872</c:v>
                      </c:pt>
                      <c:pt idx="311">
                        <c:v>44873</c:v>
                      </c:pt>
                      <c:pt idx="312">
                        <c:v>44874</c:v>
                      </c:pt>
                      <c:pt idx="313">
                        <c:v>44875</c:v>
                      </c:pt>
                      <c:pt idx="314">
                        <c:v>44876</c:v>
                      </c:pt>
                      <c:pt idx="315">
                        <c:v>44877</c:v>
                      </c:pt>
                      <c:pt idx="316">
                        <c:v>44878</c:v>
                      </c:pt>
                      <c:pt idx="317">
                        <c:v>44879</c:v>
                      </c:pt>
                      <c:pt idx="318">
                        <c:v>44880</c:v>
                      </c:pt>
                      <c:pt idx="319">
                        <c:v>44881</c:v>
                      </c:pt>
                      <c:pt idx="320">
                        <c:v>44882</c:v>
                      </c:pt>
                      <c:pt idx="321">
                        <c:v>44883</c:v>
                      </c:pt>
                      <c:pt idx="322">
                        <c:v>44884</c:v>
                      </c:pt>
                      <c:pt idx="323">
                        <c:v>44885</c:v>
                      </c:pt>
                      <c:pt idx="324">
                        <c:v>44886</c:v>
                      </c:pt>
                      <c:pt idx="325">
                        <c:v>44887</c:v>
                      </c:pt>
                      <c:pt idx="326">
                        <c:v>44888</c:v>
                      </c:pt>
                      <c:pt idx="327">
                        <c:v>44889</c:v>
                      </c:pt>
                      <c:pt idx="328">
                        <c:v>44890</c:v>
                      </c:pt>
                      <c:pt idx="329">
                        <c:v>44891</c:v>
                      </c:pt>
                      <c:pt idx="330">
                        <c:v>44892</c:v>
                      </c:pt>
                      <c:pt idx="331">
                        <c:v>44893</c:v>
                      </c:pt>
                      <c:pt idx="332">
                        <c:v>44894</c:v>
                      </c:pt>
                      <c:pt idx="333">
                        <c:v>44895</c:v>
                      </c:pt>
                      <c:pt idx="334">
                        <c:v>44896</c:v>
                      </c:pt>
                      <c:pt idx="335">
                        <c:v>44897</c:v>
                      </c:pt>
                      <c:pt idx="336">
                        <c:v>44898</c:v>
                      </c:pt>
                      <c:pt idx="337">
                        <c:v>44899</c:v>
                      </c:pt>
                      <c:pt idx="338">
                        <c:v>44900</c:v>
                      </c:pt>
                      <c:pt idx="339">
                        <c:v>44901</c:v>
                      </c:pt>
                      <c:pt idx="340">
                        <c:v>44902</c:v>
                      </c:pt>
                      <c:pt idx="341">
                        <c:v>44903</c:v>
                      </c:pt>
                      <c:pt idx="342">
                        <c:v>44904</c:v>
                      </c:pt>
                      <c:pt idx="343">
                        <c:v>44905</c:v>
                      </c:pt>
                      <c:pt idx="344">
                        <c:v>44906</c:v>
                      </c:pt>
                      <c:pt idx="345">
                        <c:v>44907</c:v>
                      </c:pt>
                      <c:pt idx="346">
                        <c:v>44908</c:v>
                      </c:pt>
                      <c:pt idx="347">
                        <c:v>44909</c:v>
                      </c:pt>
                      <c:pt idx="348">
                        <c:v>44910</c:v>
                      </c:pt>
                      <c:pt idx="349">
                        <c:v>44911</c:v>
                      </c:pt>
                      <c:pt idx="350">
                        <c:v>44912</c:v>
                      </c:pt>
                      <c:pt idx="351">
                        <c:v>44913</c:v>
                      </c:pt>
                      <c:pt idx="352">
                        <c:v>44914</c:v>
                      </c:pt>
                      <c:pt idx="353">
                        <c:v>44915</c:v>
                      </c:pt>
                      <c:pt idx="354">
                        <c:v>44916</c:v>
                      </c:pt>
                      <c:pt idx="355">
                        <c:v>44917</c:v>
                      </c:pt>
                      <c:pt idx="356">
                        <c:v>44918</c:v>
                      </c:pt>
                      <c:pt idx="357">
                        <c:v>44919</c:v>
                      </c:pt>
                      <c:pt idx="358">
                        <c:v>44920</c:v>
                      </c:pt>
                      <c:pt idx="359">
                        <c:v>44921</c:v>
                      </c:pt>
                      <c:pt idx="360">
                        <c:v>44922</c:v>
                      </c:pt>
                      <c:pt idx="361">
                        <c:v>44923</c:v>
                      </c:pt>
                      <c:pt idx="362">
                        <c:v>44924</c:v>
                      </c:pt>
                      <c:pt idx="363">
                        <c:v>44925</c:v>
                      </c:pt>
                      <c:pt idx="364">
                        <c:v>44926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'Acumulado eólico-solar'!$H$8:$H$372</c15:sqref>
                        </c15:formulaRef>
                      </c:ext>
                    </c:extLst>
                    <c:numCache>
                      <c:formatCode>_(* #,##0_);_(* \(#,##0\);_(* "-"_);_(@_)</c:formatCode>
                      <c:ptCount val="365"/>
                      <c:pt idx="0">
                        <c:v>4028.8300000000017</c:v>
                      </c:pt>
                      <c:pt idx="1">
                        <c:v>4641.9548333333332</c:v>
                      </c:pt>
                      <c:pt idx="2">
                        <c:v>3251.8660000000009</c:v>
                      </c:pt>
                      <c:pt idx="3">
                        <c:v>3045.4428333333335</c:v>
                      </c:pt>
                      <c:pt idx="4">
                        <c:v>1279.0544999999993</c:v>
                      </c:pt>
                      <c:pt idx="5">
                        <c:v>1080.6526666666666</c:v>
                      </c:pt>
                      <c:pt idx="6">
                        <c:v>1191.5331666666666</c:v>
                      </c:pt>
                      <c:pt idx="7">
                        <c:v>1076.7423333333336</c:v>
                      </c:pt>
                      <c:pt idx="8">
                        <c:v>396.84533333333337</c:v>
                      </c:pt>
                      <c:pt idx="9">
                        <c:v>1033.5746666666664</c:v>
                      </c:pt>
                      <c:pt idx="10">
                        <c:v>1775.6483333333331</c:v>
                      </c:pt>
                      <c:pt idx="11">
                        <c:v>2930.6953333333331</c:v>
                      </c:pt>
                      <c:pt idx="12">
                        <c:v>3688.0704999999998</c:v>
                      </c:pt>
                      <c:pt idx="13">
                        <c:v>3240.4459999999995</c:v>
                      </c:pt>
                      <c:pt idx="14">
                        <c:v>2039.7309999999998</c:v>
                      </c:pt>
                      <c:pt idx="15">
                        <c:v>104.19083333333334</c:v>
                      </c:pt>
                      <c:pt idx="16">
                        <c:v>657.87266666666665</c:v>
                      </c:pt>
                      <c:pt idx="17">
                        <c:v>488.86816666666658</c:v>
                      </c:pt>
                      <c:pt idx="18">
                        <c:v>54.497500000000009</c:v>
                      </c:pt>
                      <c:pt idx="19">
                        <c:v>1.158333333333333</c:v>
                      </c:pt>
                      <c:pt idx="20">
                        <c:v>30.483166666666659</c:v>
                      </c:pt>
                      <c:pt idx="21">
                        <c:v>1197.9590000000001</c:v>
                      </c:pt>
                      <c:pt idx="22">
                        <c:v>1002.5633333333329</c:v>
                      </c:pt>
                      <c:pt idx="23">
                        <c:v>1308.9406666666669</c:v>
                      </c:pt>
                      <c:pt idx="24">
                        <c:v>2874.8943333333332</c:v>
                      </c:pt>
                      <c:pt idx="25">
                        <c:v>3450.7290000000012</c:v>
                      </c:pt>
                      <c:pt idx="26">
                        <c:v>2735.0678333333331</c:v>
                      </c:pt>
                      <c:pt idx="27">
                        <c:v>3545.7813333333329</c:v>
                      </c:pt>
                      <c:pt idx="28">
                        <c:v>3586.9233333333327</c:v>
                      </c:pt>
                      <c:pt idx="29">
                        <c:v>2431.6803333333337</c:v>
                      </c:pt>
                      <c:pt idx="30">
                        <c:v>736.5865</c:v>
                      </c:pt>
                      <c:pt idx="31">
                        <c:v>2534.9664999999986</c:v>
                      </c:pt>
                      <c:pt idx="32">
                        <c:v>2111.7515000000008</c:v>
                      </c:pt>
                      <c:pt idx="33">
                        <c:v>2493.5334999999995</c:v>
                      </c:pt>
                      <c:pt idx="34">
                        <c:v>2026.8421666666666</c:v>
                      </c:pt>
                      <c:pt idx="35">
                        <c:v>1088.6503333333333</c:v>
                      </c:pt>
                      <c:pt idx="36">
                        <c:v>681.19483333333335</c:v>
                      </c:pt>
                      <c:pt idx="37">
                        <c:v>493.49183333333332</c:v>
                      </c:pt>
                      <c:pt idx="38">
                        <c:v>570.10733333333337</c:v>
                      </c:pt>
                      <c:pt idx="39">
                        <c:v>754.48633333333328</c:v>
                      </c:pt>
                      <c:pt idx="40">
                        <c:v>2066.8330000000001</c:v>
                      </c:pt>
                      <c:pt idx="41">
                        <c:v>265.07150000000001</c:v>
                      </c:pt>
                      <c:pt idx="42">
                        <c:v>1190.9065000000003</c:v>
                      </c:pt>
                      <c:pt idx="43">
                        <c:v>1929.4360000000001</c:v>
                      </c:pt>
                      <c:pt idx="44">
                        <c:v>1358.003833333333</c:v>
                      </c:pt>
                      <c:pt idx="45">
                        <c:v>1545.5743333333335</c:v>
                      </c:pt>
                      <c:pt idx="46">
                        <c:v>1501.2503333333334</c:v>
                      </c:pt>
                      <c:pt idx="47">
                        <c:v>794.2835</c:v>
                      </c:pt>
                      <c:pt idx="48">
                        <c:v>492.65649999999994</c:v>
                      </c:pt>
                      <c:pt idx="49">
                        <c:v>2529.3704999999991</c:v>
                      </c:pt>
                      <c:pt idx="50">
                        <c:v>2243.9180000000001</c:v>
                      </c:pt>
                      <c:pt idx="51">
                        <c:v>764.28800000000012</c:v>
                      </c:pt>
                      <c:pt idx="52">
                        <c:v>503.53100000000006</c:v>
                      </c:pt>
                      <c:pt idx="53">
                        <c:v>673.4813333333334</c:v>
                      </c:pt>
                      <c:pt idx="54">
                        <c:v>322.48483333333326</c:v>
                      </c:pt>
                      <c:pt idx="55">
                        <c:v>2215.5995000000016</c:v>
                      </c:pt>
                      <c:pt idx="56">
                        <c:v>2359.9844999999996</c:v>
                      </c:pt>
                      <c:pt idx="57">
                        <c:v>992.86816666666687</c:v>
                      </c:pt>
                      <c:pt idx="58">
                        <c:v>1754.4175</c:v>
                      </c:pt>
                      <c:pt idx="59">
                        <c:v>2158.23</c:v>
                      </c:pt>
                      <c:pt idx="60">
                        <c:v>2619.7688333333331</c:v>
                      </c:pt>
                      <c:pt idx="61">
                        <c:v>1360.0028333333335</c:v>
                      </c:pt>
                      <c:pt idx="62">
                        <c:v>2737.245166666667</c:v>
                      </c:pt>
                      <c:pt idx="63">
                        <c:v>2571.6871666666666</c:v>
                      </c:pt>
                      <c:pt idx="64">
                        <c:v>484.19316666666668</c:v>
                      </c:pt>
                      <c:pt idx="65">
                        <c:v>540.96299999999997</c:v>
                      </c:pt>
                      <c:pt idx="66">
                        <c:v>1447.9000000000003</c:v>
                      </c:pt>
                      <c:pt idx="67">
                        <c:v>1087.8306666666665</c:v>
                      </c:pt>
                      <c:pt idx="68">
                        <c:v>929.61633333333316</c:v>
                      </c:pt>
                      <c:pt idx="69">
                        <c:v>1052.8081666666667</c:v>
                      </c:pt>
                      <c:pt idx="70">
                        <c:v>906.69333333333316</c:v>
                      </c:pt>
                      <c:pt idx="71">
                        <c:v>424.09783333333337</c:v>
                      </c:pt>
                      <c:pt idx="72">
                        <c:v>904.94366666666656</c:v>
                      </c:pt>
                      <c:pt idx="73">
                        <c:v>1002.0358333333332</c:v>
                      </c:pt>
                      <c:pt idx="74">
                        <c:v>1593.8066666666666</c:v>
                      </c:pt>
                      <c:pt idx="75">
                        <c:v>1980.6493333333333</c:v>
                      </c:pt>
                      <c:pt idx="76">
                        <c:v>2008.7703333333329</c:v>
                      </c:pt>
                      <c:pt idx="77">
                        <c:v>4069.5524999999998</c:v>
                      </c:pt>
                      <c:pt idx="78">
                        <c:v>2135.402333333333</c:v>
                      </c:pt>
                      <c:pt idx="79">
                        <c:v>350.43183333333343</c:v>
                      </c:pt>
                      <c:pt idx="80">
                        <c:v>477.36650000000009</c:v>
                      </c:pt>
                      <c:pt idx="81">
                        <c:v>1790.458333333333</c:v>
                      </c:pt>
                      <c:pt idx="82">
                        <c:v>1085.8313333333335</c:v>
                      </c:pt>
                      <c:pt idx="83">
                        <c:v>2910.1088333333332</c:v>
                      </c:pt>
                      <c:pt idx="84">
                        <c:v>2683.0129999999999</c:v>
                      </c:pt>
                      <c:pt idx="85">
                        <c:v>859.01483333333351</c:v>
                      </c:pt>
                      <c:pt idx="86">
                        <c:v>1919.6959999999997</c:v>
                      </c:pt>
                      <c:pt idx="87">
                        <c:v>1828.3243333333328</c:v>
                      </c:pt>
                      <c:pt idx="88">
                        <c:v>1302.0691666666667</c:v>
                      </c:pt>
                      <c:pt idx="89">
                        <c:v>390.9975</c:v>
                      </c:pt>
                      <c:pt idx="90">
                        <c:v>1266.3835000000006</c:v>
                      </c:pt>
                      <c:pt idx="91">
                        <c:v>1353.3831666666665</c:v>
                      </c:pt>
                      <c:pt idx="92">
                        <c:v>1057.5443333333333</c:v>
                      </c:pt>
                      <c:pt idx="93">
                        <c:v>700.23083333333318</c:v>
                      </c:pt>
                      <c:pt idx="94">
                        <c:v>21.754833333333337</c:v>
                      </c:pt>
                      <c:pt idx="95">
                        <c:v>1455.5219999999999</c:v>
                      </c:pt>
                      <c:pt idx="96">
                        <c:v>2648.5475000000001</c:v>
                      </c:pt>
                      <c:pt idx="97">
                        <c:v>592.72349999999994</c:v>
                      </c:pt>
                      <c:pt idx="98">
                        <c:v>1340.1769999999997</c:v>
                      </c:pt>
                      <c:pt idx="99">
                        <c:v>526.68133333333321</c:v>
                      </c:pt>
                      <c:pt idx="100">
                        <c:v>1522.6116666666667</c:v>
                      </c:pt>
                      <c:pt idx="101">
                        <c:v>1511.9454999999998</c:v>
                      </c:pt>
                      <c:pt idx="102">
                        <c:v>1397.7893333333332</c:v>
                      </c:pt>
                      <c:pt idx="103">
                        <c:v>1748.4138333333331</c:v>
                      </c:pt>
                      <c:pt idx="104">
                        <c:v>1920.2726666666672</c:v>
                      </c:pt>
                      <c:pt idx="105">
                        <c:v>3019.1860000000006</c:v>
                      </c:pt>
                      <c:pt idx="106">
                        <c:v>2766.428166666667</c:v>
                      </c:pt>
                      <c:pt idx="107">
                        <c:v>1813.8500000000001</c:v>
                      </c:pt>
                      <c:pt idx="108">
                        <c:v>1460.2329999999999</c:v>
                      </c:pt>
                      <c:pt idx="109">
                        <c:v>341.05016666666671</c:v>
                      </c:pt>
                      <c:pt idx="110">
                        <c:v>462.84150000000022</c:v>
                      </c:pt>
                      <c:pt idx="111">
                        <c:v>866.49416666666662</c:v>
                      </c:pt>
                      <c:pt idx="112">
                        <c:v>1737.8735000000001</c:v>
                      </c:pt>
                      <c:pt idx="113">
                        <c:v>265.9054999999999</c:v>
                      </c:pt>
                      <c:pt idx="114">
                        <c:v>226.26016666666663</c:v>
                      </c:pt>
                      <c:pt idx="115">
                        <c:v>237.578</c:v>
                      </c:pt>
                      <c:pt idx="116">
                        <c:v>192.93183333333332</c:v>
                      </c:pt>
                      <c:pt idx="117">
                        <c:v>4641.7373333333335</c:v>
                      </c:pt>
                      <c:pt idx="118">
                        <c:v>3483.2239999999997</c:v>
                      </c:pt>
                      <c:pt idx="119">
                        <c:v>3183.5331666666666</c:v>
                      </c:pt>
                      <c:pt idx="120">
                        <c:v>4742.8900000000003</c:v>
                      </c:pt>
                      <c:pt idx="121">
                        <c:v>3298.89</c:v>
                      </c:pt>
                      <c:pt idx="122">
                        <c:v>760</c:v>
                      </c:pt>
                      <c:pt idx="123">
                        <c:v>222.3</c:v>
                      </c:pt>
                      <c:pt idx="124">
                        <c:v>1120.3900000000001</c:v>
                      </c:pt>
                      <c:pt idx="125">
                        <c:v>753.6</c:v>
                      </c:pt>
                      <c:pt idx="126">
                        <c:v>2062.36</c:v>
                      </c:pt>
                      <c:pt idx="127">
                        <c:v>550.41999999999996</c:v>
                      </c:pt>
                      <c:pt idx="128">
                        <c:v>692.52</c:v>
                      </c:pt>
                      <c:pt idx="129">
                        <c:v>470.05</c:v>
                      </c:pt>
                      <c:pt idx="130">
                        <c:v>220.41</c:v>
                      </c:pt>
                      <c:pt idx="131">
                        <c:v>77.97</c:v>
                      </c:pt>
                      <c:pt idx="132">
                        <c:v>1897.07</c:v>
                      </c:pt>
                      <c:pt idx="133">
                        <c:v>2566.5</c:v>
                      </c:pt>
                      <c:pt idx="134">
                        <c:v>171.82</c:v>
                      </c:pt>
                      <c:pt idx="135">
                        <c:v>51.69</c:v>
                      </c:pt>
                      <c:pt idx="136">
                        <c:v>1543.87</c:v>
                      </c:pt>
                      <c:pt idx="137">
                        <c:v>1984.42</c:v>
                      </c:pt>
                      <c:pt idx="138">
                        <c:v>1516.01</c:v>
                      </c:pt>
                      <c:pt idx="139">
                        <c:v>1668.04</c:v>
                      </c:pt>
                      <c:pt idx="140">
                        <c:v>2457.06</c:v>
                      </c:pt>
                      <c:pt idx="141">
                        <c:v>1823.18</c:v>
                      </c:pt>
                      <c:pt idx="142">
                        <c:v>1953.45</c:v>
                      </c:pt>
                      <c:pt idx="143">
                        <c:v>1953.45</c:v>
                      </c:pt>
                      <c:pt idx="144">
                        <c:v>900</c:v>
                      </c:pt>
                      <c:pt idx="145">
                        <c:v>1459.64</c:v>
                      </c:pt>
                      <c:pt idx="146">
                        <c:v>3164.06</c:v>
                      </c:pt>
                      <c:pt idx="147">
                        <c:v>1971.51</c:v>
                      </c:pt>
                      <c:pt idx="148">
                        <c:v>310.29000000000002</c:v>
                      </c:pt>
                      <c:pt idx="149">
                        <c:v>53.1</c:v>
                      </c:pt>
                      <c:pt idx="150">
                        <c:v>1076.3699999999999</c:v>
                      </c:pt>
                      <c:pt idx="151">
                        <c:v>2577.0141977839121</c:v>
                      </c:pt>
                      <c:pt idx="152">
                        <c:v>717.85960999999998</c:v>
                      </c:pt>
                      <c:pt idx="153">
                        <c:v>2542.3777243560839</c:v>
                      </c:pt>
                      <c:pt idx="154">
                        <c:v>131.16868249999999</c:v>
                      </c:pt>
                      <c:pt idx="155">
                        <c:v>101.58443286555706</c:v>
                      </c:pt>
                      <c:pt idx="156">
                        <c:v>326.54916666666668</c:v>
                      </c:pt>
                      <c:pt idx="157">
                        <c:v>63.84545</c:v>
                      </c:pt>
                      <c:pt idx="158">
                        <c:v>1355.8279016996678</c:v>
                      </c:pt>
                      <c:pt idx="159">
                        <c:v>1120.395995427129</c:v>
                      </c:pt>
                      <c:pt idx="160">
                        <c:v>324.93239979974032</c:v>
                      </c:pt>
                      <c:pt idx="161">
                        <c:v>4349.9229999999998</c:v>
                      </c:pt>
                      <c:pt idx="162">
                        <c:v>2061.3861666666667</c:v>
                      </c:pt>
                      <c:pt idx="163">
                        <c:v>387.50316666666663</c:v>
                      </c:pt>
                      <c:pt idx="164">
                        <c:v>45.530833333333334</c:v>
                      </c:pt>
                      <c:pt idx="165">
                        <c:v>297.50083333333328</c:v>
                      </c:pt>
                      <c:pt idx="166">
                        <c:v>0</c:v>
                      </c:pt>
                      <c:pt idx="167">
                        <c:v>829.66149999999993</c:v>
                      </c:pt>
                      <c:pt idx="168">
                        <c:v>4.1746666666666652</c:v>
                      </c:pt>
                      <c:pt idx="169">
                        <c:v>56.354000000000021</c:v>
                      </c:pt>
                      <c:pt idx="170">
                        <c:v>17.694500000000001</c:v>
                      </c:pt>
                      <c:pt idx="171">
                        <c:v>1123.4196666666667</c:v>
                      </c:pt>
                      <c:pt idx="172">
                        <c:v>1099.5186666666666</c:v>
                      </c:pt>
                      <c:pt idx="173">
                        <c:v>1464.655</c:v>
                      </c:pt>
                      <c:pt idx="174">
                        <c:v>2513.2766666666657</c:v>
                      </c:pt>
                      <c:pt idx="175">
                        <c:v>5346.0293333333348</c:v>
                      </c:pt>
                      <c:pt idx="176">
                        <c:v>4420.0348333333332</c:v>
                      </c:pt>
                      <c:pt idx="177">
                        <c:v>2479.6199999999994</c:v>
                      </c:pt>
                      <c:pt idx="178">
                        <c:v>738.50183333333337</c:v>
                      </c:pt>
                      <c:pt idx="179">
                        <c:v>0</c:v>
                      </c:pt>
                      <c:pt idx="180">
                        <c:v>665.04383333333328</c:v>
                      </c:pt>
                      <c:pt idx="181">
                        <c:v>2994.7353333333331</c:v>
                      </c:pt>
                      <c:pt idx="182">
                        <c:v>2305.4724999999999</c:v>
                      </c:pt>
                      <c:pt idx="183">
                        <c:v>4465.1466666666665</c:v>
                      </c:pt>
                      <c:pt idx="184">
                        <c:v>5749.1128333333354</c:v>
                      </c:pt>
                      <c:pt idx="185">
                        <c:v>2442.7436666666672</c:v>
                      </c:pt>
                      <c:pt idx="186">
                        <c:v>1678.7750000000003</c:v>
                      </c:pt>
                      <c:pt idx="187">
                        <c:v>146.23099999999997</c:v>
                      </c:pt>
                      <c:pt idx="188">
                        <c:v>4665.2996666666659</c:v>
                      </c:pt>
                      <c:pt idx="189">
                        <c:v>2873.8798333333334</c:v>
                      </c:pt>
                      <c:pt idx="190">
                        <c:v>566.91449999999998</c:v>
                      </c:pt>
                      <c:pt idx="191">
                        <c:v>693.86616666666669</c:v>
                      </c:pt>
                      <c:pt idx="192">
                        <c:v>337.13666666666666</c:v>
                      </c:pt>
                      <c:pt idx="193">
                        <c:v>1117.3871666666666</c:v>
                      </c:pt>
                      <c:pt idx="194">
                        <c:v>0</c:v>
                      </c:pt>
                      <c:pt idx="195">
                        <c:v>960.04916666666657</c:v>
                      </c:pt>
                      <c:pt idx="196">
                        <c:v>2862.5105000000003</c:v>
                      </c:pt>
                      <c:pt idx="197">
                        <c:v>420.50683333333336</c:v>
                      </c:pt>
                      <c:pt idx="198">
                        <c:v>384.30716666666672</c:v>
                      </c:pt>
                      <c:pt idx="199">
                        <c:v>0</c:v>
                      </c:pt>
                      <c:pt idx="200">
                        <c:v>1956.5030000000002</c:v>
                      </c:pt>
                      <c:pt idx="201">
                        <c:v>444.27883333333341</c:v>
                      </c:pt>
                      <c:pt idx="202">
                        <c:v>115.94166666666665</c:v>
                      </c:pt>
                      <c:pt idx="203">
                        <c:v>837.38966666666659</c:v>
                      </c:pt>
                      <c:pt idx="204">
                        <c:v>3474.0014999999994</c:v>
                      </c:pt>
                      <c:pt idx="205">
                        <c:v>4708.1439999999984</c:v>
                      </c:pt>
                      <c:pt idx="206">
                        <c:v>2696.3190000000004</c:v>
                      </c:pt>
                      <c:pt idx="207">
                        <c:v>1351.3116666666665</c:v>
                      </c:pt>
                      <c:pt idx="208">
                        <c:v>954.51416666666648</c:v>
                      </c:pt>
                      <c:pt idx="209">
                        <c:v>1899.0986666666668</c:v>
                      </c:pt>
                      <c:pt idx="210">
                        <c:v>1009.6871666666664</c:v>
                      </c:pt>
                      <c:pt idx="211">
                        <c:v>4454.3225000000002</c:v>
                      </c:pt>
                      <c:pt idx="212">
                        <c:v>2356.2099999999996</c:v>
                      </c:pt>
                      <c:pt idx="213">
                        <c:v>3138.6800000000003</c:v>
                      </c:pt>
                      <c:pt idx="214">
                        <c:v>1210.72</c:v>
                      </c:pt>
                      <c:pt idx="215">
                        <c:v>1069.2283333333335</c:v>
                      </c:pt>
                      <c:pt idx="216">
                        <c:v>611.18583333333356</c:v>
                      </c:pt>
                      <c:pt idx="217">
                        <c:v>703.99400000000014</c:v>
                      </c:pt>
                      <c:pt idx="218">
                        <c:v>162.25083333333333</c:v>
                      </c:pt>
                      <c:pt idx="219">
                        <c:v>418.03216666666663</c:v>
                      </c:pt>
                      <c:pt idx="220">
                        <c:v>363.61466666666661</c:v>
                      </c:pt>
                      <c:pt idx="221">
                        <c:v>158.54733333333337</c:v>
                      </c:pt>
                      <c:pt idx="222">
                        <c:v>613.63183333333325</c:v>
                      </c:pt>
                      <c:pt idx="223">
                        <c:v>1571.7570000000001</c:v>
                      </c:pt>
                      <c:pt idx="224">
                        <c:v>632.1431666666665</c:v>
                      </c:pt>
                      <c:pt idx="225">
                        <c:v>852.54616666666652</c:v>
                      </c:pt>
                      <c:pt idx="226">
                        <c:v>360.62683333333337</c:v>
                      </c:pt>
                      <c:pt idx="227">
                        <c:v>481.83049999999992</c:v>
                      </c:pt>
                      <c:pt idx="228">
                        <c:v>2870.8506666666672</c:v>
                      </c:pt>
                      <c:pt idx="229">
                        <c:v>3849.6</c:v>
                      </c:pt>
                      <c:pt idx="230">
                        <c:v>2147.5583333333325</c:v>
                      </c:pt>
                      <c:pt idx="231">
                        <c:v>1198.3966666666665</c:v>
                      </c:pt>
                      <c:pt idx="232">
                        <c:v>2342.2546666666672</c:v>
                      </c:pt>
                      <c:pt idx="233">
                        <c:v>3218.9835000000003</c:v>
                      </c:pt>
                      <c:pt idx="234">
                        <c:v>3536.2068333333341</c:v>
                      </c:pt>
                      <c:pt idx="235">
                        <c:v>1865.6214999999995</c:v>
                      </c:pt>
                      <c:pt idx="236">
                        <c:v>1271.0504999999998</c:v>
                      </c:pt>
                      <c:pt idx="237">
                        <c:v>2228.0278333333331</c:v>
                      </c:pt>
                      <c:pt idx="238">
                        <c:v>2476.9556666666663</c:v>
                      </c:pt>
                      <c:pt idx="239">
                        <c:v>2871.4303333333328</c:v>
                      </c:pt>
                      <c:pt idx="240">
                        <c:v>1615.9406666666664</c:v>
                      </c:pt>
                      <c:pt idx="241">
                        <c:v>1015.1845000000001</c:v>
                      </c:pt>
                      <c:pt idx="242">
                        <c:v>1474.2781666666665</c:v>
                      </c:pt>
                      <c:pt idx="243">
                        <c:v>1338.6860000000001</c:v>
                      </c:pt>
                      <c:pt idx="244">
                        <c:v>1473.6811666666665</c:v>
                      </c:pt>
                      <c:pt idx="245">
                        <c:v>947.78250000000003</c:v>
                      </c:pt>
                      <c:pt idx="246">
                        <c:v>1229.2258333333334</c:v>
                      </c:pt>
                      <c:pt idx="247">
                        <c:v>1045.0841666666665</c:v>
                      </c:pt>
                      <c:pt idx="248">
                        <c:v>1673.6631666666672</c:v>
                      </c:pt>
                      <c:pt idx="249">
                        <c:v>1889.2853333333339</c:v>
                      </c:pt>
                      <c:pt idx="250">
                        <c:v>1977.6500000000003</c:v>
                      </c:pt>
                      <c:pt idx="251">
                        <c:v>3120.1663333333345</c:v>
                      </c:pt>
                      <c:pt idx="252">
                        <c:v>1492.2880000000002</c:v>
                      </c:pt>
                      <c:pt idx="253">
                        <c:v>2972.6118333333338</c:v>
                      </c:pt>
                      <c:pt idx="254">
                        <c:v>2630.3798333333334</c:v>
                      </c:pt>
                      <c:pt idx="255">
                        <c:v>1948.7210000000002</c:v>
                      </c:pt>
                      <c:pt idx="256">
                        <c:v>2343.8468333333335</c:v>
                      </c:pt>
                      <c:pt idx="257">
                        <c:v>2665.6356666666666</c:v>
                      </c:pt>
                      <c:pt idx="258">
                        <c:v>1540.9158333333335</c:v>
                      </c:pt>
                      <c:pt idx="259">
                        <c:v>1145.3318333333332</c:v>
                      </c:pt>
                      <c:pt idx="260">
                        <c:v>1599.6113333333337</c:v>
                      </c:pt>
                      <c:pt idx="261">
                        <c:v>1631.9090000000006</c:v>
                      </c:pt>
                      <c:pt idx="262">
                        <c:v>894.86849999999993</c:v>
                      </c:pt>
                      <c:pt idx="263">
                        <c:v>2159.9636666666665</c:v>
                      </c:pt>
                      <c:pt idx="264">
                        <c:v>1340.348666666667</c:v>
                      </c:pt>
                      <c:pt idx="265">
                        <c:v>1544.4060000000002</c:v>
                      </c:pt>
                      <c:pt idx="266">
                        <c:v>1851.5288333333333</c:v>
                      </c:pt>
                      <c:pt idx="267">
                        <c:v>1301.0691666666664</c:v>
                      </c:pt>
                      <c:pt idx="268">
                        <c:v>1144.2183333333335</c:v>
                      </c:pt>
                      <c:pt idx="269">
                        <c:v>2156.1765</c:v>
                      </c:pt>
                      <c:pt idx="270">
                        <c:v>2698.3733333333334</c:v>
                      </c:pt>
                      <c:pt idx="271">
                        <c:v>2147.4399999999991</c:v>
                      </c:pt>
                      <c:pt idx="272">
                        <c:v>1000.1981666666667</c:v>
                      </c:pt>
                      <c:pt idx="273">
                        <c:v>1080.1983333333328</c:v>
                      </c:pt>
                      <c:pt idx="274">
                        <c:v>1858.9801666666667</c:v>
                      </c:pt>
                      <c:pt idx="275">
                        <c:v>2373.2573333333339</c:v>
                      </c:pt>
                      <c:pt idx="276">
                        <c:v>3725.241833333333</c:v>
                      </c:pt>
                      <c:pt idx="277">
                        <c:v>3031.2015000000001</c:v>
                      </c:pt>
                      <c:pt idx="278">
                        <c:v>2047.0974999999996</c:v>
                      </c:pt>
                      <c:pt idx="279">
                        <c:v>3572.4209999999994</c:v>
                      </c:pt>
                      <c:pt idx="280">
                        <c:v>3134.7383333333323</c:v>
                      </c:pt>
                      <c:pt idx="281">
                        <c:v>1122.2533333333333</c:v>
                      </c:pt>
                      <c:pt idx="282">
                        <c:v>2592.9594999999999</c:v>
                      </c:pt>
                      <c:pt idx="283">
                        <c:v>1997.6036666666669</c:v>
                      </c:pt>
                      <c:pt idx="284">
                        <c:v>3881.726000000001</c:v>
                      </c:pt>
                      <c:pt idx="285">
                        <c:v>2804.2663333333335</c:v>
                      </c:pt>
                      <c:pt idx="286">
                        <c:v>1722.1613333333335</c:v>
                      </c:pt>
                      <c:pt idx="287">
                        <c:v>2895.0411666666673</c:v>
                      </c:pt>
                      <c:pt idx="288">
                        <c:v>4789.5630000000001</c:v>
                      </c:pt>
                      <c:pt idx="289">
                        <c:v>4079.9461666666666</c:v>
                      </c:pt>
                      <c:pt idx="290">
                        <c:v>3668.4930000000004</c:v>
                      </c:pt>
                      <c:pt idx="291">
                        <c:v>2357.0691666666667</c:v>
                      </c:pt>
                      <c:pt idx="292">
                        <c:v>2130.2693333333332</c:v>
                      </c:pt>
                      <c:pt idx="293">
                        <c:v>1892.6421666666663</c:v>
                      </c:pt>
                      <c:pt idx="294">
                        <c:v>1148.2830000000004</c:v>
                      </c:pt>
                      <c:pt idx="295">
                        <c:v>955.72033333333343</c:v>
                      </c:pt>
                      <c:pt idx="296">
                        <c:v>2425.6366666666668</c:v>
                      </c:pt>
                      <c:pt idx="297">
                        <c:v>4568.4748333333328</c:v>
                      </c:pt>
                      <c:pt idx="298">
                        <c:v>2928.4656666666674</c:v>
                      </c:pt>
                      <c:pt idx="299">
                        <c:v>1889.2668333333334</c:v>
                      </c:pt>
                      <c:pt idx="300">
                        <c:v>4249.8221666666668</c:v>
                      </c:pt>
                      <c:pt idx="301">
                        <c:v>2574.4859999999999</c:v>
                      </c:pt>
                      <c:pt idx="302">
                        <c:v>3469.1610000000001</c:v>
                      </c:pt>
                      <c:pt idx="303">
                        <c:v>5155.1091666666689</c:v>
                      </c:pt>
                      <c:pt idx="304">
                        <c:v>3190.4581666666654</c:v>
                      </c:pt>
                      <c:pt idx="305">
                        <c:v>4433.9996666666666</c:v>
                      </c:pt>
                      <c:pt idx="306">
                        <c:v>4256.8341666666674</c:v>
                      </c:pt>
                      <c:pt idx="307">
                        <c:v>2324.0606666666663</c:v>
                      </c:pt>
                      <c:pt idx="308">
                        <c:v>1567.1719999999998</c:v>
                      </c:pt>
                      <c:pt idx="309">
                        <c:v>2579.3163333333337</c:v>
                      </c:pt>
                      <c:pt idx="310">
                        <c:v>6288.5231666666687</c:v>
                      </c:pt>
                      <c:pt idx="311">
                        <c:v>7863.5651666666645</c:v>
                      </c:pt>
                      <c:pt idx="312">
                        <c:v>5399.0805</c:v>
                      </c:pt>
                      <c:pt idx="313">
                        <c:v>2618.4071666666664</c:v>
                      </c:pt>
                      <c:pt idx="314">
                        <c:v>3552.9395000000009</c:v>
                      </c:pt>
                      <c:pt idx="315">
                        <c:v>4022.9713333333334</c:v>
                      </c:pt>
                      <c:pt idx="316">
                        <c:v>3741.065333333333</c:v>
                      </c:pt>
                      <c:pt idx="317">
                        <c:v>4860.8433333333332</c:v>
                      </c:pt>
                      <c:pt idx="318">
                        <c:v>3983.476333333334</c:v>
                      </c:pt>
                      <c:pt idx="319">
                        <c:v>3202.7298333333329</c:v>
                      </c:pt>
                      <c:pt idx="320">
                        <c:v>4093.8041666666663</c:v>
                      </c:pt>
                      <c:pt idx="321">
                        <c:v>2488.9968333333331</c:v>
                      </c:pt>
                      <c:pt idx="322">
                        <c:v>2760.7143333333329</c:v>
                      </c:pt>
                      <c:pt idx="323">
                        <c:v>3803.5703333333327</c:v>
                      </c:pt>
                      <c:pt idx="324">
                        <c:v>2370.761</c:v>
                      </c:pt>
                      <c:pt idx="325">
                        <c:v>2712.3083333333329</c:v>
                      </c:pt>
                      <c:pt idx="326">
                        <c:v>2229.0484999999999</c:v>
                      </c:pt>
                      <c:pt idx="327">
                        <c:v>5929.1757500000003</c:v>
                      </c:pt>
                      <c:pt idx="328">
                        <c:v>3971.5695000000001</c:v>
                      </c:pt>
                      <c:pt idx="329">
                        <c:v>6402.9478666666655</c:v>
                      </c:pt>
                      <c:pt idx="330">
                        <c:v>2913.2735499999994</c:v>
                      </c:pt>
                      <c:pt idx="331">
                        <c:v>5728.1102013333357</c:v>
                      </c:pt>
                      <c:pt idx="332">
                        <c:v>5912.5250000000005</c:v>
                      </c:pt>
                      <c:pt idx="333">
                        <c:v>4625.5122333333338</c:v>
                      </c:pt>
                      <c:pt idx="334">
                        <c:v>6053.758499999999</c:v>
                      </c:pt>
                      <c:pt idx="335">
                        <c:v>7319.0976016666646</c:v>
                      </c:pt>
                      <c:pt idx="336">
                        <c:v>11761.652348333333</c:v>
                      </c:pt>
                      <c:pt idx="337">
                        <c:v>8122.3054741666665</c:v>
                      </c:pt>
                      <c:pt idx="338">
                        <c:v>5364.7611549999983</c:v>
                      </c:pt>
                      <c:pt idx="339">
                        <c:v>5750.1507608333313</c:v>
                      </c:pt>
                      <c:pt idx="340">
                        <c:v>5349.8611066666681</c:v>
                      </c:pt>
                      <c:pt idx="341">
                        <c:v>6659.7968749999982</c:v>
                      </c:pt>
                      <c:pt idx="342">
                        <c:v>13426.864757500001</c:v>
                      </c:pt>
                      <c:pt idx="343">
                        <c:v>10725.446146666665</c:v>
                      </c:pt>
                      <c:pt idx="344">
                        <c:v>3712.8949516666676</c:v>
                      </c:pt>
                      <c:pt idx="345">
                        <c:v>8275.08734</c:v>
                      </c:pt>
                      <c:pt idx="346">
                        <c:v>6929.4867791666684</c:v>
                      </c:pt>
                      <c:pt idx="347">
                        <c:v>3803.4692108333329</c:v>
                      </c:pt>
                      <c:pt idx="348">
                        <c:v>3998.1323558333343</c:v>
                      </c:pt>
                      <c:pt idx="349">
                        <c:v>5812.3091133333337</c:v>
                      </c:pt>
                      <c:pt idx="350">
                        <c:v>8254.5864724999992</c:v>
                      </c:pt>
                      <c:pt idx="351">
                        <c:v>7376.4680741666671</c:v>
                      </c:pt>
                      <c:pt idx="352">
                        <c:v>4956.9528966666676</c:v>
                      </c:pt>
                      <c:pt idx="353">
                        <c:v>4100.6067258333342</c:v>
                      </c:pt>
                      <c:pt idx="354">
                        <c:v>3350.8461250000005</c:v>
                      </c:pt>
                      <c:pt idx="355">
                        <c:v>5548.7164583333342</c:v>
                      </c:pt>
                      <c:pt idx="356">
                        <c:v>5405.3358699999999</c:v>
                      </c:pt>
                      <c:pt idx="357">
                        <c:v>8671.780171666669</c:v>
                      </c:pt>
                      <c:pt idx="358">
                        <c:v>8266.3148933333305</c:v>
                      </c:pt>
                      <c:pt idx="359">
                        <c:v>2833.4533833333326</c:v>
                      </c:pt>
                      <c:pt idx="360">
                        <c:v>3533.901499999999</c:v>
                      </c:pt>
                      <c:pt idx="361">
                        <c:v>2152.2766733333337</c:v>
                      </c:pt>
                      <c:pt idx="362">
                        <c:v>4459.4020358333346</c:v>
                      </c:pt>
                      <c:pt idx="363">
                        <c:v>4214.9703916666667</c:v>
                      </c:pt>
                      <c:pt idx="364">
                        <c:v>4670.3369475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B-EF58-400B-95E8-28E426572088}"/>
                  </c:ext>
                </c:extLst>
              </c15:ser>
            </c15:filteredLineSeries>
            <c15:filteredLine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'Acumulado eólico-solar'!$I$7</c15:sqref>
                        </c15:formulaRef>
                      </c:ext>
                    </c:extLst>
                    <c:strCache>
                      <c:ptCount val="1"/>
                      <c:pt idx="0">
                        <c:v> Solar 2023 </c:v>
                      </c:pt>
                    </c:strCache>
                  </c:strRef>
                </c:tx>
                <c:spPr>
                  <a:ln w="28575" cap="rnd">
                    <a:solidFill>
                      <a:schemeClr val="accent1">
                        <a:shade val="94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'Acumulado eólico-solar'!$B$8:$B$372</c15:sqref>
                        </c15:formulaRef>
                      </c:ext>
                    </c:extLst>
                    <c:numCache>
                      <c:formatCode>d\-mmm</c:formatCode>
                      <c:ptCount val="365"/>
                      <c:pt idx="0">
                        <c:v>44562</c:v>
                      </c:pt>
                      <c:pt idx="1">
                        <c:v>44563</c:v>
                      </c:pt>
                      <c:pt idx="2">
                        <c:v>44564</c:v>
                      </c:pt>
                      <c:pt idx="3">
                        <c:v>44565</c:v>
                      </c:pt>
                      <c:pt idx="4">
                        <c:v>44566</c:v>
                      </c:pt>
                      <c:pt idx="5">
                        <c:v>44567</c:v>
                      </c:pt>
                      <c:pt idx="6">
                        <c:v>44568</c:v>
                      </c:pt>
                      <c:pt idx="7">
                        <c:v>44569</c:v>
                      </c:pt>
                      <c:pt idx="8">
                        <c:v>44570</c:v>
                      </c:pt>
                      <c:pt idx="9">
                        <c:v>44571</c:v>
                      </c:pt>
                      <c:pt idx="10">
                        <c:v>44572</c:v>
                      </c:pt>
                      <c:pt idx="11">
                        <c:v>44573</c:v>
                      </c:pt>
                      <c:pt idx="12">
                        <c:v>44574</c:v>
                      </c:pt>
                      <c:pt idx="13">
                        <c:v>44575</c:v>
                      </c:pt>
                      <c:pt idx="14">
                        <c:v>44576</c:v>
                      </c:pt>
                      <c:pt idx="15">
                        <c:v>44577</c:v>
                      </c:pt>
                      <c:pt idx="16">
                        <c:v>44578</c:v>
                      </c:pt>
                      <c:pt idx="17">
                        <c:v>44579</c:v>
                      </c:pt>
                      <c:pt idx="18">
                        <c:v>44580</c:v>
                      </c:pt>
                      <c:pt idx="19">
                        <c:v>44581</c:v>
                      </c:pt>
                      <c:pt idx="20">
                        <c:v>44582</c:v>
                      </c:pt>
                      <c:pt idx="21">
                        <c:v>44583</c:v>
                      </c:pt>
                      <c:pt idx="22">
                        <c:v>44584</c:v>
                      </c:pt>
                      <c:pt idx="23">
                        <c:v>44585</c:v>
                      </c:pt>
                      <c:pt idx="24">
                        <c:v>44586</c:v>
                      </c:pt>
                      <c:pt idx="25">
                        <c:v>44587</c:v>
                      </c:pt>
                      <c:pt idx="26">
                        <c:v>44588</c:v>
                      </c:pt>
                      <c:pt idx="27">
                        <c:v>44589</c:v>
                      </c:pt>
                      <c:pt idx="28">
                        <c:v>44590</c:v>
                      </c:pt>
                      <c:pt idx="29">
                        <c:v>44591</c:v>
                      </c:pt>
                      <c:pt idx="30">
                        <c:v>44592</c:v>
                      </c:pt>
                      <c:pt idx="31">
                        <c:v>44593</c:v>
                      </c:pt>
                      <c:pt idx="32">
                        <c:v>44594</c:v>
                      </c:pt>
                      <c:pt idx="33">
                        <c:v>44595</c:v>
                      </c:pt>
                      <c:pt idx="34">
                        <c:v>44596</c:v>
                      </c:pt>
                      <c:pt idx="35">
                        <c:v>44597</c:v>
                      </c:pt>
                      <c:pt idx="36">
                        <c:v>44598</c:v>
                      </c:pt>
                      <c:pt idx="37">
                        <c:v>44599</c:v>
                      </c:pt>
                      <c:pt idx="38">
                        <c:v>44600</c:v>
                      </c:pt>
                      <c:pt idx="39">
                        <c:v>44601</c:v>
                      </c:pt>
                      <c:pt idx="40">
                        <c:v>44602</c:v>
                      </c:pt>
                      <c:pt idx="41">
                        <c:v>44603</c:v>
                      </c:pt>
                      <c:pt idx="42">
                        <c:v>44604</c:v>
                      </c:pt>
                      <c:pt idx="43">
                        <c:v>44605</c:v>
                      </c:pt>
                      <c:pt idx="44">
                        <c:v>44606</c:v>
                      </c:pt>
                      <c:pt idx="45">
                        <c:v>44607</c:v>
                      </c:pt>
                      <c:pt idx="46">
                        <c:v>44608</c:v>
                      </c:pt>
                      <c:pt idx="47">
                        <c:v>44609</c:v>
                      </c:pt>
                      <c:pt idx="48">
                        <c:v>44610</c:v>
                      </c:pt>
                      <c:pt idx="49">
                        <c:v>44611</c:v>
                      </c:pt>
                      <c:pt idx="50">
                        <c:v>44612</c:v>
                      </c:pt>
                      <c:pt idx="51">
                        <c:v>44613</c:v>
                      </c:pt>
                      <c:pt idx="52">
                        <c:v>44614</c:v>
                      </c:pt>
                      <c:pt idx="53">
                        <c:v>44615</c:v>
                      </c:pt>
                      <c:pt idx="54">
                        <c:v>44616</c:v>
                      </c:pt>
                      <c:pt idx="55">
                        <c:v>44617</c:v>
                      </c:pt>
                      <c:pt idx="56">
                        <c:v>44618</c:v>
                      </c:pt>
                      <c:pt idx="57">
                        <c:v>44619</c:v>
                      </c:pt>
                      <c:pt idx="58">
                        <c:v>44620</c:v>
                      </c:pt>
                      <c:pt idx="59">
                        <c:v>44621</c:v>
                      </c:pt>
                      <c:pt idx="60">
                        <c:v>44622</c:v>
                      </c:pt>
                      <c:pt idx="61">
                        <c:v>44623</c:v>
                      </c:pt>
                      <c:pt idx="62">
                        <c:v>44624</c:v>
                      </c:pt>
                      <c:pt idx="63">
                        <c:v>44625</c:v>
                      </c:pt>
                      <c:pt idx="64">
                        <c:v>44626</c:v>
                      </c:pt>
                      <c:pt idx="65">
                        <c:v>44627</c:v>
                      </c:pt>
                      <c:pt idx="66">
                        <c:v>44628</c:v>
                      </c:pt>
                      <c:pt idx="67">
                        <c:v>44629</c:v>
                      </c:pt>
                      <c:pt idx="68">
                        <c:v>44630</c:v>
                      </c:pt>
                      <c:pt idx="69">
                        <c:v>44631</c:v>
                      </c:pt>
                      <c:pt idx="70">
                        <c:v>44632</c:v>
                      </c:pt>
                      <c:pt idx="71">
                        <c:v>44633</c:v>
                      </c:pt>
                      <c:pt idx="72">
                        <c:v>44634</c:v>
                      </c:pt>
                      <c:pt idx="73">
                        <c:v>44635</c:v>
                      </c:pt>
                      <c:pt idx="74">
                        <c:v>44636</c:v>
                      </c:pt>
                      <c:pt idx="75">
                        <c:v>44637</c:v>
                      </c:pt>
                      <c:pt idx="76">
                        <c:v>44638</c:v>
                      </c:pt>
                      <c:pt idx="77">
                        <c:v>44639</c:v>
                      </c:pt>
                      <c:pt idx="78">
                        <c:v>44640</c:v>
                      </c:pt>
                      <c:pt idx="79">
                        <c:v>44641</c:v>
                      </c:pt>
                      <c:pt idx="80">
                        <c:v>44642</c:v>
                      </c:pt>
                      <c:pt idx="81">
                        <c:v>44643</c:v>
                      </c:pt>
                      <c:pt idx="82">
                        <c:v>44644</c:v>
                      </c:pt>
                      <c:pt idx="83">
                        <c:v>44645</c:v>
                      </c:pt>
                      <c:pt idx="84">
                        <c:v>44646</c:v>
                      </c:pt>
                      <c:pt idx="85">
                        <c:v>44647</c:v>
                      </c:pt>
                      <c:pt idx="86">
                        <c:v>44648</c:v>
                      </c:pt>
                      <c:pt idx="87">
                        <c:v>44649</c:v>
                      </c:pt>
                      <c:pt idx="88">
                        <c:v>44650</c:v>
                      </c:pt>
                      <c:pt idx="89">
                        <c:v>44651</c:v>
                      </c:pt>
                      <c:pt idx="90">
                        <c:v>44652</c:v>
                      </c:pt>
                      <c:pt idx="91">
                        <c:v>44653</c:v>
                      </c:pt>
                      <c:pt idx="92">
                        <c:v>44654</c:v>
                      </c:pt>
                      <c:pt idx="93">
                        <c:v>44655</c:v>
                      </c:pt>
                      <c:pt idx="94">
                        <c:v>44656</c:v>
                      </c:pt>
                      <c:pt idx="95">
                        <c:v>44657</c:v>
                      </c:pt>
                      <c:pt idx="96">
                        <c:v>44658</c:v>
                      </c:pt>
                      <c:pt idx="97">
                        <c:v>44659</c:v>
                      </c:pt>
                      <c:pt idx="98">
                        <c:v>44660</c:v>
                      </c:pt>
                      <c:pt idx="99">
                        <c:v>44661</c:v>
                      </c:pt>
                      <c:pt idx="100">
                        <c:v>44662</c:v>
                      </c:pt>
                      <c:pt idx="101">
                        <c:v>44663</c:v>
                      </c:pt>
                      <c:pt idx="102">
                        <c:v>44664</c:v>
                      </c:pt>
                      <c:pt idx="103">
                        <c:v>44665</c:v>
                      </c:pt>
                      <c:pt idx="104">
                        <c:v>44666</c:v>
                      </c:pt>
                      <c:pt idx="105">
                        <c:v>44667</c:v>
                      </c:pt>
                      <c:pt idx="106">
                        <c:v>44668</c:v>
                      </c:pt>
                      <c:pt idx="107">
                        <c:v>44669</c:v>
                      </c:pt>
                      <c:pt idx="108">
                        <c:v>44670</c:v>
                      </c:pt>
                      <c:pt idx="109">
                        <c:v>44671</c:v>
                      </c:pt>
                      <c:pt idx="110">
                        <c:v>44672</c:v>
                      </c:pt>
                      <c:pt idx="111">
                        <c:v>44673</c:v>
                      </c:pt>
                      <c:pt idx="112">
                        <c:v>44674</c:v>
                      </c:pt>
                      <c:pt idx="113">
                        <c:v>44675</c:v>
                      </c:pt>
                      <c:pt idx="114">
                        <c:v>44676</c:v>
                      </c:pt>
                      <c:pt idx="115">
                        <c:v>44677</c:v>
                      </c:pt>
                      <c:pt idx="116">
                        <c:v>44678</c:v>
                      </c:pt>
                      <c:pt idx="117">
                        <c:v>44679</c:v>
                      </c:pt>
                      <c:pt idx="118">
                        <c:v>44680</c:v>
                      </c:pt>
                      <c:pt idx="119">
                        <c:v>44681</c:v>
                      </c:pt>
                      <c:pt idx="120">
                        <c:v>44682</c:v>
                      </c:pt>
                      <c:pt idx="121">
                        <c:v>44683</c:v>
                      </c:pt>
                      <c:pt idx="122">
                        <c:v>44684</c:v>
                      </c:pt>
                      <c:pt idx="123">
                        <c:v>44685</c:v>
                      </c:pt>
                      <c:pt idx="124">
                        <c:v>44686</c:v>
                      </c:pt>
                      <c:pt idx="125">
                        <c:v>44687</c:v>
                      </c:pt>
                      <c:pt idx="126">
                        <c:v>44688</c:v>
                      </c:pt>
                      <c:pt idx="127">
                        <c:v>44689</c:v>
                      </c:pt>
                      <c:pt idx="128">
                        <c:v>44690</c:v>
                      </c:pt>
                      <c:pt idx="129">
                        <c:v>44691</c:v>
                      </c:pt>
                      <c:pt idx="130">
                        <c:v>44692</c:v>
                      </c:pt>
                      <c:pt idx="131">
                        <c:v>44693</c:v>
                      </c:pt>
                      <c:pt idx="132">
                        <c:v>44694</c:v>
                      </c:pt>
                      <c:pt idx="133">
                        <c:v>44695</c:v>
                      </c:pt>
                      <c:pt idx="134">
                        <c:v>44696</c:v>
                      </c:pt>
                      <c:pt idx="135">
                        <c:v>44697</c:v>
                      </c:pt>
                      <c:pt idx="136">
                        <c:v>44698</c:v>
                      </c:pt>
                      <c:pt idx="137">
                        <c:v>44699</c:v>
                      </c:pt>
                      <c:pt idx="138">
                        <c:v>44700</c:v>
                      </c:pt>
                      <c:pt idx="139">
                        <c:v>44701</c:v>
                      </c:pt>
                      <c:pt idx="140">
                        <c:v>44702</c:v>
                      </c:pt>
                      <c:pt idx="141">
                        <c:v>44703</c:v>
                      </c:pt>
                      <c:pt idx="142">
                        <c:v>44704</c:v>
                      </c:pt>
                      <c:pt idx="143">
                        <c:v>44705</c:v>
                      </c:pt>
                      <c:pt idx="144">
                        <c:v>44706</c:v>
                      </c:pt>
                      <c:pt idx="145">
                        <c:v>44707</c:v>
                      </c:pt>
                      <c:pt idx="146">
                        <c:v>44708</c:v>
                      </c:pt>
                      <c:pt idx="147">
                        <c:v>44709</c:v>
                      </c:pt>
                      <c:pt idx="148">
                        <c:v>44710</c:v>
                      </c:pt>
                      <c:pt idx="149">
                        <c:v>44711</c:v>
                      </c:pt>
                      <c:pt idx="150">
                        <c:v>44712</c:v>
                      </c:pt>
                      <c:pt idx="151">
                        <c:v>44713</c:v>
                      </c:pt>
                      <c:pt idx="152">
                        <c:v>44714</c:v>
                      </c:pt>
                      <c:pt idx="153">
                        <c:v>44715</c:v>
                      </c:pt>
                      <c:pt idx="154">
                        <c:v>44716</c:v>
                      </c:pt>
                      <c:pt idx="155">
                        <c:v>44717</c:v>
                      </c:pt>
                      <c:pt idx="156">
                        <c:v>44718</c:v>
                      </c:pt>
                      <c:pt idx="157">
                        <c:v>44719</c:v>
                      </c:pt>
                      <c:pt idx="158">
                        <c:v>44720</c:v>
                      </c:pt>
                      <c:pt idx="159">
                        <c:v>44721</c:v>
                      </c:pt>
                      <c:pt idx="160">
                        <c:v>44722</c:v>
                      </c:pt>
                      <c:pt idx="161">
                        <c:v>44723</c:v>
                      </c:pt>
                      <c:pt idx="162">
                        <c:v>44724</c:v>
                      </c:pt>
                      <c:pt idx="163">
                        <c:v>44725</c:v>
                      </c:pt>
                      <c:pt idx="164">
                        <c:v>44726</c:v>
                      </c:pt>
                      <c:pt idx="165">
                        <c:v>44727</c:v>
                      </c:pt>
                      <c:pt idx="166">
                        <c:v>44728</c:v>
                      </c:pt>
                      <c:pt idx="167">
                        <c:v>44729</c:v>
                      </c:pt>
                      <c:pt idx="168">
                        <c:v>44730</c:v>
                      </c:pt>
                      <c:pt idx="169">
                        <c:v>44731</c:v>
                      </c:pt>
                      <c:pt idx="170">
                        <c:v>44732</c:v>
                      </c:pt>
                      <c:pt idx="171">
                        <c:v>44733</c:v>
                      </c:pt>
                      <c:pt idx="172">
                        <c:v>44734</c:v>
                      </c:pt>
                      <c:pt idx="173">
                        <c:v>44735</c:v>
                      </c:pt>
                      <c:pt idx="174">
                        <c:v>44736</c:v>
                      </c:pt>
                      <c:pt idx="175">
                        <c:v>44737</c:v>
                      </c:pt>
                      <c:pt idx="176">
                        <c:v>44738</c:v>
                      </c:pt>
                      <c:pt idx="177">
                        <c:v>44739</c:v>
                      </c:pt>
                      <c:pt idx="178">
                        <c:v>44740</c:v>
                      </c:pt>
                      <c:pt idx="179">
                        <c:v>44741</c:v>
                      </c:pt>
                      <c:pt idx="180">
                        <c:v>44742</c:v>
                      </c:pt>
                      <c:pt idx="181">
                        <c:v>44743</c:v>
                      </c:pt>
                      <c:pt idx="182">
                        <c:v>44744</c:v>
                      </c:pt>
                      <c:pt idx="183">
                        <c:v>44745</c:v>
                      </c:pt>
                      <c:pt idx="184">
                        <c:v>44746</c:v>
                      </c:pt>
                      <c:pt idx="185">
                        <c:v>44747</c:v>
                      </c:pt>
                      <c:pt idx="186">
                        <c:v>44748</c:v>
                      </c:pt>
                      <c:pt idx="187">
                        <c:v>44749</c:v>
                      </c:pt>
                      <c:pt idx="188">
                        <c:v>44750</c:v>
                      </c:pt>
                      <c:pt idx="189">
                        <c:v>44751</c:v>
                      </c:pt>
                      <c:pt idx="190">
                        <c:v>44752</c:v>
                      </c:pt>
                      <c:pt idx="191">
                        <c:v>44753</c:v>
                      </c:pt>
                      <c:pt idx="192">
                        <c:v>44754</c:v>
                      </c:pt>
                      <c:pt idx="193">
                        <c:v>44755</c:v>
                      </c:pt>
                      <c:pt idx="194">
                        <c:v>44756</c:v>
                      </c:pt>
                      <c:pt idx="195">
                        <c:v>44757</c:v>
                      </c:pt>
                      <c:pt idx="196">
                        <c:v>44758</c:v>
                      </c:pt>
                      <c:pt idx="197">
                        <c:v>44759</c:v>
                      </c:pt>
                      <c:pt idx="198">
                        <c:v>44760</c:v>
                      </c:pt>
                      <c:pt idx="199">
                        <c:v>44761</c:v>
                      </c:pt>
                      <c:pt idx="200">
                        <c:v>44762</c:v>
                      </c:pt>
                      <c:pt idx="201">
                        <c:v>44763</c:v>
                      </c:pt>
                      <c:pt idx="202">
                        <c:v>44764</c:v>
                      </c:pt>
                      <c:pt idx="203">
                        <c:v>44765</c:v>
                      </c:pt>
                      <c:pt idx="204">
                        <c:v>44766</c:v>
                      </c:pt>
                      <c:pt idx="205">
                        <c:v>44767</c:v>
                      </c:pt>
                      <c:pt idx="206">
                        <c:v>44768</c:v>
                      </c:pt>
                      <c:pt idx="207">
                        <c:v>44769</c:v>
                      </c:pt>
                      <c:pt idx="208">
                        <c:v>44770</c:v>
                      </c:pt>
                      <c:pt idx="209">
                        <c:v>44771</c:v>
                      </c:pt>
                      <c:pt idx="210">
                        <c:v>44772</c:v>
                      </c:pt>
                      <c:pt idx="211">
                        <c:v>44773</c:v>
                      </c:pt>
                      <c:pt idx="212">
                        <c:v>44774</c:v>
                      </c:pt>
                      <c:pt idx="213">
                        <c:v>44775</c:v>
                      </c:pt>
                      <c:pt idx="214">
                        <c:v>44776</c:v>
                      </c:pt>
                      <c:pt idx="215">
                        <c:v>44777</c:v>
                      </c:pt>
                      <c:pt idx="216">
                        <c:v>44778</c:v>
                      </c:pt>
                      <c:pt idx="217">
                        <c:v>44779</c:v>
                      </c:pt>
                      <c:pt idx="218">
                        <c:v>44780</c:v>
                      </c:pt>
                      <c:pt idx="219">
                        <c:v>44781</c:v>
                      </c:pt>
                      <c:pt idx="220">
                        <c:v>44782</c:v>
                      </c:pt>
                      <c:pt idx="221">
                        <c:v>44783</c:v>
                      </c:pt>
                      <c:pt idx="222">
                        <c:v>44784</c:v>
                      </c:pt>
                      <c:pt idx="223">
                        <c:v>44785</c:v>
                      </c:pt>
                      <c:pt idx="224">
                        <c:v>44786</c:v>
                      </c:pt>
                      <c:pt idx="225">
                        <c:v>44787</c:v>
                      </c:pt>
                      <c:pt idx="226">
                        <c:v>44788</c:v>
                      </c:pt>
                      <c:pt idx="227">
                        <c:v>44789</c:v>
                      </c:pt>
                      <c:pt idx="228">
                        <c:v>44790</c:v>
                      </c:pt>
                      <c:pt idx="229">
                        <c:v>44791</c:v>
                      </c:pt>
                      <c:pt idx="230">
                        <c:v>44792</c:v>
                      </c:pt>
                      <c:pt idx="231">
                        <c:v>44793</c:v>
                      </c:pt>
                      <c:pt idx="232">
                        <c:v>44794</c:v>
                      </c:pt>
                      <c:pt idx="233">
                        <c:v>44795</c:v>
                      </c:pt>
                      <c:pt idx="234">
                        <c:v>44796</c:v>
                      </c:pt>
                      <c:pt idx="235">
                        <c:v>44797</c:v>
                      </c:pt>
                      <c:pt idx="236">
                        <c:v>44798</c:v>
                      </c:pt>
                      <c:pt idx="237">
                        <c:v>44799</c:v>
                      </c:pt>
                      <c:pt idx="238">
                        <c:v>44800</c:v>
                      </c:pt>
                      <c:pt idx="239">
                        <c:v>44801</c:v>
                      </c:pt>
                      <c:pt idx="240">
                        <c:v>44802</c:v>
                      </c:pt>
                      <c:pt idx="241">
                        <c:v>44803</c:v>
                      </c:pt>
                      <c:pt idx="242">
                        <c:v>44804</c:v>
                      </c:pt>
                      <c:pt idx="243">
                        <c:v>44805</c:v>
                      </c:pt>
                      <c:pt idx="244">
                        <c:v>44806</c:v>
                      </c:pt>
                      <c:pt idx="245">
                        <c:v>44807</c:v>
                      </c:pt>
                      <c:pt idx="246">
                        <c:v>44808</c:v>
                      </c:pt>
                      <c:pt idx="247">
                        <c:v>44809</c:v>
                      </c:pt>
                      <c:pt idx="248">
                        <c:v>44810</c:v>
                      </c:pt>
                      <c:pt idx="249">
                        <c:v>44811</c:v>
                      </c:pt>
                      <c:pt idx="250">
                        <c:v>44812</c:v>
                      </c:pt>
                      <c:pt idx="251">
                        <c:v>44813</c:v>
                      </c:pt>
                      <c:pt idx="252">
                        <c:v>44814</c:v>
                      </c:pt>
                      <c:pt idx="253">
                        <c:v>44815</c:v>
                      </c:pt>
                      <c:pt idx="254">
                        <c:v>44816</c:v>
                      </c:pt>
                      <c:pt idx="255">
                        <c:v>44817</c:v>
                      </c:pt>
                      <c:pt idx="256">
                        <c:v>44818</c:v>
                      </c:pt>
                      <c:pt idx="257">
                        <c:v>44819</c:v>
                      </c:pt>
                      <c:pt idx="258">
                        <c:v>44820</c:v>
                      </c:pt>
                      <c:pt idx="259">
                        <c:v>44821</c:v>
                      </c:pt>
                      <c:pt idx="260">
                        <c:v>44822</c:v>
                      </c:pt>
                      <c:pt idx="261">
                        <c:v>44823</c:v>
                      </c:pt>
                      <c:pt idx="262">
                        <c:v>44824</c:v>
                      </c:pt>
                      <c:pt idx="263">
                        <c:v>44825</c:v>
                      </c:pt>
                      <c:pt idx="264">
                        <c:v>44826</c:v>
                      </c:pt>
                      <c:pt idx="265">
                        <c:v>44827</c:v>
                      </c:pt>
                      <c:pt idx="266">
                        <c:v>44828</c:v>
                      </c:pt>
                      <c:pt idx="267">
                        <c:v>44829</c:v>
                      </c:pt>
                      <c:pt idx="268">
                        <c:v>44830</c:v>
                      </c:pt>
                      <c:pt idx="269">
                        <c:v>44831</c:v>
                      </c:pt>
                      <c:pt idx="270">
                        <c:v>44832</c:v>
                      </c:pt>
                      <c:pt idx="271">
                        <c:v>44833</c:v>
                      </c:pt>
                      <c:pt idx="272">
                        <c:v>44834</c:v>
                      </c:pt>
                      <c:pt idx="273">
                        <c:v>44835</c:v>
                      </c:pt>
                      <c:pt idx="274">
                        <c:v>44836</c:v>
                      </c:pt>
                      <c:pt idx="275">
                        <c:v>44837</c:v>
                      </c:pt>
                      <c:pt idx="276">
                        <c:v>44838</c:v>
                      </c:pt>
                      <c:pt idx="277">
                        <c:v>44839</c:v>
                      </c:pt>
                      <c:pt idx="278">
                        <c:v>44840</c:v>
                      </c:pt>
                      <c:pt idx="279">
                        <c:v>44841</c:v>
                      </c:pt>
                      <c:pt idx="280">
                        <c:v>44842</c:v>
                      </c:pt>
                      <c:pt idx="281">
                        <c:v>44843</c:v>
                      </c:pt>
                      <c:pt idx="282">
                        <c:v>44844</c:v>
                      </c:pt>
                      <c:pt idx="283">
                        <c:v>44845</c:v>
                      </c:pt>
                      <c:pt idx="284">
                        <c:v>44846</c:v>
                      </c:pt>
                      <c:pt idx="285">
                        <c:v>44847</c:v>
                      </c:pt>
                      <c:pt idx="286">
                        <c:v>44848</c:v>
                      </c:pt>
                      <c:pt idx="287">
                        <c:v>44849</c:v>
                      </c:pt>
                      <c:pt idx="288">
                        <c:v>44850</c:v>
                      </c:pt>
                      <c:pt idx="289">
                        <c:v>44851</c:v>
                      </c:pt>
                      <c:pt idx="290">
                        <c:v>44852</c:v>
                      </c:pt>
                      <c:pt idx="291">
                        <c:v>44853</c:v>
                      </c:pt>
                      <c:pt idx="292">
                        <c:v>44854</c:v>
                      </c:pt>
                      <c:pt idx="293">
                        <c:v>44855</c:v>
                      </c:pt>
                      <c:pt idx="294">
                        <c:v>44856</c:v>
                      </c:pt>
                      <c:pt idx="295">
                        <c:v>44857</c:v>
                      </c:pt>
                      <c:pt idx="296">
                        <c:v>44858</c:v>
                      </c:pt>
                      <c:pt idx="297">
                        <c:v>44859</c:v>
                      </c:pt>
                      <c:pt idx="298">
                        <c:v>44860</c:v>
                      </c:pt>
                      <c:pt idx="299">
                        <c:v>44861</c:v>
                      </c:pt>
                      <c:pt idx="300">
                        <c:v>44862</c:v>
                      </c:pt>
                      <c:pt idx="301">
                        <c:v>44863</c:v>
                      </c:pt>
                      <c:pt idx="302">
                        <c:v>44864</c:v>
                      </c:pt>
                      <c:pt idx="303">
                        <c:v>44865</c:v>
                      </c:pt>
                      <c:pt idx="304">
                        <c:v>44866</c:v>
                      </c:pt>
                      <c:pt idx="305">
                        <c:v>44867</c:v>
                      </c:pt>
                      <c:pt idx="306">
                        <c:v>44868</c:v>
                      </c:pt>
                      <c:pt idx="307">
                        <c:v>44869</c:v>
                      </c:pt>
                      <c:pt idx="308">
                        <c:v>44870</c:v>
                      </c:pt>
                      <c:pt idx="309">
                        <c:v>44871</c:v>
                      </c:pt>
                      <c:pt idx="310">
                        <c:v>44872</c:v>
                      </c:pt>
                      <c:pt idx="311">
                        <c:v>44873</c:v>
                      </c:pt>
                      <c:pt idx="312">
                        <c:v>44874</c:v>
                      </c:pt>
                      <c:pt idx="313">
                        <c:v>44875</c:v>
                      </c:pt>
                      <c:pt idx="314">
                        <c:v>44876</c:v>
                      </c:pt>
                      <c:pt idx="315">
                        <c:v>44877</c:v>
                      </c:pt>
                      <c:pt idx="316">
                        <c:v>44878</c:v>
                      </c:pt>
                      <c:pt idx="317">
                        <c:v>44879</c:v>
                      </c:pt>
                      <c:pt idx="318">
                        <c:v>44880</c:v>
                      </c:pt>
                      <c:pt idx="319">
                        <c:v>44881</c:v>
                      </c:pt>
                      <c:pt idx="320">
                        <c:v>44882</c:v>
                      </c:pt>
                      <c:pt idx="321">
                        <c:v>44883</c:v>
                      </c:pt>
                      <c:pt idx="322">
                        <c:v>44884</c:v>
                      </c:pt>
                      <c:pt idx="323">
                        <c:v>44885</c:v>
                      </c:pt>
                      <c:pt idx="324">
                        <c:v>44886</c:v>
                      </c:pt>
                      <c:pt idx="325">
                        <c:v>44887</c:v>
                      </c:pt>
                      <c:pt idx="326">
                        <c:v>44888</c:v>
                      </c:pt>
                      <c:pt idx="327">
                        <c:v>44889</c:v>
                      </c:pt>
                      <c:pt idx="328">
                        <c:v>44890</c:v>
                      </c:pt>
                      <c:pt idx="329">
                        <c:v>44891</c:v>
                      </c:pt>
                      <c:pt idx="330">
                        <c:v>44892</c:v>
                      </c:pt>
                      <c:pt idx="331">
                        <c:v>44893</c:v>
                      </c:pt>
                      <c:pt idx="332">
                        <c:v>44894</c:v>
                      </c:pt>
                      <c:pt idx="333">
                        <c:v>44895</c:v>
                      </c:pt>
                      <c:pt idx="334">
                        <c:v>44896</c:v>
                      </c:pt>
                      <c:pt idx="335">
                        <c:v>44897</c:v>
                      </c:pt>
                      <c:pt idx="336">
                        <c:v>44898</c:v>
                      </c:pt>
                      <c:pt idx="337">
                        <c:v>44899</c:v>
                      </c:pt>
                      <c:pt idx="338">
                        <c:v>44900</c:v>
                      </c:pt>
                      <c:pt idx="339">
                        <c:v>44901</c:v>
                      </c:pt>
                      <c:pt idx="340">
                        <c:v>44902</c:v>
                      </c:pt>
                      <c:pt idx="341">
                        <c:v>44903</c:v>
                      </c:pt>
                      <c:pt idx="342">
                        <c:v>44904</c:v>
                      </c:pt>
                      <c:pt idx="343">
                        <c:v>44905</c:v>
                      </c:pt>
                      <c:pt idx="344">
                        <c:v>44906</c:v>
                      </c:pt>
                      <c:pt idx="345">
                        <c:v>44907</c:v>
                      </c:pt>
                      <c:pt idx="346">
                        <c:v>44908</c:v>
                      </c:pt>
                      <c:pt idx="347">
                        <c:v>44909</c:v>
                      </c:pt>
                      <c:pt idx="348">
                        <c:v>44910</c:v>
                      </c:pt>
                      <c:pt idx="349">
                        <c:v>44911</c:v>
                      </c:pt>
                      <c:pt idx="350">
                        <c:v>44912</c:v>
                      </c:pt>
                      <c:pt idx="351">
                        <c:v>44913</c:v>
                      </c:pt>
                      <c:pt idx="352">
                        <c:v>44914</c:v>
                      </c:pt>
                      <c:pt idx="353">
                        <c:v>44915</c:v>
                      </c:pt>
                      <c:pt idx="354">
                        <c:v>44916</c:v>
                      </c:pt>
                      <c:pt idx="355">
                        <c:v>44917</c:v>
                      </c:pt>
                      <c:pt idx="356">
                        <c:v>44918</c:v>
                      </c:pt>
                      <c:pt idx="357">
                        <c:v>44919</c:v>
                      </c:pt>
                      <c:pt idx="358">
                        <c:v>44920</c:v>
                      </c:pt>
                      <c:pt idx="359">
                        <c:v>44921</c:v>
                      </c:pt>
                      <c:pt idx="360">
                        <c:v>44922</c:v>
                      </c:pt>
                      <c:pt idx="361">
                        <c:v>44923</c:v>
                      </c:pt>
                      <c:pt idx="362">
                        <c:v>44924</c:v>
                      </c:pt>
                      <c:pt idx="363">
                        <c:v>44925</c:v>
                      </c:pt>
                      <c:pt idx="364">
                        <c:v>44926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'Acumulado eólico-solar'!$I$8:$I$372</c15:sqref>
                        </c15:formulaRef>
                      </c:ext>
                    </c:extLst>
                    <c:numCache>
                      <c:formatCode>_(* #,##0_);_(* \(#,##0\);_(* "-"_);_(@_)</c:formatCode>
                      <c:ptCount val="365"/>
                      <c:pt idx="0">
                        <c:v>9958.3395000000019</c:v>
                      </c:pt>
                      <c:pt idx="1">
                        <c:v>10582.667666666668</c:v>
                      </c:pt>
                      <c:pt idx="2">
                        <c:v>5934.699833333334</c:v>
                      </c:pt>
                      <c:pt idx="3">
                        <c:v>6102.0565000000006</c:v>
                      </c:pt>
                      <c:pt idx="4">
                        <c:v>3750.367666666667</c:v>
                      </c:pt>
                      <c:pt idx="5">
                        <c:v>2181.0196666666661</c:v>
                      </c:pt>
                      <c:pt idx="6">
                        <c:v>2746.6640000000011</c:v>
                      </c:pt>
                      <c:pt idx="7">
                        <c:v>6928.1561666666666</c:v>
                      </c:pt>
                      <c:pt idx="8">
                        <c:v>1844.2104999999999</c:v>
                      </c:pt>
                      <c:pt idx="9">
                        <c:v>2008.238333333333</c:v>
                      </c:pt>
                      <c:pt idx="10">
                        <c:v>3492.3901666666666</c:v>
                      </c:pt>
                      <c:pt idx="11">
                        <c:v>4515.5848333333352</c:v>
                      </c:pt>
                      <c:pt idx="12">
                        <c:v>4084.7688333333326</c:v>
                      </c:pt>
                      <c:pt idx="13">
                        <c:v>9384.1598333333313</c:v>
                      </c:pt>
                      <c:pt idx="14">
                        <c:v>7919.8888333333352</c:v>
                      </c:pt>
                      <c:pt idx="15">
                        <c:v>1978.4091666666664</c:v>
                      </c:pt>
                      <c:pt idx="16">
                        <c:v>2451.4788333333327</c:v>
                      </c:pt>
                      <c:pt idx="17">
                        <c:v>1618.6768333333337</c:v>
                      </c:pt>
                      <c:pt idx="18">
                        <c:v>360.75716666666671</c:v>
                      </c:pt>
                      <c:pt idx="19">
                        <c:v>1051.3898333333334</c:v>
                      </c:pt>
                      <c:pt idx="20">
                        <c:v>580.53966666666668</c:v>
                      </c:pt>
                      <c:pt idx="21">
                        <c:v>2448.6348333333331</c:v>
                      </c:pt>
                      <c:pt idx="22">
                        <c:v>1163.4336666666666</c:v>
                      </c:pt>
                      <c:pt idx="23">
                        <c:v>2046.3853333333336</c:v>
                      </c:pt>
                      <c:pt idx="24">
                        <c:v>2319.278166666666</c:v>
                      </c:pt>
                      <c:pt idx="25">
                        <c:v>6380.496666666666</c:v>
                      </c:pt>
                      <c:pt idx="26">
                        <c:v>4608.2386666666671</c:v>
                      </c:pt>
                      <c:pt idx="27">
                        <c:v>5044.5918333333329</c:v>
                      </c:pt>
                      <c:pt idx="28">
                        <c:v>3808.3369999999995</c:v>
                      </c:pt>
                      <c:pt idx="29">
                        <c:v>5146.5621666666657</c:v>
                      </c:pt>
                      <c:pt idx="30">
                        <c:v>844.63716666666676</c:v>
                      </c:pt>
                      <c:pt idx="31">
                        <c:v>9958.3395000000019</c:v>
                      </c:pt>
                      <c:pt idx="32">
                        <c:v>10582.667666666668</c:v>
                      </c:pt>
                      <c:pt idx="33">
                        <c:v>5934.699833333334</c:v>
                      </c:pt>
                      <c:pt idx="34">
                        <c:v>6102.0565000000006</c:v>
                      </c:pt>
                      <c:pt idx="35">
                        <c:v>3750.367666666667</c:v>
                      </c:pt>
                      <c:pt idx="36">
                        <c:v>2181.0196666666661</c:v>
                      </c:pt>
                      <c:pt idx="37">
                        <c:v>2746.6640000000011</c:v>
                      </c:pt>
                      <c:pt idx="38">
                        <c:v>6928.1561666666666</c:v>
                      </c:pt>
                      <c:pt idx="39">
                        <c:v>1844.2104999999999</c:v>
                      </c:pt>
                      <c:pt idx="40">
                        <c:v>2008.238333333333</c:v>
                      </c:pt>
                      <c:pt idx="41">
                        <c:v>3492.3901666666666</c:v>
                      </c:pt>
                      <c:pt idx="42">
                        <c:v>4515.5848333333352</c:v>
                      </c:pt>
                      <c:pt idx="43">
                        <c:v>4084.7688333333326</c:v>
                      </c:pt>
                      <c:pt idx="44">
                        <c:v>9384.1598333333313</c:v>
                      </c:pt>
                      <c:pt idx="45">
                        <c:v>7919.8888333333352</c:v>
                      </c:pt>
                      <c:pt idx="46">
                        <c:v>1978.4091666666664</c:v>
                      </c:pt>
                      <c:pt idx="47">
                        <c:v>2451.4788333333327</c:v>
                      </c:pt>
                      <c:pt idx="48">
                        <c:v>1618.6768333333337</c:v>
                      </c:pt>
                      <c:pt idx="49">
                        <c:v>360.75716666666671</c:v>
                      </c:pt>
                      <c:pt idx="50">
                        <c:v>1051.3898333333334</c:v>
                      </c:pt>
                      <c:pt idx="51">
                        <c:v>580.53966666666668</c:v>
                      </c:pt>
                      <c:pt idx="52">
                        <c:v>2448.6348333333331</c:v>
                      </c:pt>
                      <c:pt idx="53">
                        <c:v>1163.4336666666666</c:v>
                      </c:pt>
                      <c:pt idx="54">
                        <c:v>2046.3853333333336</c:v>
                      </c:pt>
                      <c:pt idx="55">
                        <c:v>2319.278166666666</c:v>
                      </c:pt>
                      <c:pt idx="56">
                        <c:v>6380.496666666666</c:v>
                      </c:pt>
                      <c:pt idx="57">
                        <c:v>4608.2386666666671</c:v>
                      </c:pt>
                      <c:pt idx="58">
                        <c:v>5044.5918333333329</c:v>
                      </c:pt>
                      <c:pt idx="59">
                        <c:v>4025.5303333333327</c:v>
                      </c:pt>
                      <c:pt idx="60">
                        <c:v>4969.5323333333336</c:v>
                      </c:pt>
                      <c:pt idx="61">
                        <c:v>3007.5058333333336</c:v>
                      </c:pt>
                      <c:pt idx="62">
                        <c:v>3430.6735000000003</c:v>
                      </c:pt>
                      <c:pt idx="63">
                        <c:v>5438.2329999999984</c:v>
                      </c:pt>
                      <c:pt idx="64">
                        <c:v>1480.1970000000001</c:v>
                      </c:pt>
                      <c:pt idx="65">
                        <c:v>1239.7490000000003</c:v>
                      </c:pt>
                      <c:pt idx="66">
                        <c:v>1985.9518333333333</c:v>
                      </c:pt>
                      <c:pt idx="67">
                        <c:v>1872.4093333333333</c:v>
                      </c:pt>
                      <c:pt idx="68">
                        <c:v>1256.4060000000002</c:v>
                      </c:pt>
                      <c:pt idx="69">
                        <c:v>1509.3043333333333</c:v>
                      </c:pt>
                      <c:pt idx="70">
                        <c:v>1364.5095000000003</c:v>
                      </c:pt>
                      <c:pt idx="71">
                        <c:v>952.61416666666685</c:v>
                      </c:pt>
                      <c:pt idx="72">
                        <c:v>1605.9283333333331</c:v>
                      </c:pt>
                      <c:pt idx="73">
                        <c:v>1672.3501666666668</c:v>
                      </c:pt>
                      <c:pt idx="74">
                        <c:v>1889.783833333333</c:v>
                      </c:pt>
                      <c:pt idx="75">
                        <c:v>3901.7546666666663</c:v>
                      </c:pt>
                      <c:pt idx="76">
                        <c:v>2425.7431666666671</c:v>
                      </c:pt>
                      <c:pt idx="77">
                        <c:v>3202.5489999999995</c:v>
                      </c:pt>
                      <c:pt idx="78">
                        <c:v>756.82300000000021</c:v>
                      </c:pt>
                      <c:pt idx="79">
                        <c:v>742.73233333333326</c:v>
                      </c:pt>
                      <c:pt idx="80">
                        <c:v>639.52616666666665</c:v>
                      </c:pt>
                      <c:pt idx="81">
                        <c:v>987.83733333333328</c:v>
                      </c:pt>
                      <c:pt idx="82">
                        <c:v>644.17166666666674</c:v>
                      </c:pt>
                      <c:pt idx="83">
                        <c:v>3374.2191666666672</c:v>
                      </c:pt>
                      <c:pt idx="84">
                        <c:v>2209.124166666667</c:v>
                      </c:pt>
                      <c:pt idx="85">
                        <c:v>918.84916666666686</c:v>
                      </c:pt>
                      <c:pt idx="86">
                        <c:v>5300.7551666666659</c:v>
                      </c:pt>
                      <c:pt idx="87">
                        <c:v>5781.3456666666671</c:v>
                      </c:pt>
                      <c:pt idx="88">
                        <c:v>5690.6333333333305</c:v>
                      </c:pt>
                      <c:pt idx="89">
                        <c:v>6913.36</c:v>
                      </c:pt>
                      <c:pt idx="90">
                        <c:v>5223.5961666666672</c:v>
                      </c:pt>
                      <c:pt idx="91">
                        <c:v>5451.2079999999978</c:v>
                      </c:pt>
                      <c:pt idx="92">
                        <c:v>788.7788333333333</c:v>
                      </c:pt>
                      <c:pt idx="93">
                        <c:v>1486.1456666666668</c:v>
                      </c:pt>
                      <c:pt idx="94">
                        <c:v>213.09899999999999</c:v>
                      </c:pt>
                      <c:pt idx="95">
                        <c:v>1234.6943333333334</c:v>
                      </c:pt>
                      <c:pt idx="96">
                        <c:v>5220.9345000000012</c:v>
                      </c:pt>
                      <c:pt idx="97">
                        <c:v>1803.2240000000002</c:v>
                      </c:pt>
                      <c:pt idx="98">
                        <c:v>3999.7088333333331</c:v>
                      </c:pt>
                      <c:pt idx="99">
                        <c:v>2202.6066666666657</c:v>
                      </c:pt>
                      <c:pt idx="100">
                        <c:v>10027.500833333335</c:v>
                      </c:pt>
                      <c:pt idx="101">
                        <c:v>11727.800999999996</c:v>
                      </c:pt>
                      <c:pt idx="102">
                        <c:v>3233.4691666666654</c:v>
                      </c:pt>
                      <c:pt idx="103">
                        <c:v>3157.7169999999996</c:v>
                      </c:pt>
                      <c:pt idx="104">
                        <c:v>4739.5070000000023</c:v>
                      </c:pt>
                      <c:pt idx="105">
                        <c:v>2585.0730000000003</c:v>
                      </c:pt>
                      <c:pt idx="106">
                        <c:v>3038.378333333334</c:v>
                      </c:pt>
                      <c:pt idx="107">
                        <c:v>2587.5598333333332</c:v>
                      </c:pt>
                      <c:pt idx="108">
                        <c:v>2686.0658333333336</c:v>
                      </c:pt>
                      <c:pt idx="109">
                        <c:v>1127.4930000000002</c:v>
                      </c:pt>
                      <c:pt idx="110">
                        <c:v>7989.7808333333314</c:v>
                      </c:pt>
                      <c:pt idx="111">
                        <c:v>3528.0553333333323</c:v>
                      </c:pt>
                      <c:pt idx="112">
                        <c:v>8706.8953333333338</c:v>
                      </c:pt>
                      <c:pt idx="113">
                        <c:v>1018.296</c:v>
                      </c:pt>
                      <c:pt idx="114">
                        <c:v>1184.7174999999997</c:v>
                      </c:pt>
                      <c:pt idx="115">
                        <c:v>1348.2236666666665</c:v>
                      </c:pt>
                      <c:pt idx="116">
                        <c:v>1013.8136666666666</c:v>
                      </c:pt>
                      <c:pt idx="117">
                        <c:v>1852.4875</c:v>
                      </c:pt>
                      <c:pt idx="118">
                        <c:v>6200.4518333333317</c:v>
                      </c:pt>
                      <c:pt idx="119">
                        <c:v>7263.4676666666637</c:v>
                      </c:pt>
                      <c:pt idx="120">
                        <c:v>8587.34</c:v>
                      </c:pt>
                      <c:pt idx="121">
                        <c:v>3114.86</c:v>
                      </c:pt>
                      <c:pt idx="122">
                        <c:v>2835.36</c:v>
                      </c:pt>
                      <c:pt idx="123">
                        <c:v>1585.16</c:v>
                      </c:pt>
                      <c:pt idx="124">
                        <c:v>993.36</c:v>
                      </c:pt>
                      <c:pt idx="125">
                        <c:v>5432.78</c:v>
                      </c:pt>
                      <c:pt idx="126">
                        <c:v>6386.15</c:v>
                      </c:pt>
                      <c:pt idx="127">
                        <c:v>1539.3</c:v>
                      </c:pt>
                      <c:pt idx="128">
                        <c:v>1128.27</c:v>
                      </c:pt>
                      <c:pt idx="129">
                        <c:v>1393.43</c:v>
                      </c:pt>
                      <c:pt idx="130">
                        <c:v>1276.6099999999999</c:v>
                      </c:pt>
                      <c:pt idx="131">
                        <c:v>397.65</c:v>
                      </c:pt>
                      <c:pt idx="132">
                        <c:v>3553.74</c:v>
                      </c:pt>
                      <c:pt idx="133">
                        <c:v>6110.85</c:v>
                      </c:pt>
                      <c:pt idx="134">
                        <c:v>2878.39</c:v>
                      </c:pt>
                      <c:pt idx="135">
                        <c:v>2988.51</c:v>
                      </c:pt>
                      <c:pt idx="136">
                        <c:v>5331.52</c:v>
                      </c:pt>
                      <c:pt idx="137">
                        <c:v>8436.1</c:v>
                      </c:pt>
                      <c:pt idx="138">
                        <c:v>9340.24</c:v>
                      </c:pt>
                      <c:pt idx="139">
                        <c:v>1744.32</c:v>
                      </c:pt>
                      <c:pt idx="140">
                        <c:v>4636.8</c:v>
                      </c:pt>
                      <c:pt idx="141">
                        <c:v>3928.47</c:v>
                      </c:pt>
                      <c:pt idx="142">
                        <c:v>1004.41</c:v>
                      </c:pt>
                      <c:pt idx="143">
                        <c:v>4128.03</c:v>
                      </c:pt>
                      <c:pt idx="144">
                        <c:v>1752.69</c:v>
                      </c:pt>
                      <c:pt idx="145">
                        <c:v>2204.52</c:v>
                      </c:pt>
                      <c:pt idx="146">
                        <c:v>1710.06</c:v>
                      </c:pt>
                      <c:pt idx="147">
                        <c:v>3400.42</c:v>
                      </c:pt>
                      <c:pt idx="148">
                        <c:v>940.05</c:v>
                      </c:pt>
                      <c:pt idx="149">
                        <c:v>3304.8</c:v>
                      </c:pt>
                      <c:pt idx="150">
                        <c:v>7181.12</c:v>
                      </c:pt>
                      <c:pt idx="151">
                        <c:v>1183.9179642207191</c:v>
                      </c:pt>
                      <c:pt idx="152">
                        <c:v>407.48553333333342</c:v>
                      </c:pt>
                      <c:pt idx="153">
                        <c:v>1017.5774</c:v>
                      </c:pt>
                      <c:pt idx="154">
                        <c:v>423.03853333333342</c:v>
                      </c:pt>
                      <c:pt idx="155">
                        <c:v>217.80547277032989</c:v>
                      </c:pt>
                      <c:pt idx="156">
                        <c:v>1467.8836666666662</c:v>
                      </c:pt>
                      <c:pt idx="157">
                        <c:v>382.56940307444307</c:v>
                      </c:pt>
                      <c:pt idx="158">
                        <c:v>445.46680009309728</c:v>
                      </c:pt>
                      <c:pt idx="159">
                        <c:v>3275.5257681560224</c:v>
                      </c:pt>
                      <c:pt idx="160">
                        <c:v>820.34787270379252</c:v>
                      </c:pt>
                      <c:pt idx="161">
                        <c:v>5764.9933333333347</c:v>
                      </c:pt>
                      <c:pt idx="162">
                        <c:v>194.99416666666664</c:v>
                      </c:pt>
                      <c:pt idx="163">
                        <c:v>490.98466666666673</c:v>
                      </c:pt>
                      <c:pt idx="164">
                        <c:v>74.076833333333326</c:v>
                      </c:pt>
                      <c:pt idx="165">
                        <c:v>775.42399999999998</c:v>
                      </c:pt>
                      <c:pt idx="166">
                        <c:v>0</c:v>
                      </c:pt>
                      <c:pt idx="167">
                        <c:v>819.62999999999988</c:v>
                      </c:pt>
                      <c:pt idx="168">
                        <c:v>267.178</c:v>
                      </c:pt>
                      <c:pt idx="169">
                        <c:v>2.7694999999999976</c:v>
                      </c:pt>
                      <c:pt idx="170">
                        <c:v>29.175999999999984</c:v>
                      </c:pt>
                      <c:pt idx="171">
                        <c:v>0</c:v>
                      </c:pt>
                      <c:pt idx="172">
                        <c:v>502.16666666666674</c:v>
                      </c:pt>
                      <c:pt idx="173">
                        <c:v>2655.7065000000007</c:v>
                      </c:pt>
                      <c:pt idx="174">
                        <c:v>8590.542166666668</c:v>
                      </c:pt>
                      <c:pt idx="175">
                        <c:v>14992.637999999999</c:v>
                      </c:pt>
                      <c:pt idx="176">
                        <c:v>6614.7713333333322</c:v>
                      </c:pt>
                      <c:pt idx="177">
                        <c:v>9871.8515000000025</c:v>
                      </c:pt>
                      <c:pt idx="178">
                        <c:v>5590.8979999999992</c:v>
                      </c:pt>
                      <c:pt idx="179">
                        <c:v>317.18699999999995</c:v>
                      </c:pt>
                      <c:pt idx="180">
                        <c:v>570.66266666666661</c:v>
                      </c:pt>
                      <c:pt idx="181">
                        <c:v>6759.0293333333339</c:v>
                      </c:pt>
                      <c:pt idx="182">
                        <c:v>7740.78</c:v>
                      </c:pt>
                      <c:pt idx="183">
                        <c:v>28764.638333333329</c:v>
                      </c:pt>
                      <c:pt idx="184">
                        <c:v>22559.66433333333</c:v>
                      </c:pt>
                      <c:pt idx="185">
                        <c:v>26054.569</c:v>
                      </c:pt>
                      <c:pt idx="186">
                        <c:v>10946.664999999997</c:v>
                      </c:pt>
                      <c:pt idx="187">
                        <c:v>669.81033333333301</c:v>
                      </c:pt>
                      <c:pt idx="188">
                        <c:v>28281.006666666661</c:v>
                      </c:pt>
                      <c:pt idx="189">
                        <c:v>26084.987000000001</c:v>
                      </c:pt>
                      <c:pt idx="190">
                        <c:v>336.74333333333328</c:v>
                      </c:pt>
                      <c:pt idx="191">
                        <c:v>3156.3983333333335</c:v>
                      </c:pt>
                      <c:pt idx="192">
                        <c:v>995.95300000000009</c:v>
                      </c:pt>
                      <c:pt idx="193">
                        <c:v>1336.2758333333331</c:v>
                      </c:pt>
                      <c:pt idx="194">
                        <c:v>0</c:v>
                      </c:pt>
                      <c:pt idx="195">
                        <c:v>561.95450000000005</c:v>
                      </c:pt>
                      <c:pt idx="196">
                        <c:v>1686.8268333333326</c:v>
                      </c:pt>
                      <c:pt idx="197">
                        <c:v>749.36966666666672</c:v>
                      </c:pt>
                      <c:pt idx="198">
                        <c:v>589.36650000000009</c:v>
                      </c:pt>
                      <c:pt idx="199">
                        <c:v>0</c:v>
                      </c:pt>
                      <c:pt idx="200">
                        <c:v>239.56883333333332</c:v>
                      </c:pt>
                      <c:pt idx="201">
                        <c:v>0</c:v>
                      </c:pt>
                      <c:pt idx="202">
                        <c:v>186.8396666666666</c:v>
                      </c:pt>
                      <c:pt idx="203">
                        <c:v>2691.4875000000002</c:v>
                      </c:pt>
                      <c:pt idx="204">
                        <c:v>2462.8798333333334</c:v>
                      </c:pt>
                      <c:pt idx="205">
                        <c:v>11476.077833333331</c:v>
                      </c:pt>
                      <c:pt idx="206">
                        <c:v>2464.7154999999998</c:v>
                      </c:pt>
                      <c:pt idx="207">
                        <c:v>6026.0001666666676</c:v>
                      </c:pt>
                      <c:pt idx="208">
                        <c:v>2846.6981666666661</c:v>
                      </c:pt>
                      <c:pt idx="209">
                        <c:v>14676.122499999999</c:v>
                      </c:pt>
                      <c:pt idx="210">
                        <c:v>16227.25433333334</c:v>
                      </c:pt>
                      <c:pt idx="211">
                        <c:v>14818.822499999998</c:v>
                      </c:pt>
                      <c:pt idx="212">
                        <c:v>6351.1985000000004</c:v>
                      </c:pt>
                      <c:pt idx="213">
                        <c:v>7662.3688333333312</c:v>
                      </c:pt>
                      <c:pt idx="214">
                        <c:v>8014.8361666666669</c:v>
                      </c:pt>
                      <c:pt idx="215">
                        <c:v>6129.3486666666668</c:v>
                      </c:pt>
                      <c:pt idx="216">
                        <c:v>1271.2069999999999</c:v>
                      </c:pt>
                      <c:pt idx="217">
                        <c:v>6786.1213333333353</c:v>
                      </c:pt>
                      <c:pt idx="218">
                        <c:v>272.19333333333338</c:v>
                      </c:pt>
                      <c:pt idx="219">
                        <c:v>3993.2299999999996</c:v>
                      </c:pt>
                      <c:pt idx="220">
                        <c:v>4279.2778333333345</c:v>
                      </c:pt>
                      <c:pt idx="221">
                        <c:v>3210.7903333333334</c:v>
                      </c:pt>
                      <c:pt idx="222">
                        <c:v>3959.7194999999997</c:v>
                      </c:pt>
                      <c:pt idx="223">
                        <c:v>4076.4916666666677</c:v>
                      </c:pt>
                      <c:pt idx="224">
                        <c:v>6192.6214999999993</c:v>
                      </c:pt>
                      <c:pt idx="225">
                        <c:v>2645.6813333333334</c:v>
                      </c:pt>
                      <c:pt idx="226">
                        <c:v>2632.8366666666675</c:v>
                      </c:pt>
                      <c:pt idx="227">
                        <c:v>1789.6381666666668</c:v>
                      </c:pt>
                      <c:pt idx="228">
                        <c:v>4122.4738333333335</c:v>
                      </c:pt>
                      <c:pt idx="229">
                        <c:v>8818.9431666666678</c:v>
                      </c:pt>
                      <c:pt idx="230">
                        <c:v>4587.5015000000003</c:v>
                      </c:pt>
                      <c:pt idx="231">
                        <c:v>8675.3396666666631</c:v>
                      </c:pt>
                      <c:pt idx="232">
                        <c:v>2231.1945000000001</c:v>
                      </c:pt>
                      <c:pt idx="233">
                        <c:v>3735.5698333333335</c:v>
                      </c:pt>
                      <c:pt idx="234">
                        <c:v>3251.728333333333</c:v>
                      </c:pt>
                      <c:pt idx="235">
                        <c:v>8317.0721666666668</c:v>
                      </c:pt>
                      <c:pt idx="236">
                        <c:v>10591.222499999998</c:v>
                      </c:pt>
                      <c:pt idx="237">
                        <c:v>12624.778166666667</c:v>
                      </c:pt>
                      <c:pt idx="238">
                        <c:v>10920.566333333334</c:v>
                      </c:pt>
                      <c:pt idx="239">
                        <c:v>3880.355</c:v>
                      </c:pt>
                      <c:pt idx="240">
                        <c:v>7180.7981666666674</c:v>
                      </c:pt>
                      <c:pt idx="241">
                        <c:v>6042.722999999999</c:v>
                      </c:pt>
                      <c:pt idx="242">
                        <c:v>4983.454333333334</c:v>
                      </c:pt>
                      <c:pt idx="243">
                        <c:v>1456.2333333333336</c:v>
                      </c:pt>
                      <c:pt idx="244">
                        <c:v>3496.5610000000001</c:v>
                      </c:pt>
                      <c:pt idx="245">
                        <c:v>11189.218166666664</c:v>
                      </c:pt>
                      <c:pt idx="246">
                        <c:v>1869.3343333333332</c:v>
                      </c:pt>
                      <c:pt idx="247">
                        <c:v>2414.3296666666665</c:v>
                      </c:pt>
                      <c:pt idx="248">
                        <c:v>2596.7823333333331</c:v>
                      </c:pt>
                      <c:pt idx="249">
                        <c:v>10575.336333333331</c:v>
                      </c:pt>
                      <c:pt idx="250">
                        <c:v>9409.0110000000004</c:v>
                      </c:pt>
                      <c:pt idx="251">
                        <c:v>7991.7126666666663</c:v>
                      </c:pt>
                      <c:pt idx="252">
                        <c:v>7466.0351666666675</c:v>
                      </c:pt>
                      <c:pt idx="253">
                        <c:v>11451.238999999996</c:v>
                      </c:pt>
                      <c:pt idx="254">
                        <c:v>11460.771333333336</c:v>
                      </c:pt>
                      <c:pt idx="255">
                        <c:v>6863.297333333333</c:v>
                      </c:pt>
                      <c:pt idx="256">
                        <c:v>7626.9479999999976</c:v>
                      </c:pt>
                      <c:pt idx="257">
                        <c:v>12082.099833333334</c:v>
                      </c:pt>
                      <c:pt idx="258">
                        <c:v>7931.2138333333314</c:v>
                      </c:pt>
                      <c:pt idx="259">
                        <c:v>8379.795166666665</c:v>
                      </c:pt>
                      <c:pt idx="260">
                        <c:v>12404.884666666667</c:v>
                      </c:pt>
                      <c:pt idx="261">
                        <c:v>9368.3913333333367</c:v>
                      </c:pt>
                      <c:pt idx="262">
                        <c:v>3035.2655000000004</c:v>
                      </c:pt>
                      <c:pt idx="263">
                        <c:v>5340.5030000000006</c:v>
                      </c:pt>
                      <c:pt idx="264">
                        <c:v>3346.4641666666666</c:v>
                      </c:pt>
                      <c:pt idx="265">
                        <c:v>7020.0320000000011</c:v>
                      </c:pt>
                      <c:pt idx="266">
                        <c:v>9869.5978333333296</c:v>
                      </c:pt>
                      <c:pt idx="267">
                        <c:v>6077.1451666666653</c:v>
                      </c:pt>
                      <c:pt idx="268">
                        <c:v>16094.758333333331</c:v>
                      </c:pt>
                      <c:pt idx="269">
                        <c:v>15366.562166666665</c:v>
                      </c:pt>
                      <c:pt idx="270">
                        <c:v>16549.584166666671</c:v>
                      </c:pt>
                      <c:pt idx="271">
                        <c:v>13826.40816666667</c:v>
                      </c:pt>
                      <c:pt idx="272">
                        <c:v>12374.37483333333</c:v>
                      </c:pt>
                      <c:pt idx="273">
                        <c:v>9395.1141666666663</c:v>
                      </c:pt>
                      <c:pt idx="274">
                        <c:v>3460.3864999999996</c:v>
                      </c:pt>
                      <c:pt idx="275">
                        <c:v>6418.0324999999993</c:v>
                      </c:pt>
                      <c:pt idx="276">
                        <c:v>10097.647333333331</c:v>
                      </c:pt>
                      <c:pt idx="277">
                        <c:v>10707.442048381667</c:v>
                      </c:pt>
                      <c:pt idx="278">
                        <c:v>4246.545000000001</c:v>
                      </c:pt>
                      <c:pt idx="279">
                        <c:v>11164.146666666669</c:v>
                      </c:pt>
                      <c:pt idx="280">
                        <c:v>13029.193000000005</c:v>
                      </c:pt>
                      <c:pt idx="281">
                        <c:v>15308.186666666665</c:v>
                      </c:pt>
                      <c:pt idx="282">
                        <c:v>6486.2690000000002</c:v>
                      </c:pt>
                      <c:pt idx="283">
                        <c:v>7755.7043333333331</c:v>
                      </c:pt>
                      <c:pt idx="284">
                        <c:v>12646.547666666667</c:v>
                      </c:pt>
                      <c:pt idx="285">
                        <c:v>12682.557333333334</c:v>
                      </c:pt>
                      <c:pt idx="286">
                        <c:v>7237.001166666666</c:v>
                      </c:pt>
                      <c:pt idx="287">
                        <c:v>13211.868</c:v>
                      </c:pt>
                      <c:pt idx="288">
                        <c:v>8429.4558333333316</c:v>
                      </c:pt>
                      <c:pt idx="289">
                        <c:v>7204.8019999999997</c:v>
                      </c:pt>
                      <c:pt idx="290">
                        <c:v>7389.3510000000006</c:v>
                      </c:pt>
                      <c:pt idx="291">
                        <c:v>11129.245499999999</c:v>
                      </c:pt>
                      <c:pt idx="292">
                        <c:v>7175.0023333333338</c:v>
                      </c:pt>
                      <c:pt idx="293">
                        <c:v>5697.6085000000021</c:v>
                      </c:pt>
                      <c:pt idx="294">
                        <c:v>9757.6539999999986</c:v>
                      </c:pt>
                      <c:pt idx="295">
                        <c:v>3699.0816666666674</c:v>
                      </c:pt>
                      <c:pt idx="296">
                        <c:v>5646.3396666666686</c:v>
                      </c:pt>
                      <c:pt idx="297">
                        <c:v>5793.2853333333351</c:v>
                      </c:pt>
                      <c:pt idx="298">
                        <c:v>5479.7424999999994</c:v>
                      </c:pt>
                      <c:pt idx="299">
                        <c:v>2935.7848333333341</c:v>
                      </c:pt>
                      <c:pt idx="300">
                        <c:v>4222.0349999999989</c:v>
                      </c:pt>
                      <c:pt idx="301">
                        <c:v>5867.4688333333324</c:v>
                      </c:pt>
                      <c:pt idx="302">
                        <c:v>4713.4279999999999</c:v>
                      </c:pt>
                      <c:pt idx="303">
                        <c:v>5556.783833333333</c:v>
                      </c:pt>
                      <c:pt idx="304">
                        <c:v>6848.3445000000029</c:v>
                      </c:pt>
                      <c:pt idx="305">
                        <c:v>6961.938666666666</c:v>
                      </c:pt>
                      <c:pt idx="306">
                        <c:v>8708.5479999999989</c:v>
                      </c:pt>
                      <c:pt idx="307">
                        <c:v>8146.4955000000009</c:v>
                      </c:pt>
                      <c:pt idx="308">
                        <c:v>8781.3003333333327</c:v>
                      </c:pt>
                      <c:pt idx="309">
                        <c:v>6709.8506666666663</c:v>
                      </c:pt>
                      <c:pt idx="310">
                        <c:v>4626.9560000000019</c:v>
                      </c:pt>
                      <c:pt idx="311">
                        <c:v>6919.7466666666678</c:v>
                      </c:pt>
                      <c:pt idx="312">
                        <c:v>3515.7238333333335</c:v>
                      </c:pt>
                      <c:pt idx="313">
                        <c:v>3373.1484999999998</c:v>
                      </c:pt>
                      <c:pt idx="314">
                        <c:v>7942.8546666666689</c:v>
                      </c:pt>
                      <c:pt idx="315">
                        <c:v>13817.269166666665</c:v>
                      </c:pt>
                      <c:pt idx="316">
                        <c:v>8336.7559999999994</c:v>
                      </c:pt>
                      <c:pt idx="317">
                        <c:v>7456.5243333333328</c:v>
                      </c:pt>
                      <c:pt idx="318">
                        <c:v>6711.7951666666668</c:v>
                      </c:pt>
                      <c:pt idx="319">
                        <c:v>4476.3119999999999</c:v>
                      </c:pt>
                      <c:pt idx="320">
                        <c:v>3276.2490000000003</c:v>
                      </c:pt>
                      <c:pt idx="321">
                        <c:v>5751.956666666666</c:v>
                      </c:pt>
                      <c:pt idx="322">
                        <c:v>4667.560333333332</c:v>
                      </c:pt>
                      <c:pt idx="323">
                        <c:v>7418.9531666666662</c:v>
                      </c:pt>
                      <c:pt idx="324">
                        <c:v>4939.8893333333353</c:v>
                      </c:pt>
                      <c:pt idx="325">
                        <c:v>8055.1423333333314</c:v>
                      </c:pt>
                      <c:pt idx="326">
                        <c:v>8057.8735000000015</c:v>
                      </c:pt>
                      <c:pt idx="327">
                        <c:v>5996.8689833333328</c:v>
                      </c:pt>
                      <c:pt idx="328">
                        <c:v>7607.0904833333352</c:v>
                      </c:pt>
                      <c:pt idx="329">
                        <c:v>13220.41065</c:v>
                      </c:pt>
                      <c:pt idx="330">
                        <c:v>6855.2983666666687</c:v>
                      </c:pt>
                      <c:pt idx="331">
                        <c:v>5782.7173666666667</c:v>
                      </c:pt>
                      <c:pt idx="332">
                        <c:v>9373.5869666666676</c:v>
                      </c:pt>
                      <c:pt idx="333">
                        <c:v>5100.9808333333331</c:v>
                      </c:pt>
                      <c:pt idx="334">
                        <c:v>4271.3823000000002</c:v>
                      </c:pt>
                      <c:pt idx="335">
                        <c:v>15948.523466666669</c:v>
                      </c:pt>
                      <c:pt idx="336">
                        <c:v>22889.318383333331</c:v>
                      </c:pt>
                      <c:pt idx="337">
                        <c:v>11278.022000000001</c:v>
                      </c:pt>
                      <c:pt idx="338">
                        <c:v>7677.2262666666657</c:v>
                      </c:pt>
                      <c:pt idx="339">
                        <c:v>13069.176199999998</c:v>
                      </c:pt>
                      <c:pt idx="340">
                        <c:v>14140.688633333331</c:v>
                      </c:pt>
                      <c:pt idx="341">
                        <c:v>17060.995433333337</c:v>
                      </c:pt>
                      <c:pt idx="342">
                        <c:v>18025.478449999999</c:v>
                      </c:pt>
                      <c:pt idx="343">
                        <c:v>16306.274216666665</c:v>
                      </c:pt>
                      <c:pt idx="344">
                        <c:v>3508.6075499999988</c:v>
                      </c:pt>
                      <c:pt idx="345">
                        <c:v>7750.5238999999983</c:v>
                      </c:pt>
                      <c:pt idx="346">
                        <c:v>8659.0817166666675</c:v>
                      </c:pt>
                      <c:pt idx="347">
                        <c:v>4855.6841999999997</c:v>
                      </c:pt>
                      <c:pt idx="348">
                        <c:v>5543.6584833333336</c:v>
                      </c:pt>
                      <c:pt idx="349">
                        <c:v>6796.7351833333341</c:v>
                      </c:pt>
                      <c:pt idx="350">
                        <c:v>22935.628923401</c:v>
                      </c:pt>
                      <c:pt idx="351">
                        <c:v>14072.442100000002</c:v>
                      </c:pt>
                      <c:pt idx="352">
                        <c:v>11372.834799833336</c:v>
                      </c:pt>
                      <c:pt idx="353">
                        <c:v>12602.209152756335</c:v>
                      </c:pt>
                      <c:pt idx="354">
                        <c:v>9621.9972500000003</c:v>
                      </c:pt>
                      <c:pt idx="355">
                        <c:v>12210.169158620998</c:v>
                      </c:pt>
                      <c:pt idx="356">
                        <c:v>17681.359923280332</c:v>
                      </c:pt>
                      <c:pt idx="357">
                        <c:v>10640.048200000001</c:v>
                      </c:pt>
                      <c:pt idx="358">
                        <c:v>16695.969500000003</c:v>
                      </c:pt>
                      <c:pt idx="359">
                        <c:v>4035.7304333333332</c:v>
                      </c:pt>
                      <c:pt idx="360">
                        <c:v>3660.4236499999984</c:v>
                      </c:pt>
                      <c:pt idx="361">
                        <c:v>3940.612700000001</c:v>
                      </c:pt>
                      <c:pt idx="362">
                        <c:v>14274.17308814</c:v>
                      </c:pt>
                      <c:pt idx="363">
                        <c:v>8486.2255023333346</c:v>
                      </c:pt>
                      <c:pt idx="364">
                        <c:v>16474.408500194331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C-EF58-400B-95E8-28E426572088}"/>
                  </c:ext>
                </c:extLst>
              </c15:ser>
            </c15:filteredLineSeries>
            <c15:filteredLineSeries>
              <c15:ser>
                <c:idx val="7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'Acumulado eólico-solar'!$J$7</c15:sqref>
                        </c15:formulaRef>
                      </c:ext>
                    </c:extLst>
                    <c:strCache>
                      <c:ptCount val="1"/>
                      <c:pt idx="0">
                        <c:v> Acumulado Eólica 2023 </c:v>
                      </c:pt>
                    </c:strCache>
                  </c:strRef>
                </c:tx>
                <c:spPr>
                  <a:ln w="28575" cap="rnd">
                    <a:solidFill>
                      <a:schemeClr val="accent1">
                        <a:shade val="83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'Acumulado eólico-solar'!$B$8:$B$372</c15:sqref>
                        </c15:formulaRef>
                      </c:ext>
                    </c:extLst>
                    <c:numCache>
                      <c:formatCode>d\-mmm</c:formatCode>
                      <c:ptCount val="365"/>
                      <c:pt idx="0">
                        <c:v>44562</c:v>
                      </c:pt>
                      <c:pt idx="1">
                        <c:v>44563</c:v>
                      </c:pt>
                      <c:pt idx="2">
                        <c:v>44564</c:v>
                      </c:pt>
                      <c:pt idx="3">
                        <c:v>44565</c:v>
                      </c:pt>
                      <c:pt idx="4">
                        <c:v>44566</c:v>
                      </c:pt>
                      <c:pt idx="5">
                        <c:v>44567</c:v>
                      </c:pt>
                      <c:pt idx="6">
                        <c:v>44568</c:v>
                      </c:pt>
                      <c:pt idx="7">
                        <c:v>44569</c:v>
                      </c:pt>
                      <c:pt idx="8">
                        <c:v>44570</c:v>
                      </c:pt>
                      <c:pt idx="9">
                        <c:v>44571</c:v>
                      </c:pt>
                      <c:pt idx="10">
                        <c:v>44572</c:v>
                      </c:pt>
                      <c:pt idx="11">
                        <c:v>44573</c:v>
                      </c:pt>
                      <c:pt idx="12">
                        <c:v>44574</c:v>
                      </c:pt>
                      <c:pt idx="13">
                        <c:v>44575</c:v>
                      </c:pt>
                      <c:pt idx="14">
                        <c:v>44576</c:v>
                      </c:pt>
                      <c:pt idx="15">
                        <c:v>44577</c:v>
                      </c:pt>
                      <c:pt idx="16">
                        <c:v>44578</c:v>
                      </c:pt>
                      <c:pt idx="17">
                        <c:v>44579</c:v>
                      </c:pt>
                      <c:pt idx="18">
                        <c:v>44580</c:v>
                      </c:pt>
                      <c:pt idx="19">
                        <c:v>44581</c:v>
                      </c:pt>
                      <c:pt idx="20">
                        <c:v>44582</c:v>
                      </c:pt>
                      <c:pt idx="21">
                        <c:v>44583</c:v>
                      </c:pt>
                      <c:pt idx="22">
                        <c:v>44584</c:v>
                      </c:pt>
                      <c:pt idx="23">
                        <c:v>44585</c:v>
                      </c:pt>
                      <c:pt idx="24">
                        <c:v>44586</c:v>
                      </c:pt>
                      <c:pt idx="25">
                        <c:v>44587</c:v>
                      </c:pt>
                      <c:pt idx="26">
                        <c:v>44588</c:v>
                      </c:pt>
                      <c:pt idx="27">
                        <c:v>44589</c:v>
                      </c:pt>
                      <c:pt idx="28">
                        <c:v>44590</c:v>
                      </c:pt>
                      <c:pt idx="29">
                        <c:v>44591</c:v>
                      </c:pt>
                      <c:pt idx="30">
                        <c:v>44592</c:v>
                      </c:pt>
                      <c:pt idx="31">
                        <c:v>44593</c:v>
                      </c:pt>
                      <c:pt idx="32">
                        <c:v>44594</c:v>
                      </c:pt>
                      <c:pt idx="33">
                        <c:v>44595</c:v>
                      </c:pt>
                      <c:pt idx="34">
                        <c:v>44596</c:v>
                      </c:pt>
                      <c:pt idx="35">
                        <c:v>44597</c:v>
                      </c:pt>
                      <c:pt idx="36">
                        <c:v>44598</c:v>
                      </c:pt>
                      <c:pt idx="37">
                        <c:v>44599</c:v>
                      </c:pt>
                      <c:pt idx="38">
                        <c:v>44600</c:v>
                      </c:pt>
                      <c:pt idx="39">
                        <c:v>44601</c:v>
                      </c:pt>
                      <c:pt idx="40">
                        <c:v>44602</c:v>
                      </c:pt>
                      <c:pt idx="41">
                        <c:v>44603</c:v>
                      </c:pt>
                      <c:pt idx="42">
                        <c:v>44604</c:v>
                      </c:pt>
                      <c:pt idx="43">
                        <c:v>44605</c:v>
                      </c:pt>
                      <c:pt idx="44">
                        <c:v>44606</c:v>
                      </c:pt>
                      <c:pt idx="45">
                        <c:v>44607</c:v>
                      </c:pt>
                      <c:pt idx="46">
                        <c:v>44608</c:v>
                      </c:pt>
                      <c:pt idx="47">
                        <c:v>44609</c:v>
                      </c:pt>
                      <c:pt idx="48">
                        <c:v>44610</c:v>
                      </c:pt>
                      <c:pt idx="49">
                        <c:v>44611</c:v>
                      </c:pt>
                      <c:pt idx="50">
                        <c:v>44612</c:v>
                      </c:pt>
                      <c:pt idx="51">
                        <c:v>44613</c:v>
                      </c:pt>
                      <c:pt idx="52">
                        <c:v>44614</c:v>
                      </c:pt>
                      <c:pt idx="53">
                        <c:v>44615</c:v>
                      </c:pt>
                      <c:pt idx="54">
                        <c:v>44616</c:v>
                      </c:pt>
                      <c:pt idx="55">
                        <c:v>44617</c:v>
                      </c:pt>
                      <c:pt idx="56">
                        <c:v>44618</c:v>
                      </c:pt>
                      <c:pt idx="57">
                        <c:v>44619</c:v>
                      </c:pt>
                      <c:pt idx="58">
                        <c:v>44620</c:v>
                      </c:pt>
                      <c:pt idx="59">
                        <c:v>44621</c:v>
                      </c:pt>
                      <c:pt idx="60">
                        <c:v>44622</c:v>
                      </c:pt>
                      <c:pt idx="61">
                        <c:v>44623</c:v>
                      </c:pt>
                      <c:pt idx="62">
                        <c:v>44624</c:v>
                      </c:pt>
                      <c:pt idx="63">
                        <c:v>44625</c:v>
                      </c:pt>
                      <c:pt idx="64">
                        <c:v>44626</c:v>
                      </c:pt>
                      <c:pt idx="65">
                        <c:v>44627</c:v>
                      </c:pt>
                      <c:pt idx="66">
                        <c:v>44628</c:v>
                      </c:pt>
                      <c:pt idx="67">
                        <c:v>44629</c:v>
                      </c:pt>
                      <c:pt idx="68">
                        <c:v>44630</c:v>
                      </c:pt>
                      <c:pt idx="69">
                        <c:v>44631</c:v>
                      </c:pt>
                      <c:pt idx="70">
                        <c:v>44632</c:v>
                      </c:pt>
                      <c:pt idx="71">
                        <c:v>44633</c:v>
                      </c:pt>
                      <c:pt idx="72">
                        <c:v>44634</c:v>
                      </c:pt>
                      <c:pt idx="73">
                        <c:v>44635</c:v>
                      </c:pt>
                      <c:pt idx="74">
                        <c:v>44636</c:v>
                      </c:pt>
                      <c:pt idx="75">
                        <c:v>44637</c:v>
                      </c:pt>
                      <c:pt idx="76">
                        <c:v>44638</c:v>
                      </c:pt>
                      <c:pt idx="77">
                        <c:v>44639</c:v>
                      </c:pt>
                      <c:pt idx="78">
                        <c:v>44640</c:v>
                      </c:pt>
                      <c:pt idx="79">
                        <c:v>44641</c:v>
                      </c:pt>
                      <c:pt idx="80">
                        <c:v>44642</c:v>
                      </c:pt>
                      <c:pt idx="81">
                        <c:v>44643</c:v>
                      </c:pt>
                      <c:pt idx="82">
                        <c:v>44644</c:v>
                      </c:pt>
                      <c:pt idx="83">
                        <c:v>44645</c:v>
                      </c:pt>
                      <c:pt idx="84">
                        <c:v>44646</c:v>
                      </c:pt>
                      <c:pt idx="85">
                        <c:v>44647</c:v>
                      </c:pt>
                      <c:pt idx="86">
                        <c:v>44648</c:v>
                      </c:pt>
                      <c:pt idx="87">
                        <c:v>44649</c:v>
                      </c:pt>
                      <c:pt idx="88">
                        <c:v>44650</c:v>
                      </c:pt>
                      <c:pt idx="89">
                        <c:v>44651</c:v>
                      </c:pt>
                      <c:pt idx="90">
                        <c:v>44652</c:v>
                      </c:pt>
                      <c:pt idx="91">
                        <c:v>44653</c:v>
                      </c:pt>
                      <c:pt idx="92">
                        <c:v>44654</c:v>
                      </c:pt>
                      <c:pt idx="93">
                        <c:v>44655</c:v>
                      </c:pt>
                      <c:pt idx="94">
                        <c:v>44656</c:v>
                      </c:pt>
                      <c:pt idx="95">
                        <c:v>44657</c:v>
                      </c:pt>
                      <c:pt idx="96">
                        <c:v>44658</c:v>
                      </c:pt>
                      <c:pt idx="97">
                        <c:v>44659</c:v>
                      </c:pt>
                      <c:pt idx="98">
                        <c:v>44660</c:v>
                      </c:pt>
                      <c:pt idx="99">
                        <c:v>44661</c:v>
                      </c:pt>
                      <c:pt idx="100">
                        <c:v>44662</c:v>
                      </c:pt>
                      <c:pt idx="101">
                        <c:v>44663</c:v>
                      </c:pt>
                      <c:pt idx="102">
                        <c:v>44664</c:v>
                      </c:pt>
                      <c:pt idx="103">
                        <c:v>44665</c:v>
                      </c:pt>
                      <c:pt idx="104">
                        <c:v>44666</c:v>
                      </c:pt>
                      <c:pt idx="105">
                        <c:v>44667</c:v>
                      </c:pt>
                      <c:pt idx="106">
                        <c:v>44668</c:v>
                      </c:pt>
                      <c:pt idx="107">
                        <c:v>44669</c:v>
                      </c:pt>
                      <c:pt idx="108">
                        <c:v>44670</c:v>
                      </c:pt>
                      <c:pt idx="109">
                        <c:v>44671</c:v>
                      </c:pt>
                      <c:pt idx="110">
                        <c:v>44672</c:v>
                      </c:pt>
                      <c:pt idx="111">
                        <c:v>44673</c:v>
                      </c:pt>
                      <c:pt idx="112">
                        <c:v>44674</c:v>
                      </c:pt>
                      <c:pt idx="113">
                        <c:v>44675</c:v>
                      </c:pt>
                      <c:pt idx="114">
                        <c:v>44676</c:v>
                      </c:pt>
                      <c:pt idx="115">
                        <c:v>44677</c:v>
                      </c:pt>
                      <c:pt idx="116">
                        <c:v>44678</c:v>
                      </c:pt>
                      <c:pt idx="117">
                        <c:v>44679</c:v>
                      </c:pt>
                      <c:pt idx="118">
                        <c:v>44680</c:v>
                      </c:pt>
                      <c:pt idx="119">
                        <c:v>44681</c:v>
                      </c:pt>
                      <c:pt idx="120">
                        <c:v>44682</c:v>
                      </c:pt>
                      <c:pt idx="121">
                        <c:v>44683</c:v>
                      </c:pt>
                      <c:pt idx="122">
                        <c:v>44684</c:v>
                      </c:pt>
                      <c:pt idx="123">
                        <c:v>44685</c:v>
                      </c:pt>
                      <c:pt idx="124">
                        <c:v>44686</c:v>
                      </c:pt>
                      <c:pt idx="125">
                        <c:v>44687</c:v>
                      </c:pt>
                      <c:pt idx="126">
                        <c:v>44688</c:v>
                      </c:pt>
                      <c:pt idx="127">
                        <c:v>44689</c:v>
                      </c:pt>
                      <c:pt idx="128">
                        <c:v>44690</c:v>
                      </c:pt>
                      <c:pt idx="129">
                        <c:v>44691</c:v>
                      </c:pt>
                      <c:pt idx="130">
                        <c:v>44692</c:v>
                      </c:pt>
                      <c:pt idx="131">
                        <c:v>44693</c:v>
                      </c:pt>
                      <c:pt idx="132">
                        <c:v>44694</c:v>
                      </c:pt>
                      <c:pt idx="133">
                        <c:v>44695</c:v>
                      </c:pt>
                      <c:pt idx="134">
                        <c:v>44696</c:v>
                      </c:pt>
                      <c:pt idx="135">
                        <c:v>44697</c:v>
                      </c:pt>
                      <c:pt idx="136">
                        <c:v>44698</c:v>
                      </c:pt>
                      <c:pt idx="137">
                        <c:v>44699</c:v>
                      </c:pt>
                      <c:pt idx="138">
                        <c:v>44700</c:v>
                      </c:pt>
                      <c:pt idx="139">
                        <c:v>44701</c:v>
                      </c:pt>
                      <c:pt idx="140">
                        <c:v>44702</c:v>
                      </c:pt>
                      <c:pt idx="141">
                        <c:v>44703</c:v>
                      </c:pt>
                      <c:pt idx="142">
                        <c:v>44704</c:v>
                      </c:pt>
                      <c:pt idx="143">
                        <c:v>44705</c:v>
                      </c:pt>
                      <c:pt idx="144">
                        <c:v>44706</c:v>
                      </c:pt>
                      <c:pt idx="145">
                        <c:v>44707</c:v>
                      </c:pt>
                      <c:pt idx="146">
                        <c:v>44708</c:v>
                      </c:pt>
                      <c:pt idx="147">
                        <c:v>44709</c:v>
                      </c:pt>
                      <c:pt idx="148">
                        <c:v>44710</c:v>
                      </c:pt>
                      <c:pt idx="149">
                        <c:v>44711</c:v>
                      </c:pt>
                      <c:pt idx="150">
                        <c:v>44712</c:v>
                      </c:pt>
                      <c:pt idx="151">
                        <c:v>44713</c:v>
                      </c:pt>
                      <c:pt idx="152">
                        <c:v>44714</c:v>
                      </c:pt>
                      <c:pt idx="153">
                        <c:v>44715</c:v>
                      </c:pt>
                      <c:pt idx="154">
                        <c:v>44716</c:v>
                      </c:pt>
                      <c:pt idx="155">
                        <c:v>44717</c:v>
                      </c:pt>
                      <c:pt idx="156">
                        <c:v>44718</c:v>
                      </c:pt>
                      <c:pt idx="157">
                        <c:v>44719</c:v>
                      </c:pt>
                      <c:pt idx="158">
                        <c:v>44720</c:v>
                      </c:pt>
                      <c:pt idx="159">
                        <c:v>44721</c:v>
                      </c:pt>
                      <c:pt idx="160">
                        <c:v>44722</c:v>
                      </c:pt>
                      <c:pt idx="161">
                        <c:v>44723</c:v>
                      </c:pt>
                      <c:pt idx="162">
                        <c:v>44724</c:v>
                      </c:pt>
                      <c:pt idx="163">
                        <c:v>44725</c:v>
                      </c:pt>
                      <c:pt idx="164">
                        <c:v>44726</c:v>
                      </c:pt>
                      <c:pt idx="165">
                        <c:v>44727</c:v>
                      </c:pt>
                      <c:pt idx="166">
                        <c:v>44728</c:v>
                      </c:pt>
                      <c:pt idx="167">
                        <c:v>44729</c:v>
                      </c:pt>
                      <c:pt idx="168">
                        <c:v>44730</c:v>
                      </c:pt>
                      <c:pt idx="169">
                        <c:v>44731</c:v>
                      </c:pt>
                      <c:pt idx="170">
                        <c:v>44732</c:v>
                      </c:pt>
                      <c:pt idx="171">
                        <c:v>44733</c:v>
                      </c:pt>
                      <c:pt idx="172">
                        <c:v>44734</c:v>
                      </c:pt>
                      <c:pt idx="173">
                        <c:v>44735</c:v>
                      </c:pt>
                      <c:pt idx="174">
                        <c:v>44736</c:v>
                      </c:pt>
                      <c:pt idx="175">
                        <c:v>44737</c:v>
                      </c:pt>
                      <c:pt idx="176">
                        <c:v>44738</c:v>
                      </c:pt>
                      <c:pt idx="177">
                        <c:v>44739</c:v>
                      </c:pt>
                      <c:pt idx="178">
                        <c:v>44740</c:v>
                      </c:pt>
                      <c:pt idx="179">
                        <c:v>44741</c:v>
                      </c:pt>
                      <c:pt idx="180">
                        <c:v>44742</c:v>
                      </c:pt>
                      <c:pt idx="181">
                        <c:v>44743</c:v>
                      </c:pt>
                      <c:pt idx="182">
                        <c:v>44744</c:v>
                      </c:pt>
                      <c:pt idx="183">
                        <c:v>44745</c:v>
                      </c:pt>
                      <c:pt idx="184">
                        <c:v>44746</c:v>
                      </c:pt>
                      <c:pt idx="185">
                        <c:v>44747</c:v>
                      </c:pt>
                      <c:pt idx="186">
                        <c:v>44748</c:v>
                      </c:pt>
                      <c:pt idx="187">
                        <c:v>44749</c:v>
                      </c:pt>
                      <c:pt idx="188">
                        <c:v>44750</c:v>
                      </c:pt>
                      <c:pt idx="189">
                        <c:v>44751</c:v>
                      </c:pt>
                      <c:pt idx="190">
                        <c:v>44752</c:v>
                      </c:pt>
                      <c:pt idx="191">
                        <c:v>44753</c:v>
                      </c:pt>
                      <c:pt idx="192">
                        <c:v>44754</c:v>
                      </c:pt>
                      <c:pt idx="193">
                        <c:v>44755</c:v>
                      </c:pt>
                      <c:pt idx="194">
                        <c:v>44756</c:v>
                      </c:pt>
                      <c:pt idx="195">
                        <c:v>44757</c:v>
                      </c:pt>
                      <c:pt idx="196">
                        <c:v>44758</c:v>
                      </c:pt>
                      <c:pt idx="197">
                        <c:v>44759</c:v>
                      </c:pt>
                      <c:pt idx="198">
                        <c:v>44760</c:v>
                      </c:pt>
                      <c:pt idx="199">
                        <c:v>44761</c:v>
                      </c:pt>
                      <c:pt idx="200">
                        <c:v>44762</c:v>
                      </c:pt>
                      <c:pt idx="201">
                        <c:v>44763</c:v>
                      </c:pt>
                      <c:pt idx="202">
                        <c:v>44764</c:v>
                      </c:pt>
                      <c:pt idx="203">
                        <c:v>44765</c:v>
                      </c:pt>
                      <c:pt idx="204">
                        <c:v>44766</c:v>
                      </c:pt>
                      <c:pt idx="205">
                        <c:v>44767</c:v>
                      </c:pt>
                      <c:pt idx="206">
                        <c:v>44768</c:v>
                      </c:pt>
                      <c:pt idx="207">
                        <c:v>44769</c:v>
                      </c:pt>
                      <c:pt idx="208">
                        <c:v>44770</c:v>
                      </c:pt>
                      <c:pt idx="209">
                        <c:v>44771</c:v>
                      </c:pt>
                      <c:pt idx="210">
                        <c:v>44772</c:v>
                      </c:pt>
                      <c:pt idx="211">
                        <c:v>44773</c:v>
                      </c:pt>
                      <c:pt idx="212">
                        <c:v>44774</c:v>
                      </c:pt>
                      <c:pt idx="213">
                        <c:v>44775</c:v>
                      </c:pt>
                      <c:pt idx="214">
                        <c:v>44776</c:v>
                      </c:pt>
                      <c:pt idx="215">
                        <c:v>44777</c:v>
                      </c:pt>
                      <c:pt idx="216">
                        <c:v>44778</c:v>
                      </c:pt>
                      <c:pt idx="217">
                        <c:v>44779</c:v>
                      </c:pt>
                      <c:pt idx="218">
                        <c:v>44780</c:v>
                      </c:pt>
                      <c:pt idx="219">
                        <c:v>44781</c:v>
                      </c:pt>
                      <c:pt idx="220">
                        <c:v>44782</c:v>
                      </c:pt>
                      <c:pt idx="221">
                        <c:v>44783</c:v>
                      </c:pt>
                      <c:pt idx="222">
                        <c:v>44784</c:v>
                      </c:pt>
                      <c:pt idx="223">
                        <c:v>44785</c:v>
                      </c:pt>
                      <c:pt idx="224">
                        <c:v>44786</c:v>
                      </c:pt>
                      <c:pt idx="225">
                        <c:v>44787</c:v>
                      </c:pt>
                      <c:pt idx="226">
                        <c:v>44788</c:v>
                      </c:pt>
                      <c:pt idx="227">
                        <c:v>44789</c:v>
                      </c:pt>
                      <c:pt idx="228">
                        <c:v>44790</c:v>
                      </c:pt>
                      <c:pt idx="229">
                        <c:v>44791</c:v>
                      </c:pt>
                      <c:pt idx="230">
                        <c:v>44792</c:v>
                      </c:pt>
                      <c:pt idx="231">
                        <c:v>44793</c:v>
                      </c:pt>
                      <c:pt idx="232">
                        <c:v>44794</c:v>
                      </c:pt>
                      <c:pt idx="233">
                        <c:v>44795</c:v>
                      </c:pt>
                      <c:pt idx="234">
                        <c:v>44796</c:v>
                      </c:pt>
                      <c:pt idx="235">
                        <c:v>44797</c:v>
                      </c:pt>
                      <c:pt idx="236">
                        <c:v>44798</c:v>
                      </c:pt>
                      <c:pt idx="237">
                        <c:v>44799</c:v>
                      </c:pt>
                      <c:pt idx="238">
                        <c:v>44800</c:v>
                      </c:pt>
                      <c:pt idx="239">
                        <c:v>44801</c:v>
                      </c:pt>
                      <c:pt idx="240">
                        <c:v>44802</c:v>
                      </c:pt>
                      <c:pt idx="241">
                        <c:v>44803</c:v>
                      </c:pt>
                      <c:pt idx="242">
                        <c:v>44804</c:v>
                      </c:pt>
                      <c:pt idx="243">
                        <c:v>44805</c:v>
                      </c:pt>
                      <c:pt idx="244">
                        <c:v>44806</c:v>
                      </c:pt>
                      <c:pt idx="245">
                        <c:v>44807</c:v>
                      </c:pt>
                      <c:pt idx="246">
                        <c:v>44808</c:v>
                      </c:pt>
                      <c:pt idx="247">
                        <c:v>44809</c:v>
                      </c:pt>
                      <c:pt idx="248">
                        <c:v>44810</c:v>
                      </c:pt>
                      <c:pt idx="249">
                        <c:v>44811</c:v>
                      </c:pt>
                      <c:pt idx="250">
                        <c:v>44812</c:v>
                      </c:pt>
                      <c:pt idx="251">
                        <c:v>44813</c:v>
                      </c:pt>
                      <c:pt idx="252">
                        <c:v>44814</c:v>
                      </c:pt>
                      <c:pt idx="253">
                        <c:v>44815</c:v>
                      </c:pt>
                      <c:pt idx="254">
                        <c:v>44816</c:v>
                      </c:pt>
                      <c:pt idx="255">
                        <c:v>44817</c:v>
                      </c:pt>
                      <c:pt idx="256">
                        <c:v>44818</c:v>
                      </c:pt>
                      <c:pt idx="257">
                        <c:v>44819</c:v>
                      </c:pt>
                      <c:pt idx="258">
                        <c:v>44820</c:v>
                      </c:pt>
                      <c:pt idx="259">
                        <c:v>44821</c:v>
                      </c:pt>
                      <c:pt idx="260">
                        <c:v>44822</c:v>
                      </c:pt>
                      <c:pt idx="261">
                        <c:v>44823</c:v>
                      </c:pt>
                      <c:pt idx="262">
                        <c:v>44824</c:v>
                      </c:pt>
                      <c:pt idx="263">
                        <c:v>44825</c:v>
                      </c:pt>
                      <c:pt idx="264">
                        <c:v>44826</c:v>
                      </c:pt>
                      <c:pt idx="265">
                        <c:v>44827</c:v>
                      </c:pt>
                      <c:pt idx="266">
                        <c:v>44828</c:v>
                      </c:pt>
                      <c:pt idx="267">
                        <c:v>44829</c:v>
                      </c:pt>
                      <c:pt idx="268">
                        <c:v>44830</c:v>
                      </c:pt>
                      <c:pt idx="269">
                        <c:v>44831</c:v>
                      </c:pt>
                      <c:pt idx="270">
                        <c:v>44832</c:v>
                      </c:pt>
                      <c:pt idx="271">
                        <c:v>44833</c:v>
                      </c:pt>
                      <c:pt idx="272">
                        <c:v>44834</c:v>
                      </c:pt>
                      <c:pt idx="273">
                        <c:v>44835</c:v>
                      </c:pt>
                      <c:pt idx="274">
                        <c:v>44836</c:v>
                      </c:pt>
                      <c:pt idx="275">
                        <c:v>44837</c:v>
                      </c:pt>
                      <c:pt idx="276">
                        <c:v>44838</c:v>
                      </c:pt>
                      <c:pt idx="277">
                        <c:v>44839</c:v>
                      </c:pt>
                      <c:pt idx="278">
                        <c:v>44840</c:v>
                      </c:pt>
                      <c:pt idx="279">
                        <c:v>44841</c:v>
                      </c:pt>
                      <c:pt idx="280">
                        <c:v>44842</c:v>
                      </c:pt>
                      <c:pt idx="281">
                        <c:v>44843</c:v>
                      </c:pt>
                      <c:pt idx="282">
                        <c:v>44844</c:v>
                      </c:pt>
                      <c:pt idx="283">
                        <c:v>44845</c:v>
                      </c:pt>
                      <c:pt idx="284">
                        <c:v>44846</c:v>
                      </c:pt>
                      <c:pt idx="285">
                        <c:v>44847</c:v>
                      </c:pt>
                      <c:pt idx="286">
                        <c:v>44848</c:v>
                      </c:pt>
                      <c:pt idx="287">
                        <c:v>44849</c:v>
                      </c:pt>
                      <c:pt idx="288">
                        <c:v>44850</c:v>
                      </c:pt>
                      <c:pt idx="289">
                        <c:v>44851</c:v>
                      </c:pt>
                      <c:pt idx="290">
                        <c:v>44852</c:v>
                      </c:pt>
                      <c:pt idx="291">
                        <c:v>44853</c:v>
                      </c:pt>
                      <c:pt idx="292">
                        <c:v>44854</c:v>
                      </c:pt>
                      <c:pt idx="293">
                        <c:v>44855</c:v>
                      </c:pt>
                      <c:pt idx="294">
                        <c:v>44856</c:v>
                      </c:pt>
                      <c:pt idx="295">
                        <c:v>44857</c:v>
                      </c:pt>
                      <c:pt idx="296">
                        <c:v>44858</c:v>
                      </c:pt>
                      <c:pt idx="297">
                        <c:v>44859</c:v>
                      </c:pt>
                      <c:pt idx="298">
                        <c:v>44860</c:v>
                      </c:pt>
                      <c:pt idx="299">
                        <c:v>44861</c:v>
                      </c:pt>
                      <c:pt idx="300">
                        <c:v>44862</c:v>
                      </c:pt>
                      <c:pt idx="301">
                        <c:v>44863</c:v>
                      </c:pt>
                      <c:pt idx="302">
                        <c:v>44864</c:v>
                      </c:pt>
                      <c:pt idx="303">
                        <c:v>44865</c:v>
                      </c:pt>
                      <c:pt idx="304">
                        <c:v>44866</c:v>
                      </c:pt>
                      <c:pt idx="305">
                        <c:v>44867</c:v>
                      </c:pt>
                      <c:pt idx="306">
                        <c:v>44868</c:v>
                      </c:pt>
                      <c:pt idx="307">
                        <c:v>44869</c:v>
                      </c:pt>
                      <c:pt idx="308">
                        <c:v>44870</c:v>
                      </c:pt>
                      <c:pt idx="309">
                        <c:v>44871</c:v>
                      </c:pt>
                      <c:pt idx="310">
                        <c:v>44872</c:v>
                      </c:pt>
                      <c:pt idx="311">
                        <c:v>44873</c:v>
                      </c:pt>
                      <c:pt idx="312">
                        <c:v>44874</c:v>
                      </c:pt>
                      <c:pt idx="313">
                        <c:v>44875</c:v>
                      </c:pt>
                      <c:pt idx="314">
                        <c:v>44876</c:v>
                      </c:pt>
                      <c:pt idx="315">
                        <c:v>44877</c:v>
                      </c:pt>
                      <c:pt idx="316">
                        <c:v>44878</c:v>
                      </c:pt>
                      <c:pt idx="317">
                        <c:v>44879</c:v>
                      </c:pt>
                      <c:pt idx="318">
                        <c:v>44880</c:v>
                      </c:pt>
                      <c:pt idx="319">
                        <c:v>44881</c:v>
                      </c:pt>
                      <c:pt idx="320">
                        <c:v>44882</c:v>
                      </c:pt>
                      <c:pt idx="321">
                        <c:v>44883</c:v>
                      </c:pt>
                      <c:pt idx="322">
                        <c:v>44884</c:v>
                      </c:pt>
                      <c:pt idx="323">
                        <c:v>44885</c:v>
                      </c:pt>
                      <c:pt idx="324">
                        <c:v>44886</c:v>
                      </c:pt>
                      <c:pt idx="325">
                        <c:v>44887</c:v>
                      </c:pt>
                      <c:pt idx="326">
                        <c:v>44888</c:v>
                      </c:pt>
                      <c:pt idx="327">
                        <c:v>44889</c:v>
                      </c:pt>
                      <c:pt idx="328">
                        <c:v>44890</c:v>
                      </c:pt>
                      <c:pt idx="329">
                        <c:v>44891</c:v>
                      </c:pt>
                      <c:pt idx="330">
                        <c:v>44892</c:v>
                      </c:pt>
                      <c:pt idx="331">
                        <c:v>44893</c:v>
                      </c:pt>
                      <c:pt idx="332">
                        <c:v>44894</c:v>
                      </c:pt>
                      <c:pt idx="333">
                        <c:v>44895</c:v>
                      </c:pt>
                      <c:pt idx="334">
                        <c:v>44896</c:v>
                      </c:pt>
                      <c:pt idx="335">
                        <c:v>44897</c:v>
                      </c:pt>
                      <c:pt idx="336">
                        <c:v>44898</c:v>
                      </c:pt>
                      <c:pt idx="337">
                        <c:v>44899</c:v>
                      </c:pt>
                      <c:pt idx="338">
                        <c:v>44900</c:v>
                      </c:pt>
                      <c:pt idx="339">
                        <c:v>44901</c:v>
                      </c:pt>
                      <c:pt idx="340">
                        <c:v>44902</c:v>
                      </c:pt>
                      <c:pt idx="341">
                        <c:v>44903</c:v>
                      </c:pt>
                      <c:pt idx="342">
                        <c:v>44904</c:v>
                      </c:pt>
                      <c:pt idx="343">
                        <c:v>44905</c:v>
                      </c:pt>
                      <c:pt idx="344">
                        <c:v>44906</c:v>
                      </c:pt>
                      <c:pt idx="345">
                        <c:v>44907</c:v>
                      </c:pt>
                      <c:pt idx="346">
                        <c:v>44908</c:v>
                      </c:pt>
                      <c:pt idx="347">
                        <c:v>44909</c:v>
                      </c:pt>
                      <c:pt idx="348">
                        <c:v>44910</c:v>
                      </c:pt>
                      <c:pt idx="349">
                        <c:v>44911</c:v>
                      </c:pt>
                      <c:pt idx="350">
                        <c:v>44912</c:v>
                      </c:pt>
                      <c:pt idx="351">
                        <c:v>44913</c:v>
                      </c:pt>
                      <c:pt idx="352">
                        <c:v>44914</c:v>
                      </c:pt>
                      <c:pt idx="353">
                        <c:v>44915</c:v>
                      </c:pt>
                      <c:pt idx="354">
                        <c:v>44916</c:v>
                      </c:pt>
                      <c:pt idx="355">
                        <c:v>44917</c:v>
                      </c:pt>
                      <c:pt idx="356">
                        <c:v>44918</c:v>
                      </c:pt>
                      <c:pt idx="357">
                        <c:v>44919</c:v>
                      </c:pt>
                      <c:pt idx="358">
                        <c:v>44920</c:v>
                      </c:pt>
                      <c:pt idx="359">
                        <c:v>44921</c:v>
                      </c:pt>
                      <c:pt idx="360">
                        <c:v>44922</c:v>
                      </c:pt>
                      <c:pt idx="361">
                        <c:v>44923</c:v>
                      </c:pt>
                      <c:pt idx="362">
                        <c:v>44924</c:v>
                      </c:pt>
                      <c:pt idx="363">
                        <c:v>44925</c:v>
                      </c:pt>
                      <c:pt idx="364">
                        <c:v>44926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'Acumulado eólico-solar'!$J$8:$J$372</c15:sqref>
                        </c15:formulaRef>
                      </c:ext>
                    </c:extLst>
                    <c:numCache>
                      <c:formatCode>_(* #,##0_);_(* \(#,##0\);_(* "-"_);_(@_)</c:formatCode>
                      <c:ptCount val="365"/>
                      <c:pt idx="0">
                        <c:v>4028.8300000000017</c:v>
                      </c:pt>
                      <c:pt idx="1">
                        <c:v>8670.784833333335</c:v>
                      </c:pt>
                      <c:pt idx="2">
                        <c:v>11922.650833333337</c:v>
                      </c:pt>
                      <c:pt idx="3">
                        <c:v>14968.093666666671</c:v>
                      </c:pt>
                      <c:pt idx="4">
                        <c:v>16247.14816666667</c:v>
                      </c:pt>
                      <c:pt idx="5">
                        <c:v>17327.800833333335</c:v>
                      </c:pt>
                      <c:pt idx="6">
                        <c:v>18519.334000000003</c:v>
                      </c:pt>
                      <c:pt idx="7">
                        <c:v>19596.076333333338</c:v>
                      </c:pt>
                      <c:pt idx="8">
                        <c:v>19992.921666666673</c:v>
                      </c:pt>
                      <c:pt idx="9">
                        <c:v>21026.49633333334</c:v>
                      </c:pt>
                      <c:pt idx="10">
                        <c:v>22802.144666666674</c:v>
                      </c:pt>
                      <c:pt idx="11">
                        <c:v>25732.840000000007</c:v>
                      </c:pt>
                      <c:pt idx="12">
                        <c:v>29420.910500000005</c:v>
                      </c:pt>
                      <c:pt idx="13">
                        <c:v>32661.356500000005</c:v>
                      </c:pt>
                      <c:pt idx="14">
                        <c:v>34701.087500000009</c:v>
                      </c:pt>
                      <c:pt idx="15">
                        <c:v>34805.278333333343</c:v>
                      </c:pt>
                      <c:pt idx="16">
                        <c:v>35463.151000000013</c:v>
                      </c:pt>
                      <c:pt idx="17">
                        <c:v>35952.01916666668</c:v>
                      </c:pt>
                      <c:pt idx="18">
                        <c:v>36006.516666666677</c:v>
                      </c:pt>
                      <c:pt idx="19">
                        <c:v>36007.67500000001</c:v>
                      </c:pt>
                      <c:pt idx="20">
                        <c:v>36038.158166666675</c:v>
                      </c:pt>
                      <c:pt idx="21">
                        <c:v>37236.117166666678</c:v>
                      </c:pt>
                      <c:pt idx="22">
                        <c:v>38238.680500000009</c:v>
                      </c:pt>
                      <c:pt idx="23">
                        <c:v>39547.621166666679</c:v>
                      </c:pt>
                      <c:pt idx="24">
                        <c:v>42422.515500000009</c:v>
                      </c:pt>
                      <c:pt idx="25">
                        <c:v>45873.244500000008</c:v>
                      </c:pt>
                      <c:pt idx="26">
                        <c:v>48608.312333333342</c:v>
                      </c:pt>
                      <c:pt idx="27">
                        <c:v>52154.093666666675</c:v>
                      </c:pt>
                      <c:pt idx="28">
                        <c:v>55741.017000000007</c:v>
                      </c:pt>
                      <c:pt idx="29">
                        <c:v>58172.697333333344</c:v>
                      </c:pt>
                      <c:pt idx="30">
                        <c:v>58909.283833333342</c:v>
                      </c:pt>
                      <c:pt idx="31">
                        <c:v>61444.250333333344</c:v>
                      </c:pt>
                      <c:pt idx="32">
                        <c:v>63556.001833333343</c:v>
                      </c:pt>
                      <c:pt idx="33">
                        <c:v>66049.535333333348</c:v>
                      </c:pt>
                      <c:pt idx="34">
                        <c:v>68076.377500000017</c:v>
                      </c:pt>
                      <c:pt idx="35">
                        <c:v>69165.027833333355</c:v>
                      </c:pt>
                      <c:pt idx="36">
                        <c:v>69846.222666666683</c:v>
                      </c:pt>
                      <c:pt idx="37">
                        <c:v>70339.714500000016</c:v>
                      </c:pt>
                      <c:pt idx="38">
                        <c:v>70909.82183333335</c:v>
                      </c:pt>
                      <c:pt idx="39">
                        <c:v>71664.308166666684</c:v>
                      </c:pt>
                      <c:pt idx="40">
                        <c:v>73731.141166666683</c:v>
                      </c:pt>
                      <c:pt idx="41">
                        <c:v>73996.212666666688</c:v>
                      </c:pt>
                      <c:pt idx="42">
                        <c:v>75187.119166666685</c:v>
                      </c:pt>
                      <c:pt idx="43">
                        <c:v>77116.555166666687</c:v>
                      </c:pt>
                      <c:pt idx="44">
                        <c:v>78474.559000000023</c:v>
                      </c:pt>
                      <c:pt idx="45">
                        <c:v>80020.13333333336</c:v>
                      </c:pt>
                      <c:pt idx="46">
                        <c:v>81521.38366666669</c:v>
                      </c:pt>
                      <c:pt idx="47">
                        <c:v>82315.667166666695</c:v>
                      </c:pt>
                      <c:pt idx="48">
                        <c:v>82808.323666666693</c:v>
                      </c:pt>
                      <c:pt idx="49">
                        <c:v>85337.694166666697</c:v>
                      </c:pt>
                      <c:pt idx="50">
                        <c:v>87581.612166666702</c:v>
                      </c:pt>
                      <c:pt idx="51">
                        <c:v>88345.900166666703</c:v>
                      </c:pt>
                      <c:pt idx="52">
                        <c:v>88849.431166666705</c:v>
                      </c:pt>
                      <c:pt idx="53">
                        <c:v>89522.912500000035</c:v>
                      </c:pt>
                      <c:pt idx="54">
                        <c:v>89845.397333333371</c:v>
                      </c:pt>
                      <c:pt idx="55">
                        <c:v>92060.996833333367</c:v>
                      </c:pt>
                      <c:pt idx="56">
                        <c:v>94420.981333333373</c:v>
                      </c:pt>
                      <c:pt idx="57">
                        <c:v>95413.84950000004</c:v>
                      </c:pt>
                      <c:pt idx="58">
                        <c:v>97168.267000000036</c:v>
                      </c:pt>
                      <c:pt idx="59">
                        <c:v>99326.497000000032</c:v>
                      </c:pt>
                      <c:pt idx="60">
                        <c:v>101946.26583333337</c:v>
                      </c:pt>
                      <c:pt idx="61">
                        <c:v>103306.2686666667</c:v>
                      </c:pt>
                      <c:pt idx="62">
                        <c:v>106043.51383333336</c:v>
                      </c:pt>
                      <c:pt idx="63">
                        <c:v>108615.20100000003</c:v>
                      </c:pt>
                      <c:pt idx="64">
                        <c:v>109099.39416666669</c:v>
                      </c:pt>
                      <c:pt idx="65">
                        <c:v>109640.3571666667</c:v>
                      </c:pt>
                      <c:pt idx="66">
                        <c:v>111088.25716666669</c:v>
                      </c:pt>
                      <c:pt idx="67">
                        <c:v>112176.08783333335</c:v>
                      </c:pt>
                      <c:pt idx="68">
                        <c:v>113105.70416666669</c:v>
                      </c:pt>
                      <c:pt idx="69">
                        <c:v>114158.51233333336</c:v>
                      </c:pt>
                      <c:pt idx="70">
                        <c:v>115065.20566666669</c:v>
                      </c:pt>
                      <c:pt idx="71">
                        <c:v>115489.30350000002</c:v>
                      </c:pt>
                      <c:pt idx="72">
                        <c:v>116394.2471666667</c:v>
                      </c:pt>
                      <c:pt idx="73">
                        <c:v>117396.28300000002</c:v>
                      </c:pt>
                      <c:pt idx="74">
                        <c:v>118990.0896666667</c:v>
                      </c:pt>
                      <c:pt idx="75">
                        <c:v>120970.73900000003</c:v>
                      </c:pt>
                      <c:pt idx="76">
                        <c:v>122979.50933333336</c:v>
                      </c:pt>
                      <c:pt idx="77">
                        <c:v>127049.06183333337</c:v>
                      </c:pt>
                      <c:pt idx="78">
                        <c:v>129184.4641666667</c:v>
                      </c:pt>
                      <c:pt idx="79">
                        <c:v>129534.89600000004</c:v>
                      </c:pt>
                      <c:pt idx="80">
                        <c:v>130012.26250000004</c:v>
                      </c:pt>
                      <c:pt idx="81">
                        <c:v>131802.72083333338</c:v>
                      </c:pt>
                      <c:pt idx="82">
                        <c:v>132888.55216666672</c:v>
                      </c:pt>
                      <c:pt idx="83">
                        <c:v>135798.66100000005</c:v>
                      </c:pt>
                      <c:pt idx="84">
                        <c:v>138481.67400000006</c:v>
                      </c:pt>
                      <c:pt idx="85">
                        <c:v>139340.68883333338</c:v>
                      </c:pt>
                      <c:pt idx="86">
                        <c:v>141260.38483333337</c:v>
                      </c:pt>
                      <c:pt idx="87">
                        <c:v>143088.7091666667</c:v>
                      </c:pt>
                      <c:pt idx="88">
                        <c:v>144390.77833333335</c:v>
                      </c:pt>
                      <c:pt idx="89">
                        <c:v>144781.77583333335</c:v>
                      </c:pt>
                      <c:pt idx="90">
                        <c:v>146048.15933333334</c:v>
                      </c:pt>
                      <c:pt idx="91">
                        <c:v>147401.54250000001</c:v>
                      </c:pt>
                      <c:pt idx="92">
                        <c:v>148459.08683333333</c:v>
                      </c:pt>
                      <c:pt idx="93">
                        <c:v>149159.31766666667</c:v>
                      </c:pt>
                      <c:pt idx="94">
                        <c:v>149181.07250000001</c:v>
                      </c:pt>
                      <c:pt idx="95">
                        <c:v>150636.59450000001</c:v>
                      </c:pt>
                      <c:pt idx="96">
                        <c:v>153285.14199999999</c:v>
                      </c:pt>
                      <c:pt idx="97">
                        <c:v>153877.86549999999</c:v>
                      </c:pt>
                      <c:pt idx="98">
                        <c:v>155218.04249999998</c:v>
                      </c:pt>
                      <c:pt idx="99">
                        <c:v>155744.72383333332</c:v>
                      </c:pt>
                      <c:pt idx="100">
                        <c:v>157267.33549999999</c:v>
                      </c:pt>
                      <c:pt idx="101">
                        <c:v>158779.28099999999</c:v>
                      </c:pt>
                      <c:pt idx="102">
                        <c:v>160177.07033333331</c:v>
                      </c:pt>
                      <c:pt idx="103">
                        <c:v>161925.48416666663</c:v>
                      </c:pt>
                      <c:pt idx="104">
                        <c:v>163845.75683333329</c:v>
                      </c:pt>
                      <c:pt idx="105">
                        <c:v>166864.94283333328</c:v>
                      </c:pt>
                      <c:pt idx="106">
                        <c:v>169631.37099999996</c:v>
                      </c:pt>
                      <c:pt idx="107">
                        <c:v>171445.22099999996</c:v>
                      </c:pt>
                      <c:pt idx="108">
                        <c:v>172905.45399999997</c:v>
                      </c:pt>
                      <c:pt idx="109">
                        <c:v>173246.50416666662</c:v>
                      </c:pt>
                      <c:pt idx="110">
                        <c:v>173709.34566666663</c:v>
                      </c:pt>
                      <c:pt idx="111">
                        <c:v>174575.8398333333</c:v>
                      </c:pt>
                      <c:pt idx="112">
                        <c:v>176313.71333333329</c:v>
                      </c:pt>
                      <c:pt idx="113">
                        <c:v>176579.61883333328</c:v>
                      </c:pt>
                      <c:pt idx="114">
                        <c:v>176805.87899999996</c:v>
                      </c:pt>
                      <c:pt idx="115">
                        <c:v>177043.45699999997</c:v>
                      </c:pt>
                      <c:pt idx="116">
                        <c:v>177236.3888333333</c:v>
                      </c:pt>
                      <c:pt idx="117">
                        <c:v>181878.12616666663</c:v>
                      </c:pt>
                      <c:pt idx="118">
                        <c:v>185361.35016666661</c:v>
                      </c:pt>
                      <c:pt idx="119">
                        <c:v>188544.88333333327</c:v>
                      </c:pt>
                      <c:pt idx="120">
                        <c:v>193287.77333333329</c:v>
                      </c:pt>
                      <c:pt idx="121">
                        <c:v>196586.6633333333</c:v>
                      </c:pt>
                      <c:pt idx="122">
                        <c:v>197346.6633333333</c:v>
                      </c:pt>
                      <c:pt idx="123">
                        <c:v>197568.96333333329</c:v>
                      </c:pt>
                      <c:pt idx="124">
                        <c:v>198689.3533333333</c:v>
                      </c:pt>
                      <c:pt idx="125">
                        <c:v>199442.95333333331</c:v>
                      </c:pt>
                      <c:pt idx="126">
                        <c:v>201505.3133333333</c:v>
                      </c:pt>
                      <c:pt idx="127">
                        <c:v>202055.73333333331</c:v>
                      </c:pt>
                      <c:pt idx="128">
                        <c:v>202748.2533333333</c:v>
                      </c:pt>
                      <c:pt idx="129">
                        <c:v>203218.30333333329</c:v>
                      </c:pt>
                      <c:pt idx="130">
                        <c:v>203438.71333333329</c:v>
                      </c:pt>
                      <c:pt idx="131">
                        <c:v>203516.68333333329</c:v>
                      </c:pt>
                      <c:pt idx="132">
                        <c:v>205413.7533333333</c:v>
                      </c:pt>
                      <c:pt idx="133">
                        <c:v>207980.2533333333</c:v>
                      </c:pt>
                      <c:pt idx="134">
                        <c:v>208152.0733333333</c:v>
                      </c:pt>
                      <c:pt idx="135">
                        <c:v>208203.76333333331</c:v>
                      </c:pt>
                      <c:pt idx="136">
                        <c:v>209747.6333333333</c:v>
                      </c:pt>
                      <c:pt idx="137">
                        <c:v>211732.05333333332</c:v>
                      </c:pt>
                      <c:pt idx="138">
                        <c:v>213248.06333333332</c:v>
                      </c:pt>
                      <c:pt idx="139">
                        <c:v>214916.10333333333</c:v>
                      </c:pt>
                      <c:pt idx="140">
                        <c:v>217373.16333333333</c:v>
                      </c:pt>
                      <c:pt idx="141">
                        <c:v>219196.34333333332</c:v>
                      </c:pt>
                      <c:pt idx="142">
                        <c:v>221149.79333333333</c:v>
                      </c:pt>
                      <c:pt idx="143">
                        <c:v>223103.24333333335</c:v>
                      </c:pt>
                      <c:pt idx="144">
                        <c:v>224003.24333333335</c:v>
                      </c:pt>
                      <c:pt idx="145">
                        <c:v>225462.88333333336</c:v>
                      </c:pt>
                      <c:pt idx="146">
                        <c:v>228626.94333333336</c:v>
                      </c:pt>
                      <c:pt idx="147">
                        <c:v>230598.45333333337</c:v>
                      </c:pt>
                      <c:pt idx="148">
                        <c:v>230908.74333333338</c:v>
                      </c:pt>
                      <c:pt idx="149">
                        <c:v>230961.84333333338</c:v>
                      </c:pt>
                      <c:pt idx="150">
                        <c:v>232038.21333333338</c:v>
                      </c:pt>
                      <c:pt idx="151">
                        <c:v>234615.2275311173</c:v>
                      </c:pt>
                      <c:pt idx="152">
                        <c:v>235333.08714111731</c:v>
                      </c:pt>
                      <c:pt idx="153">
                        <c:v>237875.46486547339</c:v>
                      </c:pt>
                      <c:pt idx="154">
                        <c:v>238006.63354797338</c:v>
                      </c:pt>
                      <c:pt idx="155">
                        <c:v>238108.21798083893</c:v>
                      </c:pt>
                      <c:pt idx="156">
                        <c:v>238434.7671475056</c:v>
                      </c:pt>
                      <c:pt idx="157">
                        <c:v>238498.61259750559</c:v>
                      </c:pt>
                      <c:pt idx="158">
                        <c:v>239854.44049920526</c:v>
                      </c:pt>
                      <c:pt idx="159">
                        <c:v>240974.83649463239</c:v>
                      </c:pt>
                      <c:pt idx="160">
                        <c:v>241299.76889443211</c:v>
                      </c:pt>
                      <c:pt idx="161">
                        <c:v>245649.69189443212</c:v>
                      </c:pt>
                      <c:pt idx="162">
                        <c:v>247711.07806109879</c:v>
                      </c:pt>
                      <c:pt idx="163">
                        <c:v>248098.58122776545</c:v>
                      </c:pt>
                      <c:pt idx="164">
                        <c:v>248144.11206109877</c:v>
                      </c:pt>
                      <c:pt idx="165">
                        <c:v>248441.6128944321</c:v>
                      </c:pt>
                      <c:pt idx="166">
                        <c:v>248441.6128944321</c:v>
                      </c:pt>
                      <c:pt idx="167">
                        <c:v>249271.27439443208</c:v>
                      </c:pt>
                      <c:pt idx="168">
                        <c:v>249275.44906109874</c:v>
                      </c:pt>
                      <c:pt idx="169">
                        <c:v>249331.80306109873</c:v>
                      </c:pt>
                      <c:pt idx="170">
                        <c:v>249349.49756109875</c:v>
                      </c:pt>
                      <c:pt idx="171">
                        <c:v>250472.9172277654</c:v>
                      </c:pt>
                      <c:pt idx="172">
                        <c:v>251572.43589443207</c:v>
                      </c:pt>
                      <c:pt idx="173">
                        <c:v>253037.09089443207</c:v>
                      </c:pt>
                      <c:pt idx="174">
                        <c:v>255550.36756109874</c:v>
                      </c:pt>
                      <c:pt idx="175">
                        <c:v>260896.39689443208</c:v>
                      </c:pt>
                      <c:pt idx="176">
                        <c:v>265316.43172776542</c:v>
                      </c:pt>
                      <c:pt idx="177">
                        <c:v>267796.05172776541</c:v>
                      </c:pt>
                      <c:pt idx="178">
                        <c:v>268534.55356109876</c:v>
                      </c:pt>
                      <c:pt idx="179">
                        <c:v>268534.55356109876</c:v>
                      </c:pt>
                      <c:pt idx="180">
                        <c:v>269199.59739443212</c:v>
                      </c:pt>
                      <c:pt idx="181">
                        <c:v>272194.33272776543</c:v>
                      </c:pt>
                      <c:pt idx="182">
                        <c:v>274499.80522776541</c:v>
                      </c:pt>
                      <c:pt idx="183">
                        <c:v>278964.95189443207</c:v>
                      </c:pt>
                      <c:pt idx="184">
                        <c:v>284714.06472776539</c:v>
                      </c:pt>
                      <c:pt idx="185">
                        <c:v>287156.80839443207</c:v>
                      </c:pt>
                      <c:pt idx="186">
                        <c:v>288835.58339443209</c:v>
                      </c:pt>
                      <c:pt idx="187">
                        <c:v>288981.81439443212</c:v>
                      </c:pt>
                      <c:pt idx="188">
                        <c:v>293647.11406109878</c:v>
                      </c:pt>
                      <c:pt idx="189">
                        <c:v>296520.99389443209</c:v>
                      </c:pt>
                      <c:pt idx="190">
                        <c:v>297087.9083944321</c:v>
                      </c:pt>
                      <c:pt idx="191">
                        <c:v>297781.77456109878</c:v>
                      </c:pt>
                      <c:pt idx="192">
                        <c:v>298118.91122776543</c:v>
                      </c:pt>
                      <c:pt idx="193">
                        <c:v>299236.29839443212</c:v>
                      </c:pt>
                      <c:pt idx="194">
                        <c:v>299236.29839443212</c:v>
                      </c:pt>
                      <c:pt idx="195">
                        <c:v>300196.34756109881</c:v>
                      </c:pt>
                      <c:pt idx="196">
                        <c:v>303058.85806109878</c:v>
                      </c:pt>
                      <c:pt idx="197">
                        <c:v>303479.36489443213</c:v>
                      </c:pt>
                      <c:pt idx="198">
                        <c:v>303863.6720610988</c:v>
                      </c:pt>
                      <c:pt idx="199">
                        <c:v>303863.6720610988</c:v>
                      </c:pt>
                      <c:pt idx="200">
                        <c:v>305820.17506109882</c:v>
                      </c:pt>
                      <c:pt idx="201">
                        <c:v>306264.45389443217</c:v>
                      </c:pt>
                      <c:pt idx="202">
                        <c:v>306380.39556109882</c:v>
                      </c:pt>
                      <c:pt idx="203">
                        <c:v>307217.7852277655</c:v>
                      </c:pt>
                      <c:pt idx="204">
                        <c:v>310691.78672776552</c:v>
                      </c:pt>
                      <c:pt idx="205">
                        <c:v>315399.93072776549</c:v>
                      </c:pt>
                      <c:pt idx="206">
                        <c:v>318096.24972776551</c:v>
                      </c:pt>
                      <c:pt idx="207">
                        <c:v>319447.56139443215</c:v>
                      </c:pt>
                      <c:pt idx="208">
                        <c:v>320402.07556109881</c:v>
                      </c:pt>
                      <c:pt idx="209">
                        <c:v>322301.17422776547</c:v>
                      </c:pt>
                      <c:pt idx="210">
                        <c:v>323310.86139443214</c:v>
                      </c:pt>
                      <c:pt idx="211">
                        <c:v>327765.18389443215</c:v>
                      </c:pt>
                      <c:pt idx="212">
                        <c:v>330121.39389443217</c:v>
                      </c:pt>
                      <c:pt idx="213">
                        <c:v>333260.07389443216</c:v>
                      </c:pt>
                      <c:pt idx="214">
                        <c:v>334470.79389443214</c:v>
                      </c:pt>
                      <c:pt idx="215">
                        <c:v>335540.02222776547</c:v>
                      </c:pt>
                      <c:pt idx="216">
                        <c:v>336151.20806109882</c:v>
                      </c:pt>
                      <c:pt idx="217">
                        <c:v>336855.20206109883</c:v>
                      </c:pt>
                      <c:pt idx="218">
                        <c:v>337017.45289443218</c:v>
                      </c:pt>
                      <c:pt idx="219">
                        <c:v>337435.48506109882</c:v>
                      </c:pt>
                      <c:pt idx="220">
                        <c:v>337799.09972776548</c:v>
                      </c:pt>
                      <c:pt idx="221">
                        <c:v>337957.64706109883</c:v>
                      </c:pt>
                      <c:pt idx="222">
                        <c:v>338571.27889443218</c:v>
                      </c:pt>
                      <c:pt idx="223">
                        <c:v>340143.03589443216</c:v>
                      </c:pt>
                      <c:pt idx="224">
                        <c:v>340775.17906109884</c:v>
                      </c:pt>
                      <c:pt idx="225">
                        <c:v>341627.72522776551</c:v>
                      </c:pt>
                      <c:pt idx="226">
                        <c:v>341988.35206109885</c:v>
                      </c:pt>
                      <c:pt idx="227">
                        <c:v>342470.18256109883</c:v>
                      </c:pt>
                      <c:pt idx="228">
                        <c:v>345341.03322776553</c:v>
                      </c:pt>
                      <c:pt idx="229">
                        <c:v>349190.6332277655</c:v>
                      </c:pt>
                      <c:pt idx="230">
                        <c:v>351338.19156109885</c:v>
                      </c:pt>
                      <c:pt idx="231">
                        <c:v>352536.58822776552</c:v>
                      </c:pt>
                      <c:pt idx="232">
                        <c:v>354878.84289443219</c:v>
                      </c:pt>
                      <c:pt idx="233">
                        <c:v>358097.82639443217</c:v>
                      </c:pt>
                      <c:pt idx="234">
                        <c:v>361634.03322776553</c:v>
                      </c:pt>
                      <c:pt idx="235">
                        <c:v>363499.65472776553</c:v>
                      </c:pt>
                      <c:pt idx="236">
                        <c:v>364770.70522776555</c:v>
                      </c:pt>
                      <c:pt idx="237">
                        <c:v>366998.7330610989</c:v>
                      </c:pt>
                      <c:pt idx="238">
                        <c:v>369475.68872776558</c:v>
                      </c:pt>
                      <c:pt idx="239">
                        <c:v>372347.1190610989</c:v>
                      </c:pt>
                      <c:pt idx="240">
                        <c:v>373963.05972776556</c:v>
                      </c:pt>
                      <c:pt idx="241">
                        <c:v>374978.24422776554</c:v>
                      </c:pt>
                      <c:pt idx="242">
                        <c:v>376452.52239443222</c:v>
                      </c:pt>
                      <c:pt idx="243">
                        <c:v>377791.20839443221</c:v>
                      </c:pt>
                      <c:pt idx="244">
                        <c:v>379264.88956109888</c:v>
                      </c:pt>
                      <c:pt idx="245">
                        <c:v>380212.67206109886</c:v>
                      </c:pt>
                      <c:pt idx="246">
                        <c:v>381441.89789443219</c:v>
                      </c:pt>
                      <c:pt idx="247">
                        <c:v>382486.98206109885</c:v>
                      </c:pt>
                      <c:pt idx="248">
                        <c:v>384160.64522776555</c:v>
                      </c:pt>
                      <c:pt idx="249">
                        <c:v>386049.93056109891</c:v>
                      </c:pt>
                      <c:pt idx="250">
                        <c:v>388027.58056109893</c:v>
                      </c:pt>
                      <c:pt idx="251">
                        <c:v>391147.74689443229</c:v>
                      </c:pt>
                      <c:pt idx="252">
                        <c:v>392640.03489443229</c:v>
                      </c:pt>
                      <c:pt idx="253">
                        <c:v>395612.64672776562</c:v>
                      </c:pt>
                      <c:pt idx="254">
                        <c:v>398243.02656109893</c:v>
                      </c:pt>
                      <c:pt idx="255">
                        <c:v>400191.74756109895</c:v>
                      </c:pt>
                      <c:pt idx="256">
                        <c:v>402535.59439443226</c:v>
                      </c:pt>
                      <c:pt idx="257">
                        <c:v>405201.23006109893</c:v>
                      </c:pt>
                      <c:pt idx="258">
                        <c:v>406742.14589443227</c:v>
                      </c:pt>
                      <c:pt idx="259">
                        <c:v>407887.47772776562</c:v>
                      </c:pt>
                      <c:pt idx="260">
                        <c:v>409487.08906109893</c:v>
                      </c:pt>
                      <c:pt idx="261">
                        <c:v>411118.99806109892</c:v>
                      </c:pt>
                      <c:pt idx="262">
                        <c:v>412013.8665610989</c:v>
                      </c:pt>
                      <c:pt idx="263">
                        <c:v>414173.83022776555</c:v>
                      </c:pt>
                      <c:pt idx="264">
                        <c:v>415514.1788944322</c:v>
                      </c:pt>
                      <c:pt idx="265">
                        <c:v>417058.58489443222</c:v>
                      </c:pt>
                      <c:pt idx="266">
                        <c:v>418910.11372776557</c:v>
                      </c:pt>
                      <c:pt idx="267">
                        <c:v>420211.18289443222</c:v>
                      </c:pt>
                      <c:pt idx="268">
                        <c:v>421355.40122776554</c:v>
                      </c:pt>
                      <c:pt idx="269">
                        <c:v>423511.57772776554</c:v>
                      </c:pt>
                      <c:pt idx="270">
                        <c:v>426209.95106109889</c:v>
                      </c:pt>
                      <c:pt idx="271">
                        <c:v>428357.3910610989</c:v>
                      </c:pt>
                      <c:pt idx="272">
                        <c:v>429357.58922776557</c:v>
                      </c:pt>
                      <c:pt idx="273">
                        <c:v>430437.78756109887</c:v>
                      </c:pt>
                      <c:pt idx="274">
                        <c:v>432296.76772776555</c:v>
                      </c:pt>
                      <c:pt idx="275">
                        <c:v>434670.02506109886</c:v>
                      </c:pt>
                      <c:pt idx="276">
                        <c:v>438395.26689443219</c:v>
                      </c:pt>
                      <c:pt idx="277">
                        <c:v>441426.46839443222</c:v>
                      </c:pt>
                      <c:pt idx="278">
                        <c:v>443473.56589443219</c:v>
                      </c:pt>
                      <c:pt idx="279">
                        <c:v>447045.98689443216</c:v>
                      </c:pt>
                      <c:pt idx="280">
                        <c:v>450180.72522776551</c:v>
                      </c:pt>
                      <c:pt idx="281">
                        <c:v>451302.97856109886</c:v>
                      </c:pt>
                      <c:pt idx="282">
                        <c:v>453895.93806109886</c:v>
                      </c:pt>
                      <c:pt idx="283">
                        <c:v>455893.54172776552</c:v>
                      </c:pt>
                      <c:pt idx="284">
                        <c:v>459775.26772776555</c:v>
                      </c:pt>
                      <c:pt idx="285">
                        <c:v>462579.53406109888</c:v>
                      </c:pt>
                      <c:pt idx="286">
                        <c:v>464301.69539443223</c:v>
                      </c:pt>
                      <c:pt idx="287">
                        <c:v>467196.73656109889</c:v>
                      </c:pt>
                      <c:pt idx="288">
                        <c:v>471986.29956109892</c:v>
                      </c:pt>
                      <c:pt idx="289">
                        <c:v>476066.24572776561</c:v>
                      </c:pt>
                      <c:pt idx="290">
                        <c:v>479734.73872776562</c:v>
                      </c:pt>
                      <c:pt idx="291">
                        <c:v>482091.80789443228</c:v>
                      </c:pt>
                      <c:pt idx="292">
                        <c:v>484222.07722776564</c:v>
                      </c:pt>
                      <c:pt idx="293">
                        <c:v>486114.71939443232</c:v>
                      </c:pt>
                      <c:pt idx="294">
                        <c:v>487263.00239443232</c:v>
                      </c:pt>
                      <c:pt idx="295">
                        <c:v>488218.72272776568</c:v>
                      </c:pt>
                      <c:pt idx="296">
                        <c:v>490644.35939443234</c:v>
                      </c:pt>
                      <c:pt idx="297">
                        <c:v>495212.83422776568</c:v>
                      </c:pt>
                      <c:pt idx="298">
                        <c:v>498141.29989443236</c:v>
                      </c:pt>
                      <c:pt idx="299">
                        <c:v>500030.56672776572</c:v>
                      </c:pt>
                      <c:pt idx="300">
                        <c:v>504280.3888944324</c:v>
                      </c:pt>
                      <c:pt idx="301">
                        <c:v>506854.87489443237</c:v>
                      </c:pt>
                      <c:pt idx="302">
                        <c:v>510324.0358944324</c:v>
                      </c:pt>
                      <c:pt idx="303">
                        <c:v>515479.14506109909</c:v>
                      </c:pt>
                      <c:pt idx="304">
                        <c:v>518669.60322776577</c:v>
                      </c:pt>
                      <c:pt idx="305">
                        <c:v>523103.60289443244</c:v>
                      </c:pt>
                      <c:pt idx="306">
                        <c:v>527360.4370610991</c:v>
                      </c:pt>
                      <c:pt idx="307">
                        <c:v>529684.49772776582</c:v>
                      </c:pt>
                      <c:pt idx="308">
                        <c:v>531251.66972776584</c:v>
                      </c:pt>
                      <c:pt idx="309">
                        <c:v>533830.98606109922</c:v>
                      </c:pt>
                      <c:pt idx="310">
                        <c:v>540119.50922776584</c:v>
                      </c:pt>
                      <c:pt idx="311">
                        <c:v>547983.07439443248</c:v>
                      </c:pt>
                      <c:pt idx="312">
                        <c:v>553382.15489443252</c:v>
                      </c:pt>
                      <c:pt idx="313">
                        <c:v>556000.56206109922</c:v>
                      </c:pt>
                      <c:pt idx="314">
                        <c:v>559553.5015610992</c:v>
                      </c:pt>
                      <c:pt idx="315">
                        <c:v>563576.47289443249</c:v>
                      </c:pt>
                      <c:pt idx="316">
                        <c:v>567317.53822776582</c:v>
                      </c:pt>
                      <c:pt idx="317">
                        <c:v>572178.3815610992</c:v>
                      </c:pt>
                      <c:pt idx="318">
                        <c:v>576161.8578944325</c:v>
                      </c:pt>
                      <c:pt idx="319">
                        <c:v>579364.58772776579</c:v>
                      </c:pt>
                      <c:pt idx="320">
                        <c:v>583458.39189443248</c:v>
                      </c:pt>
                      <c:pt idx="321">
                        <c:v>585947.38872776576</c:v>
                      </c:pt>
                      <c:pt idx="322">
                        <c:v>588708.10306109907</c:v>
                      </c:pt>
                      <c:pt idx="323">
                        <c:v>592511.67339443241</c:v>
                      </c:pt>
                      <c:pt idx="324">
                        <c:v>594882.43439443246</c:v>
                      </c:pt>
                      <c:pt idx="325">
                        <c:v>597594.74272776581</c:v>
                      </c:pt>
                      <c:pt idx="326">
                        <c:v>599823.79122776585</c:v>
                      </c:pt>
                      <c:pt idx="327">
                        <c:v>605752.9669777659</c:v>
                      </c:pt>
                      <c:pt idx="328">
                        <c:v>609724.53647776588</c:v>
                      </c:pt>
                      <c:pt idx="329">
                        <c:v>616127.4843444326</c:v>
                      </c:pt>
                      <c:pt idx="330">
                        <c:v>619040.75789443264</c:v>
                      </c:pt>
                      <c:pt idx="331">
                        <c:v>624768.86809576594</c:v>
                      </c:pt>
                      <c:pt idx="332">
                        <c:v>630681.39309576596</c:v>
                      </c:pt>
                      <c:pt idx="333">
                        <c:v>635306.90532909927</c:v>
                      </c:pt>
                      <c:pt idx="334">
                        <c:v>641360.66382909927</c:v>
                      </c:pt>
                      <c:pt idx="335">
                        <c:v>648679.76143076597</c:v>
                      </c:pt>
                      <c:pt idx="336">
                        <c:v>660441.41377909936</c:v>
                      </c:pt>
                      <c:pt idx="337">
                        <c:v>668563.719253266</c:v>
                      </c:pt>
                      <c:pt idx="338">
                        <c:v>673928.48040826595</c:v>
                      </c:pt>
                      <c:pt idx="339">
                        <c:v>679678.63116909924</c:v>
                      </c:pt>
                      <c:pt idx="340">
                        <c:v>685028.49227576586</c:v>
                      </c:pt>
                      <c:pt idx="341">
                        <c:v>691688.28915076586</c:v>
                      </c:pt>
                      <c:pt idx="342">
                        <c:v>705115.15390826587</c:v>
                      </c:pt>
                      <c:pt idx="343">
                        <c:v>715840.60005493253</c:v>
                      </c:pt>
                      <c:pt idx="344">
                        <c:v>719553.49500659923</c:v>
                      </c:pt>
                      <c:pt idx="345">
                        <c:v>727828.5823465992</c:v>
                      </c:pt>
                      <c:pt idx="346">
                        <c:v>734758.06912576582</c:v>
                      </c:pt>
                      <c:pt idx="347">
                        <c:v>738561.53833659913</c:v>
                      </c:pt>
                      <c:pt idx="348">
                        <c:v>742559.67069243244</c:v>
                      </c:pt>
                      <c:pt idx="349">
                        <c:v>748371.97980576579</c:v>
                      </c:pt>
                      <c:pt idx="350">
                        <c:v>756626.56627826579</c:v>
                      </c:pt>
                      <c:pt idx="351">
                        <c:v>764003.03435243247</c:v>
                      </c:pt>
                      <c:pt idx="352">
                        <c:v>768959.98724909918</c:v>
                      </c:pt>
                      <c:pt idx="353">
                        <c:v>773060.59397493256</c:v>
                      </c:pt>
                      <c:pt idx="354">
                        <c:v>776411.4400999326</c:v>
                      </c:pt>
                      <c:pt idx="355">
                        <c:v>781960.15655826591</c:v>
                      </c:pt>
                      <c:pt idx="356">
                        <c:v>787365.49242826586</c:v>
                      </c:pt>
                      <c:pt idx="357">
                        <c:v>796037.2725999325</c:v>
                      </c:pt>
                      <c:pt idx="358">
                        <c:v>804303.58749326586</c:v>
                      </c:pt>
                      <c:pt idx="359">
                        <c:v>807137.04087659915</c:v>
                      </c:pt>
                      <c:pt idx="360">
                        <c:v>810670.94237659918</c:v>
                      </c:pt>
                      <c:pt idx="361">
                        <c:v>812823.21904993255</c:v>
                      </c:pt>
                      <c:pt idx="362">
                        <c:v>817282.62108576589</c:v>
                      </c:pt>
                      <c:pt idx="363">
                        <c:v>821497.59147743252</c:v>
                      </c:pt>
                      <c:pt idx="364">
                        <c:v>826167.92842493253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D-EF58-400B-95E8-28E426572088}"/>
                  </c:ext>
                </c:extLst>
              </c15:ser>
            </c15:filteredLineSeries>
            <c15:filteredLineSeries>
              <c15:ser>
                <c:idx val="8"/>
                <c:order val="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'Acumulado eólico-solar'!$K$7</c15:sqref>
                        </c15:formulaRef>
                      </c:ext>
                    </c:extLst>
                    <c:strCache>
                      <c:ptCount val="1"/>
                      <c:pt idx="0">
                        <c:v> Acumulado Solar 2023 </c:v>
                      </c:pt>
                    </c:strCache>
                  </c:strRef>
                </c:tx>
                <c:spPr>
                  <a:ln w="28575" cap="rnd">
                    <a:solidFill>
                      <a:schemeClr val="accent1">
                        <a:shade val="73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'Acumulado eólico-solar'!$B$8:$B$372</c15:sqref>
                        </c15:formulaRef>
                      </c:ext>
                    </c:extLst>
                    <c:numCache>
                      <c:formatCode>d\-mmm</c:formatCode>
                      <c:ptCount val="365"/>
                      <c:pt idx="0">
                        <c:v>44562</c:v>
                      </c:pt>
                      <c:pt idx="1">
                        <c:v>44563</c:v>
                      </c:pt>
                      <c:pt idx="2">
                        <c:v>44564</c:v>
                      </c:pt>
                      <c:pt idx="3">
                        <c:v>44565</c:v>
                      </c:pt>
                      <c:pt idx="4">
                        <c:v>44566</c:v>
                      </c:pt>
                      <c:pt idx="5">
                        <c:v>44567</c:v>
                      </c:pt>
                      <c:pt idx="6">
                        <c:v>44568</c:v>
                      </c:pt>
                      <c:pt idx="7">
                        <c:v>44569</c:v>
                      </c:pt>
                      <c:pt idx="8">
                        <c:v>44570</c:v>
                      </c:pt>
                      <c:pt idx="9">
                        <c:v>44571</c:v>
                      </c:pt>
                      <c:pt idx="10">
                        <c:v>44572</c:v>
                      </c:pt>
                      <c:pt idx="11">
                        <c:v>44573</c:v>
                      </c:pt>
                      <c:pt idx="12">
                        <c:v>44574</c:v>
                      </c:pt>
                      <c:pt idx="13">
                        <c:v>44575</c:v>
                      </c:pt>
                      <c:pt idx="14">
                        <c:v>44576</c:v>
                      </c:pt>
                      <c:pt idx="15">
                        <c:v>44577</c:v>
                      </c:pt>
                      <c:pt idx="16">
                        <c:v>44578</c:v>
                      </c:pt>
                      <c:pt idx="17">
                        <c:v>44579</c:v>
                      </c:pt>
                      <c:pt idx="18">
                        <c:v>44580</c:v>
                      </c:pt>
                      <c:pt idx="19">
                        <c:v>44581</c:v>
                      </c:pt>
                      <c:pt idx="20">
                        <c:v>44582</c:v>
                      </c:pt>
                      <c:pt idx="21">
                        <c:v>44583</c:v>
                      </c:pt>
                      <c:pt idx="22">
                        <c:v>44584</c:v>
                      </c:pt>
                      <c:pt idx="23">
                        <c:v>44585</c:v>
                      </c:pt>
                      <c:pt idx="24">
                        <c:v>44586</c:v>
                      </c:pt>
                      <c:pt idx="25">
                        <c:v>44587</c:v>
                      </c:pt>
                      <c:pt idx="26">
                        <c:v>44588</c:v>
                      </c:pt>
                      <c:pt idx="27">
                        <c:v>44589</c:v>
                      </c:pt>
                      <c:pt idx="28">
                        <c:v>44590</c:v>
                      </c:pt>
                      <c:pt idx="29">
                        <c:v>44591</c:v>
                      </c:pt>
                      <c:pt idx="30">
                        <c:v>44592</c:v>
                      </c:pt>
                      <c:pt idx="31">
                        <c:v>44593</c:v>
                      </c:pt>
                      <c:pt idx="32">
                        <c:v>44594</c:v>
                      </c:pt>
                      <c:pt idx="33">
                        <c:v>44595</c:v>
                      </c:pt>
                      <c:pt idx="34">
                        <c:v>44596</c:v>
                      </c:pt>
                      <c:pt idx="35">
                        <c:v>44597</c:v>
                      </c:pt>
                      <c:pt idx="36">
                        <c:v>44598</c:v>
                      </c:pt>
                      <c:pt idx="37">
                        <c:v>44599</c:v>
                      </c:pt>
                      <c:pt idx="38">
                        <c:v>44600</c:v>
                      </c:pt>
                      <c:pt idx="39">
                        <c:v>44601</c:v>
                      </c:pt>
                      <c:pt idx="40">
                        <c:v>44602</c:v>
                      </c:pt>
                      <c:pt idx="41">
                        <c:v>44603</c:v>
                      </c:pt>
                      <c:pt idx="42">
                        <c:v>44604</c:v>
                      </c:pt>
                      <c:pt idx="43">
                        <c:v>44605</c:v>
                      </c:pt>
                      <c:pt idx="44">
                        <c:v>44606</c:v>
                      </c:pt>
                      <c:pt idx="45">
                        <c:v>44607</c:v>
                      </c:pt>
                      <c:pt idx="46">
                        <c:v>44608</c:v>
                      </c:pt>
                      <c:pt idx="47">
                        <c:v>44609</c:v>
                      </c:pt>
                      <c:pt idx="48">
                        <c:v>44610</c:v>
                      </c:pt>
                      <c:pt idx="49">
                        <c:v>44611</c:v>
                      </c:pt>
                      <c:pt idx="50">
                        <c:v>44612</c:v>
                      </c:pt>
                      <c:pt idx="51">
                        <c:v>44613</c:v>
                      </c:pt>
                      <c:pt idx="52">
                        <c:v>44614</c:v>
                      </c:pt>
                      <c:pt idx="53">
                        <c:v>44615</c:v>
                      </c:pt>
                      <c:pt idx="54">
                        <c:v>44616</c:v>
                      </c:pt>
                      <c:pt idx="55">
                        <c:v>44617</c:v>
                      </c:pt>
                      <c:pt idx="56">
                        <c:v>44618</c:v>
                      </c:pt>
                      <c:pt idx="57">
                        <c:v>44619</c:v>
                      </c:pt>
                      <c:pt idx="58">
                        <c:v>44620</c:v>
                      </c:pt>
                      <c:pt idx="59">
                        <c:v>44621</c:v>
                      </c:pt>
                      <c:pt idx="60">
                        <c:v>44622</c:v>
                      </c:pt>
                      <c:pt idx="61">
                        <c:v>44623</c:v>
                      </c:pt>
                      <c:pt idx="62">
                        <c:v>44624</c:v>
                      </c:pt>
                      <c:pt idx="63">
                        <c:v>44625</c:v>
                      </c:pt>
                      <c:pt idx="64">
                        <c:v>44626</c:v>
                      </c:pt>
                      <c:pt idx="65">
                        <c:v>44627</c:v>
                      </c:pt>
                      <c:pt idx="66">
                        <c:v>44628</c:v>
                      </c:pt>
                      <c:pt idx="67">
                        <c:v>44629</c:v>
                      </c:pt>
                      <c:pt idx="68">
                        <c:v>44630</c:v>
                      </c:pt>
                      <c:pt idx="69">
                        <c:v>44631</c:v>
                      </c:pt>
                      <c:pt idx="70">
                        <c:v>44632</c:v>
                      </c:pt>
                      <c:pt idx="71">
                        <c:v>44633</c:v>
                      </c:pt>
                      <c:pt idx="72">
                        <c:v>44634</c:v>
                      </c:pt>
                      <c:pt idx="73">
                        <c:v>44635</c:v>
                      </c:pt>
                      <c:pt idx="74">
                        <c:v>44636</c:v>
                      </c:pt>
                      <c:pt idx="75">
                        <c:v>44637</c:v>
                      </c:pt>
                      <c:pt idx="76">
                        <c:v>44638</c:v>
                      </c:pt>
                      <c:pt idx="77">
                        <c:v>44639</c:v>
                      </c:pt>
                      <c:pt idx="78">
                        <c:v>44640</c:v>
                      </c:pt>
                      <c:pt idx="79">
                        <c:v>44641</c:v>
                      </c:pt>
                      <c:pt idx="80">
                        <c:v>44642</c:v>
                      </c:pt>
                      <c:pt idx="81">
                        <c:v>44643</c:v>
                      </c:pt>
                      <c:pt idx="82">
                        <c:v>44644</c:v>
                      </c:pt>
                      <c:pt idx="83">
                        <c:v>44645</c:v>
                      </c:pt>
                      <c:pt idx="84">
                        <c:v>44646</c:v>
                      </c:pt>
                      <c:pt idx="85">
                        <c:v>44647</c:v>
                      </c:pt>
                      <c:pt idx="86">
                        <c:v>44648</c:v>
                      </c:pt>
                      <c:pt idx="87">
                        <c:v>44649</c:v>
                      </c:pt>
                      <c:pt idx="88">
                        <c:v>44650</c:v>
                      </c:pt>
                      <c:pt idx="89">
                        <c:v>44651</c:v>
                      </c:pt>
                      <c:pt idx="90">
                        <c:v>44652</c:v>
                      </c:pt>
                      <c:pt idx="91">
                        <c:v>44653</c:v>
                      </c:pt>
                      <c:pt idx="92">
                        <c:v>44654</c:v>
                      </c:pt>
                      <c:pt idx="93">
                        <c:v>44655</c:v>
                      </c:pt>
                      <c:pt idx="94">
                        <c:v>44656</c:v>
                      </c:pt>
                      <c:pt idx="95">
                        <c:v>44657</c:v>
                      </c:pt>
                      <c:pt idx="96">
                        <c:v>44658</c:v>
                      </c:pt>
                      <c:pt idx="97">
                        <c:v>44659</c:v>
                      </c:pt>
                      <c:pt idx="98">
                        <c:v>44660</c:v>
                      </c:pt>
                      <c:pt idx="99">
                        <c:v>44661</c:v>
                      </c:pt>
                      <c:pt idx="100">
                        <c:v>44662</c:v>
                      </c:pt>
                      <c:pt idx="101">
                        <c:v>44663</c:v>
                      </c:pt>
                      <c:pt idx="102">
                        <c:v>44664</c:v>
                      </c:pt>
                      <c:pt idx="103">
                        <c:v>44665</c:v>
                      </c:pt>
                      <c:pt idx="104">
                        <c:v>44666</c:v>
                      </c:pt>
                      <c:pt idx="105">
                        <c:v>44667</c:v>
                      </c:pt>
                      <c:pt idx="106">
                        <c:v>44668</c:v>
                      </c:pt>
                      <c:pt idx="107">
                        <c:v>44669</c:v>
                      </c:pt>
                      <c:pt idx="108">
                        <c:v>44670</c:v>
                      </c:pt>
                      <c:pt idx="109">
                        <c:v>44671</c:v>
                      </c:pt>
                      <c:pt idx="110">
                        <c:v>44672</c:v>
                      </c:pt>
                      <c:pt idx="111">
                        <c:v>44673</c:v>
                      </c:pt>
                      <c:pt idx="112">
                        <c:v>44674</c:v>
                      </c:pt>
                      <c:pt idx="113">
                        <c:v>44675</c:v>
                      </c:pt>
                      <c:pt idx="114">
                        <c:v>44676</c:v>
                      </c:pt>
                      <c:pt idx="115">
                        <c:v>44677</c:v>
                      </c:pt>
                      <c:pt idx="116">
                        <c:v>44678</c:v>
                      </c:pt>
                      <c:pt idx="117">
                        <c:v>44679</c:v>
                      </c:pt>
                      <c:pt idx="118">
                        <c:v>44680</c:v>
                      </c:pt>
                      <c:pt idx="119">
                        <c:v>44681</c:v>
                      </c:pt>
                      <c:pt idx="120">
                        <c:v>44682</c:v>
                      </c:pt>
                      <c:pt idx="121">
                        <c:v>44683</c:v>
                      </c:pt>
                      <c:pt idx="122">
                        <c:v>44684</c:v>
                      </c:pt>
                      <c:pt idx="123">
                        <c:v>44685</c:v>
                      </c:pt>
                      <c:pt idx="124">
                        <c:v>44686</c:v>
                      </c:pt>
                      <c:pt idx="125">
                        <c:v>44687</c:v>
                      </c:pt>
                      <c:pt idx="126">
                        <c:v>44688</c:v>
                      </c:pt>
                      <c:pt idx="127">
                        <c:v>44689</c:v>
                      </c:pt>
                      <c:pt idx="128">
                        <c:v>44690</c:v>
                      </c:pt>
                      <c:pt idx="129">
                        <c:v>44691</c:v>
                      </c:pt>
                      <c:pt idx="130">
                        <c:v>44692</c:v>
                      </c:pt>
                      <c:pt idx="131">
                        <c:v>44693</c:v>
                      </c:pt>
                      <c:pt idx="132">
                        <c:v>44694</c:v>
                      </c:pt>
                      <c:pt idx="133">
                        <c:v>44695</c:v>
                      </c:pt>
                      <c:pt idx="134">
                        <c:v>44696</c:v>
                      </c:pt>
                      <c:pt idx="135">
                        <c:v>44697</c:v>
                      </c:pt>
                      <c:pt idx="136">
                        <c:v>44698</c:v>
                      </c:pt>
                      <c:pt idx="137">
                        <c:v>44699</c:v>
                      </c:pt>
                      <c:pt idx="138">
                        <c:v>44700</c:v>
                      </c:pt>
                      <c:pt idx="139">
                        <c:v>44701</c:v>
                      </c:pt>
                      <c:pt idx="140">
                        <c:v>44702</c:v>
                      </c:pt>
                      <c:pt idx="141">
                        <c:v>44703</c:v>
                      </c:pt>
                      <c:pt idx="142">
                        <c:v>44704</c:v>
                      </c:pt>
                      <c:pt idx="143">
                        <c:v>44705</c:v>
                      </c:pt>
                      <c:pt idx="144">
                        <c:v>44706</c:v>
                      </c:pt>
                      <c:pt idx="145">
                        <c:v>44707</c:v>
                      </c:pt>
                      <c:pt idx="146">
                        <c:v>44708</c:v>
                      </c:pt>
                      <c:pt idx="147">
                        <c:v>44709</c:v>
                      </c:pt>
                      <c:pt idx="148">
                        <c:v>44710</c:v>
                      </c:pt>
                      <c:pt idx="149">
                        <c:v>44711</c:v>
                      </c:pt>
                      <c:pt idx="150">
                        <c:v>44712</c:v>
                      </c:pt>
                      <c:pt idx="151">
                        <c:v>44713</c:v>
                      </c:pt>
                      <c:pt idx="152">
                        <c:v>44714</c:v>
                      </c:pt>
                      <c:pt idx="153">
                        <c:v>44715</c:v>
                      </c:pt>
                      <c:pt idx="154">
                        <c:v>44716</c:v>
                      </c:pt>
                      <c:pt idx="155">
                        <c:v>44717</c:v>
                      </c:pt>
                      <c:pt idx="156">
                        <c:v>44718</c:v>
                      </c:pt>
                      <c:pt idx="157">
                        <c:v>44719</c:v>
                      </c:pt>
                      <c:pt idx="158">
                        <c:v>44720</c:v>
                      </c:pt>
                      <c:pt idx="159">
                        <c:v>44721</c:v>
                      </c:pt>
                      <c:pt idx="160">
                        <c:v>44722</c:v>
                      </c:pt>
                      <c:pt idx="161">
                        <c:v>44723</c:v>
                      </c:pt>
                      <c:pt idx="162">
                        <c:v>44724</c:v>
                      </c:pt>
                      <c:pt idx="163">
                        <c:v>44725</c:v>
                      </c:pt>
                      <c:pt idx="164">
                        <c:v>44726</c:v>
                      </c:pt>
                      <c:pt idx="165">
                        <c:v>44727</c:v>
                      </c:pt>
                      <c:pt idx="166">
                        <c:v>44728</c:v>
                      </c:pt>
                      <c:pt idx="167">
                        <c:v>44729</c:v>
                      </c:pt>
                      <c:pt idx="168">
                        <c:v>44730</c:v>
                      </c:pt>
                      <c:pt idx="169">
                        <c:v>44731</c:v>
                      </c:pt>
                      <c:pt idx="170">
                        <c:v>44732</c:v>
                      </c:pt>
                      <c:pt idx="171">
                        <c:v>44733</c:v>
                      </c:pt>
                      <c:pt idx="172">
                        <c:v>44734</c:v>
                      </c:pt>
                      <c:pt idx="173">
                        <c:v>44735</c:v>
                      </c:pt>
                      <c:pt idx="174">
                        <c:v>44736</c:v>
                      </c:pt>
                      <c:pt idx="175">
                        <c:v>44737</c:v>
                      </c:pt>
                      <c:pt idx="176">
                        <c:v>44738</c:v>
                      </c:pt>
                      <c:pt idx="177">
                        <c:v>44739</c:v>
                      </c:pt>
                      <c:pt idx="178">
                        <c:v>44740</c:v>
                      </c:pt>
                      <c:pt idx="179">
                        <c:v>44741</c:v>
                      </c:pt>
                      <c:pt idx="180">
                        <c:v>44742</c:v>
                      </c:pt>
                      <c:pt idx="181">
                        <c:v>44743</c:v>
                      </c:pt>
                      <c:pt idx="182">
                        <c:v>44744</c:v>
                      </c:pt>
                      <c:pt idx="183">
                        <c:v>44745</c:v>
                      </c:pt>
                      <c:pt idx="184">
                        <c:v>44746</c:v>
                      </c:pt>
                      <c:pt idx="185">
                        <c:v>44747</c:v>
                      </c:pt>
                      <c:pt idx="186">
                        <c:v>44748</c:v>
                      </c:pt>
                      <c:pt idx="187">
                        <c:v>44749</c:v>
                      </c:pt>
                      <c:pt idx="188">
                        <c:v>44750</c:v>
                      </c:pt>
                      <c:pt idx="189">
                        <c:v>44751</c:v>
                      </c:pt>
                      <c:pt idx="190">
                        <c:v>44752</c:v>
                      </c:pt>
                      <c:pt idx="191">
                        <c:v>44753</c:v>
                      </c:pt>
                      <c:pt idx="192">
                        <c:v>44754</c:v>
                      </c:pt>
                      <c:pt idx="193">
                        <c:v>44755</c:v>
                      </c:pt>
                      <c:pt idx="194">
                        <c:v>44756</c:v>
                      </c:pt>
                      <c:pt idx="195">
                        <c:v>44757</c:v>
                      </c:pt>
                      <c:pt idx="196">
                        <c:v>44758</c:v>
                      </c:pt>
                      <c:pt idx="197">
                        <c:v>44759</c:v>
                      </c:pt>
                      <c:pt idx="198">
                        <c:v>44760</c:v>
                      </c:pt>
                      <c:pt idx="199">
                        <c:v>44761</c:v>
                      </c:pt>
                      <c:pt idx="200">
                        <c:v>44762</c:v>
                      </c:pt>
                      <c:pt idx="201">
                        <c:v>44763</c:v>
                      </c:pt>
                      <c:pt idx="202">
                        <c:v>44764</c:v>
                      </c:pt>
                      <c:pt idx="203">
                        <c:v>44765</c:v>
                      </c:pt>
                      <c:pt idx="204">
                        <c:v>44766</c:v>
                      </c:pt>
                      <c:pt idx="205">
                        <c:v>44767</c:v>
                      </c:pt>
                      <c:pt idx="206">
                        <c:v>44768</c:v>
                      </c:pt>
                      <c:pt idx="207">
                        <c:v>44769</c:v>
                      </c:pt>
                      <c:pt idx="208">
                        <c:v>44770</c:v>
                      </c:pt>
                      <c:pt idx="209">
                        <c:v>44771</c:v>
                      </c:pt>
                      <c:pt idx="210">
                        <c:v>44772</c:v>
                      </c:pt>
                      <c:pt idx="211">
                        <c:v>44773</c:v>
                      </c:pt>
                      <c:pt idx="212">
                        <c:v>44774</c:v>
                      </c:pt>
                      <c:pt idx="213">
                        <c:v>44775</c:v>
                      </c:pt>
                      <c:pt idx="214">
                        <c:v>44776</c:v>
                      </c:pt>
                      <c:pt idx="215">
                        <c:v>44777</c:v>
                      </c:pt>
                      <c:pt idx="216">
                        <c:v>44778</c:v>
                      </c:pt>
                      <c:pt idx="217">
                        <c:v>44779</c:v>
                      </c:pt>
                      <c:pt idx="218">
                        <c:v>44780</c:v>
                      </c:pt>
                      <c:pt idx="219">
                        <c:v>44781</c:v>
                      </c:pt>
                      <c:pt idx="220">
                        <c:v>44782</c:v>
                      </c:pt>
                      <c:pt idx="221">
                        <c:v>44783</c:v>
                      </c:pt>
                      <c:pt idx="222">
                        <c:v>44784</c:v>
                      </c:pt>
                      <c:pt idx="223">
                        <c:v>44785</c:v>
                      </c:pt>
                      <c:pt idx="224">
                        <c:v>44786</c:v>
                      </c:pt>
                      <c:pt idx="225">
                        <c:v>44787</c:v>
                      </c:pt>
                      <c:pt idx="226">
                        <c:v>44788</c:v>
                      </c:pt>
                      <c:pt idx="227">
                        <c:v>44789</c:v>
                      </c:pt>
                      <c:pt idx="228">
                        <c:v>44790</c:v>
                      </c:pt>
                      <c:pt idx="229">
                        <c:v>44791</c:v>
                      </c:pt>
                      <c:pt idx="230">
                        <c:v>44792</c:v>
                      </c:pt>
                      <c:pt idx="231">
                        <c:v>44793</c:v>
                      </c:pt>
                      <c:pt idx="232">
                        <c:v>44794</c:v>
                      </c:pt>
                      <c:pt idx="233">
                        <c:v>44795</c:v>
                      </c:pt>
                      <c:pt idx="234">
                        <c:v>44796</c:v>
                      </c:pt>
                      <c:pt idx="235">
                        <c:v>44797</c:v>
                      </c:pt>
                      <c:pt idx="236">
                        <c:v>44798</c:v>
                      </c:pt>
                      <c:pt idx="237">
                        <c:v>44799</c:v>
                      </c:pt>
                      <c:pt idx="238">
                        <c:v>44800</c:v>
                      </c:pt>
                      <c:pt idx="239">
                        <c:v>44801</c:v>
                      </c:pt>
                      <c:pt idx="240">
                        <c:v>44802</c:v>
                      </c:pt>
                      <c:pt idx="241">
                        <c:v>44803</c:v>
                      </c:pt>
                      <c:pt idx="242">
                        <c:v>44804</c:v>
                      </c:pt>
                      <c:pt idx="243">
                        <c:v>44805</c:v>
                      </c:pt>
                      <c:pt idx="244">
                        <c:v>44806</c:v>
                      </c:pt>
                      <c:pt idx="245">
                        <c:v>44807</c:v>
                      </c:pt>
                      <c:pt idx="246">
                        <c:v>44808</c:v>
                      </c:pt>
                      <c:pt idx="247">
                        <c:v>44809</c:v>
                      </c:pt>
                      <c:pt idx="248">
                        <c:v>44810</c:v>
                      </c:pt>
                      <c:pt idx="249">
                        <c:v>44811</c:v>
                      </c:pt>
                      <c:pt idx="250">
                        <c:v>44812</c:v>
                      </c:pt>
                      <c:pt idx="251">
                        <c:v>44813</c:v>
                      </c:pt>
                      <c:pt idx="252">
                        <c:v>44814</c:v>
                      </c:pt>
                      <c:pt idx="253">
                        <c:v>44815</c:v>
                      </c:pt>
                      <c:pt idx="254">
                        <c:v>44816</c:v>
                      </c:pt>
                      <c:pt idx="255">
                        <c:v>44817</c:v>
                      </c:pt>
                      <c:pt idx="256">
                        <c:v>44818</c:v>
                      </c:pt>
                      <c:pt idx="257">
                        <c:v>44819</c:v>
                      </c:pt>
                      <c:pt idx="258">
                        <c:v>44820</c:v>
                      </c:pt>
                      <c:pt idx="259">
                        <c:v>44821</c:v>
                      </c:pt>
                      <c:pt idx="260">
                        <c:v>44822</c:v>
                      </c:pt>
                      <c:pt idx="261">
                        <c:v>44823</c:v>
                      </c:pt>
                      <c:pt idx="262">
                        <c:v>44824</c:v>
                      </c:pt>
                      <c:pt idx="263">
                        <c:v>44825</c:v>
                      </c:pt>
                      <c:pt idx="264">
                        <c:v>44826</c:v>
                      </c:pt>
                      <c:pt idx="265">
                        <c:v>44827</c:v>
                      </c:pt>
                      <c:pt idx="266">
                        <c:v>44828</c:v>
                      </c:pt>
                      <c:pt idx="267">
                        <c:v>44829</c:v>
                      </c:pt>
                      <c:pt idx="268">
                        <c:v>44830</c:v>
                      </c:pt>
                      <c:pt idx="269">
                        <c:v>44831</c:v>
                      </c:pt>
                      <c:pt idx="270">
                        <c:v>44832</c:v>
                      </c:pt>
                      <c:pt idx="271">
                        <c:v>44833</c:v>
                      </c:pt>
                      <c:pt idx="272">
                        <c:v>44834</c:v>
                      </c:pt>
                      <c:pt idx="273">
                        <c:v>44835</c:v>
                      </c:pt>
                      <c:pt idx="274">
                        <c:v>44836</c:v>
                      </c:pt>
                      <c:pt idx="275">
                        <c:v>44837</c:v>
                      </c:pt>
                      <c:pt idx="276">
                        <c:v>44838</c:v>
                      </c:pt>
                      <c:pt idx="277">
                        <c:v>44839</c:v>
                      </c:pt>
                      <c:pt idx="278">
                        <c:v>44840</c:v>
                      </c:pt>
                      <c:pt idx="279">
                        <c:v>44841</c:v>
                      </c:pt>
                      <c:pt idx="280">
                        <c:v>44842</c:v>
                      </c:pt>
                      <c:pt idx="281">
                        <c:v>44843</c:v>
                      </c:pt>
                      <c:pt idx="282">
                        <c:v>44844</c:v>
                      </c:pt>
                      <c:pt idx="283">
                        <c:v>44845</c:v>
                      </c:pt>
                      <c:pt idx="284">
                        <c:v>44846</c:v>
                      </c:pt>
                      <c:pt idx="285">
                        <c:v>44847</c:v>
                      </c:pt>
                      <c:pt idx="286">
                        <c:v>44848</c:v>
                      </c:pt>
                      <c:pt idx="287">
                        <c:v>44849</c:v>
                      </c:pt>
                      <c:pt idx="288">
                        <c:v>44850</c:v>
                      </c:pt>
                      <c:pt idx="289">
                        <c:v>44851</c:v>
                      </c:pt>
                      <c:pt idx="290">
                        <c:v>44852</c:v>
                      </c:pt>
                      <c:pt idx="291">
                        <c:v>44853</c:v>
                      </c:pt>
                      <c:pt idx="292">
                        <c:v>44854</c:v>
                      </c:pt>
                      <c:pt idx="293">
                        <c:v>44855</c:v>
                      </c:pt>
                      <c:pt idx="294">
                        <c:v>44856</c:v>
                      </c:pt>
                      <c:pt idx="295">
                        <c:v>44857</c:v>
                      </c:pt>
                      <c:pt idx="296">
                        <c:v>44858</c:v>
                      </c:pt>
                      <c:pt idx="297">
                        <c:v>44859</c:v>
                      </c:pt>
                      <c:pt idx="298">
                        <c:v>44860</c:v>
                      </c:pt>
                      <c:pt idx="299">
                        <c:v>44861</c:v>
                      </c:pt>
                      <c:pt idx="300">
                        <c:v>44862</c:v>
                      </c:pt>
                      <c:pt idx="301">
                        <c:v>44863</c:v>
                      </c:pt>
                      <c:pt idx="302">
                        <c:v>44864</c:v>
                      </c:pt>
                      <c:pt idx="303">
                        <c:v>44865</c:v>
                      </c:pt>
                      <c:pt idx="304">
                        <c:v>44866</c:v>
                      </c:pt>
                      <c:pt idx="305">
                        <c:v>44867</c:v>
                      </c:pt>
                      <c:pt idx="306">
                        <c:v>44868</c:v>
                      </c:pt>
                      <c:pt idx="307">
                        <c:v>44869</c:v>
                      </c:pt>
                      <c:pt idx="308">
                        <c:v>44870</c:v>
                      </c:pt>
                      <c:pt idx="309">
                        <c:v>44871</c:v>
                      </c:pt>
                      <c:pt idx="310">
                        <c:v>44872</c:v>
                      </c:pt>
                      <c:pt idx="311">
                        <c:v>44873</c:v>
                      </c:pt>
                      <c:pt idx="312">
                        <c:v>44874</c:v>
                      </c:pt>
                      <c:pt idx="313">
                        <c:v>44875</c:v>
                      </c:pt>
                      <c:pt idx="314">
                        <c:v>44876</c:v>
                      </c:pt>
                      <c:pt idx="315">
                        <c:v>44877</c:v>
                      </c:pt>
                      <c:pt idx="316">
                        <c:v>44878</c:v>
                      </c:pt>
                      <c:pt idx="317">
                        <c:v>44879</c:v>
                      </c:pt>
                      <c:pt idx="318">
                        <c:v>44880</c:v>
                      </c:pt>
                      <c:pt idx="319">
                        <c:v>44881</c:v>
                      </c:pt>
                      <c:pt idx="320">
                        <c:v>44882</c:v>
                      </c:pt>
                      <c:pt idx="321">
                        <c:v>44883</c:v>
                      </c:pt>
                      <c:pt idx="322">
                        <c:v>44884</c:v>
                      </c:pt>
                      <c:pt idx="323">
                        <c:v>44885</c:v>
                      </c:pt>
                      <c:pt idx="324">
                        <c:v>44886</c:v>
                      </c:pt>
                      <c:pt idx="325">
                        <c:v>44887</c:v>
                      </c:pt>
                      <c:pt idx="326">
                        <c:v>44888</c:v>
                      </c:pt>
                      <c:pt idx="327">
                        <c:v>44889</c:v>
                      </c:pt>
                      <c:pt idx="328">
                        <c:v>44890</c:v>
                      </c:pt>
                      <c:pt idx="329">
                        <c:v>44891</c:v>
                      </c:pt>
                      <c:pt idx="330">
                        <c:v>44892</c:v>
                      </c:pt>
                      <c:pt idx="331">
                        <c:v>44893</c:v>
                      </c:pt>
                      <c:pt idx="332">
                        <c:v>44894</c:v>
                      </c:pt>
                      <c:pt idx="333">
                        <c:v>44895</c:v>
                      </c:pt>
                      <c:pt idx="334">
                        <c:v>44896</c:v>
                      </c:pt>
                      <c:pt idx="335">
                        <c:v>44897</c:v>
                      </c:pt>
                      <c:pt idx="336">
                        <c:v>44898</c:v>
                      </c:pt>
                      <c:pt idx="337">
                        <c:v>44899</c:v>
                      </c:pt>
                      <c:pt idx="338">
                        <c:v>44900</c:v>
                      </c:pt>
                      <c:pt idx="339">
                        <c:v>44901</c:v>
                      </c:pt>
                      <c:pt idx="340">
                        <c:v>44902</c:v>
                      </c:pt>
                      <c:pt idx="341">
                        <c:v>44903</c:v>
                      </c:pt>
                      <c:pt idx="342">
                        <c:v>44904</c:v>
                      </c:pt>
                      <c:pt idx="343">
                        <c:v>44905</c:v>
                      </c:pt>
                      <c:pt idx="344">
                        <c:v>44906</c:v>
                      </c:pt>
                      <c:pt idx="345">
                        <c:v>44907</c:v>
                      </c:pt>
                      <c:pt idx="346">
                        <c:v>44908</c:v>
                      </c:pt>
                      <c:pt idx="347">
                        <c:v>44909</c:v>
                      </c:pt>
                      <c:pt idx="348">
                        <c:v>44910</c:v>
                      </c:pt>
                      <c:pt idx="349">
                        <c:v>44911</c:v>
                      </c:pt>
                      <c:pt idx="350">
                        <c:v>44912</c:v>
                      </c:pt>
                      <c:pt idx="351">
                        <c:v>44913</c:v>
                      </c:pt>
                      <c:pt idx="352">
                        <c:v>44914</c:v>
                      </c:pt>
                      <c:pt idx="353">
                        <c:v>44915</c:v>
                      </c:pt>
                      <c:pt idx="354">
                        <c:v>44916</c:v>
                      </c:pt>
                      <c:pt idx="355">
                        <c:v>44917</c:v>
                      </c:pt>
                      <c:pt idx="356">
                        <c:v>44918</c:v>
                      </c:pt>
                      <c:pt idx="357">
                        <c:v>44919</c:v>
                      </c:pt>
                      <c:pt idx="358">
                        <c:v>44920</c:v>
                      </c:pt>
                      <c:pt idx="359">
                        <c:v>44921</c:v>
                      </c:pt>
                      <c:pt idx="360">
                        <c:v>44922</c:v>
                      </c:pt>
                      <c:pt idx="361">
                        <c:v>44923</c:v>
                      </c:pt>
                      <c:pt idx="362">
                        <c:v>44924</c:v>
                      </c:pt>
                      <c:pt idx="363">
                        <c:v>44925</c:v>
                      </c:pt>
                      <c:pt idx="364">
                        <c:v>44926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'Acumulado eólico-solar'!$K$8:$K$372</c15:sqref>
                        </c15:formulaRef>
                      </c:ext>
                    </c:extLst>
                    <c:numCache>
                      <c:formatCode>_(* #,##0_);_(* \(#,##0\);_(* "-"_);_(@_)</c:formatCode>
                      <c:ptCount val="365"/>
                      <c:pt idx="0">
                        <c:v>9958.3395000000019</c:v>
                      </c:pt>
                      <c:pt idx="1">
                        <c:v>20541.00716666667</c:v>
                      </c:pt>
                      <c:pt idx="2">
                        <c:v>26475.707000000002</c:v>
                      </c:pt>
                      <c:pt idx="3">
                        <c:v>32577.763500000001</c:v>
                      </c:pt>
                      <c:pt idx="4">
                        <c:v>36328.131166666666</c:v>
                      </c:pt>
                      <c:pt idx="5">
                        <c:v>38509.150833333333</c:v>
                      </c:pt>
                      <c:pt idx="6">
                        <c:v>41255.814833333337</c:v>
                      </c:pt>
                      <c:pt idx="7">
                        <c:v>48183.971000000005</c:v>
                      </c:pt>
                      <c:pt idx="8">
                        <c:v>50028.181500000006</c:v>
                      </c:pt>
                      <c:pt idx="9">
                        <c:v>52036.419833333341</c:v>
                      </c:pt>
                      <c:pt idx="10">
                        <c:v>55528.810000000005</c:v>
                      </c:pt>
                      <c:pt idx="11">
                        <c:v>60044.394833333339</c:v>
                      </c:pt>
                      <c:pt idx="12">
                        <c:v>64129.163666666675</c:v>
                      </c:pt>
                      <c:pt idx="13">
                        <c:v>73513.323499999999</c:v>
                      </c:pt>
                      <c:pt idx="14">
                        <c:v>81433.212333333329</c:v>
                      </c:pt>
                      <c:pt idx="15">
                        <c:v>83411.621499999994</c:v>
                      </c:pt>
                      <c:pt idx="16">
                        <c:v>85863.100333333321</c:v>
                      </c:pt>
                      <c:pt idx="17">
                        <c:v>87481.777166666652</c:v>
                      </c:pt>
                      <c:pt idx="18">
                        <c:v>87842.534333333315</c:v>
                      </c:pt>
                      <c:pt idx="19">
                        <c:v>88893.924166666649</c:v>
                      </c:pt>
                      <c:pt idx="20">
                        <c:v>89474.463833333313</c:v>
                      </c:pt>
                      <c:pt idx="21">
                        <c:v>91923.098666666643</c:v>
                      </c:pt>
                      <c:pt idx="22">
                        <c:v>93086.532333333307</c:v>
                      </c:pt>
                      <c:pt idx="23">
                        <c:v>95132.917666666646</c:v>
                      </c:pt>
                      <c:pt idx="24">
                        <c:v>97452.195833333317</c:v>
                      </c:pt>
                      <c:pt idx="25">
                        <c:v>103832.69249999998</c:v>
                      </c:pt>
                      <c:pt idx="26">
                        <c:v>108440.93116666665</c:v>
                      </c:pt>
                      <c:pt idx="27">
                        <c:v>113485.52299999999</c:v>
                      </c:pt>
                      <c:pt idx="28">
                        <c:v>117293.85999999999</c:v>
                      </c:pt>
                      <c:pt idx="29">
                        <c:v>122440.42216666666</c:v>
                      </c:pt>
                      <c:pt idx="30">
                        <c:v>123285.05933333332</c:v>
                      </c:pt>
                      <c:pt idx="31">
                        <c:v>133243.39883333334</c:v>
                      </c:pt>
                      <c:pt idx="32">
                        <c:v>143826.06650000002</c:v>
                      </c:pt>
                      <c:pt idx="33">
                        <c:v>149760.76633333336</c:v>
                      </c:pt>
                      <c:pt idx="34">
                        <c:v>155862.82283333337</c:v>
                      </c:pt>
                      <c:pt idx="35">
                        <c:v>159613.19050000003</c:v>
                      </c:pt>
                      <c:pt idx="36">
                        <c:v>161794.21016666669</c:v>
                      </c:pt>
                      <c:pt idx="37">
                        <c:v>164540.87416666668</c:v>
                      </c:pt>
                      <c:pt idx="38">
                        <c:v>171469.03033333333</c:v>
                      </c:pt>
                      <c:pt idx="39">
                        <c:v>173313.24083333332</c:v>
                      </c:pt>
                      <c:pt idx="40">
                        <c:v>175321.47916666666</c:v>
                      </c:pt>
                      <c:pt idx="41">
                        <c:v>178813.86933333334</c:v>
                      </c:pt>
                      <c:pt idx="42">
                        <c:v>183329.45416666666</c:v>
                      </c:pt>
                      <c:pt idx="43">
                        <c:v>187414.223</c:v>
                      </c:pt>
                      <c:pt idx="44">
                        <c:v>196798.38283333334</c:v>
                      </c:pt>
                      <c:pt idx="45">
                        <c:v>204718.27166666667</c:v>
                      </c:pt>
                      <c:pt idx="46">
                        <c:v>206696.68083333335</c:v>
                      </c:pt>
                      <c:pt idx="47">
                        <c:v>209148.15966666667</c:v>
                      </c:pt>
                      <c:pt idx="48">
                        <c:v>210766.8365</c:v>
                      </c:pt>
                      <c:pt idx="49">
                        <c:v>211127.59366666668</c:v>
                      </c:pt>
                      <c:pt idx="50">
                        <c:v>212178.9835</c:v>
                      </c:pt>
                      <c:pt idx="51">
                        <c:v>212759.52316666668</c:v>
                      </c:pt>
                      <c:pt idx="52">
                        <c:v>215208.15800000002</c:v>
                      </c:pt>
                      <c:pt idx="53">
                        <c:v>216371.5916666667</c:v>
                      </c:pt>
                      <c:pt idx="54">
                        <c:v>218417.97700000004</c:v>
                      </c:pt>
                      <c:pt idx="55">
                        <c:v>220737.2551666667</c:v>
                      </c:pt>
                      <c:pt idx="56">
                        <c:v>227117.75183333337</c:v>
                      </c:pt>
                      <c:pt idx="57">
                        <c:v>231725.99050000004</c:v>
                      </c:pt>
                      <c:pt idx="58">
                        <c:v>236770.58233333338</c:v>
                      </c:pt>
                      <c:pt idx="59">
                        <c:v>240796.11266666671</c:v>
                      </c:pt>
                      <c:pt idx="60">
                        <c:v>245765.64500000005</c:v>
                      </c:pt>
                      <c:pt idx="61">
                        <c:v>248773.15083333338</c:v>
                      </c:pt>
                      <c:pt idx="62">
                        <c:v>252203.82433333338</c:v>
                      </c:pt>
                      <c:pt idx="63">
                        <c:v>257642.05733333339</c:v>
                      </c:pt>
                      <c:pt idx="64">
                        <c:v>259122.2543333334</c:v>
                      </c:pt>
                      <c:pt idx="65">
                        <c:v>260362.00333333341</c:v>
                      </c:pt>
                      <c:pt idx="66">
                        <c:v>262347.95516666677</c:v>
                      </c:pt>
                      <c:pt idx="67">
                        <c:v>264220.36450000008</c:v>
                      </c:pt>
                      <c:pt idx="68">
                        <c:v>265476.7705000001</c:v>
                      </c:pt>
                      <c:pt idx="69">
                        <c:v>266986.07483333343</c:v>
                      </c:pt>
                      <c:pt idx="70">
                        <c:v>268350.58433333342</c:v>
                      </c:pt>
                      <c:pt idx="71">
                        <c:v>269303.19850000012</c:v>
                      </c:pt>
                      <c:pt idx="72">
                        <c:v>270909.12683333346</c:v>
                      </c:pt>
                      <c:pt idx="73">
                        <c:v>272581.47700000013</c:v>
                      </c:pt>
                      <c:pt idx="74">
                        <c:v>274471.26083333348</c:v>
                      </c:pt>
                      <c:pt idx="75">
                        <c:v>278373.01550000015</c:v>
                      </c:pt>
                      <c:pt idx="76">
                        <c:v>280798.75866666681</c:v>
                      </c:pt>
                      <c:pt idx="77">
                        <c:v>284001.30766666681</c:v>
                      </c:pt>
                      <c:pt idx="78">
                        <c:v>284758.13066666678</c:v>
                      </c:pt>
                      <c:pt idx="79">
                        <c:v>285500.86300000013</c:v>
                      </c:pt>
                      <c:pt idx="80">
                        <c:v>286140.38916666678</c:v>
                      </c:pt>
                      <c:pt idx="81">
                        <c:v>287128.22650000011</c:v>
                      </c:pt>
                      <c:pt idx="82">
                        <c:v>287772.3981666668</c:v>
                      </c:pt>
                      <c:pt idx="83">
                        <c:v>291146.61733333347</c:v>
                      </c:pt>
                      <c:pt idx="84">
                        <c:v>293355.74150000012</c:v>
                      </c:pt>
                      <c:pt idx="85">
                        <c:v>294274.5906666668</c:v>
                      </c:pt>
                      <c:pt idx="86">
                        <c:v>299575.34583333344</c:v>
                      </c:pt>
                      <c:pt idx="87">
                        <c:v>305356.69150000013</c:v>
                      </c:pt>
                      <c:pt idx="88">
                        <c:v>311047.32483333343</c:v>
                      </c:pt>
                      <c:pt idx="89">
                        <c:v>317960.68483333342</c:v>
                      </c:pt>
                      <c:pt idx="90">
                        <c:v>323184.28100000008</c:v>
                      </c:pt>
                      <c:pt idx="91">
                        <c:v>328635.48900000006</c:v>
                      </c:pt>
                      <c:pt idx="92">
                        <c:v>329424.2678333334</c:v>
                      </c:pt>
                      <c:pt idx="93">
                        <c:v>330910.41350000008</c:v>
                      </c:pt>
                      <c:pt idx="94">
                        <c:v>331123.51250000007</c:v>
                      </c:pt>
                      <c:pt idx="95">
                        <c:v>332358.20683333342</c:v>
                      </c:pt>
                      <c:pt idx="96">
                        <c:v>337579.14133333339</c:v>
                      </c:pt>
                      <c:pt idx="97">
                        <c:v>339382.36533333338</c:v>
                      </c:pt>
                      <c:pt idx="98">
                        <c:v>343382.07416666672</c:v>
                      </c:pt>
                      <c:pt idx="99">
                        <c:v>345584.6808333334</c:v>
                      </c:pt>
                      <c:pt idx="100">
                        <c:v>355612.18166666676</c:v>
                      </c:pt>
                      <c:pt idx="101">
                        <c:v>367339.98266666674</c:v>
                      </c:pt>
                      <c:pt idx="102">
                        <c:v>370573.45183333341</c:v>
                      </c:pt>
                      <c:pt idx="103">
                        <c:v>373731.16883333342</c:v>
                      </c:pt>
                      <c:pt idx="104">
                        <c:v>378470.6758333334</c:v>
                      </c:pt>
                      <c:pt idx="105">
                        <c:v>381055.74883333337</c:v>
                      </c:pt>
                      <c:pt idx="106">
                        <c:v>384094.12716666673</c:v>
                      </c:pt>
                      <c:pt idx="107">
                        <c:v>386681.68700000009</c:v>
                      </c:pt>
                      <c:pt idx="108">
                        <c:v>389367.75283333345</c:v>
                      </c:pt>
                      <c:pt idx="109">
                        <c:v>390495.24583333347</c:v>
                      </c:pt>
                      <c:pt idx="110">
                        <c:v>398485.02666666679</c:v>
                      </c:pt>
                      <c:pt idx="111">
                        <c:v>402013.08200000011</c:v>
                      </c:pt>
                      <c:pt idx="112">
                        <c:v>410719.97733333346</c:v>
                      </c:pt>
                      <c:pt idx="113">
                        <c:v>411738.27333333343</c:v>
                      </c:pt>
                      <c:pt idx="114">
                        <c:v>412922.99083333346</c:v>
                      </c:pt>
                      <c:pt idx="115">
                        <c:v>414271.21450000012</c:v>
                      </c:pt>
                      <c:pt idx="116">
                        <c:v>415285.0281666668</c:v>
                      </c:pt>
                      <c:pt idx="117">
                        <c:v>417137.51566666679</c:v>
                      </c:pt>
                      <c:pt idx="118">
                        <c:v>423337.96750000014</c:v>
                      </c:pt>
                      <c:pt idx="119">
                        <c:v>430601.43516666681</c:v>
                      </c:pt>
                      <c:pt idx="120">
                        <c:v>439188.77516666683</c:v>
                      </c:pt>
                      <c:pt idx="121">
                        <c:v>442303.63516666682</c:v>
                      </c:pt>
                      <c:pt idx="122">
                        <c:v>445138.99516666681</c:v>
                      </c:pt>
                      <c:pt idx="123">
                        <c:v>446724.15516666678</c:v>
                      </c:pt>
                      <c:pt idx="124">
                        <c:v>447717.51516666677</c:v>
                      </c:pt>
                      <c:pt idx="125">
                        <c:v>453150.29516666679</c:v>
                      </c:pt>
                      <c:pt idx="126">
                        <c:v>459536.44516666682</c:v>
                      </c:pt>
                      <c:pt idx="127">
                        <c:v>461075.74516666681</c:v>
                      </c:pt>
                      <c:pt idx="128">
                        <c:v>462204.01516666682</c:v>
                      </c:pt>
                      <c:pt idx="129">
                        <c:v>463597.44516666682</c:v>
                      </c:pt>
                      <c:pt idx="130">
                        <c:v>464874.0551666668</c:v>
                      </c:pt>
                      <c:pt idx="131">
                        <c:v>465271.70516666683</c:v>
                      </c:pt>
                      <c:pt idx="132">
                        <c:v>468825.44516666682</c:v>
                      </c:pt>
                      <c:pt idx="133">
                        <c:v>474936.29516666679</c:v>
                      </c:pt>
                      <c:pt idx="134">
                        <c:v>477814.68516666681</c:v>
                      </c:pt>
                      <c:pt idx="135">
                        <c:v>480803.19516666682</c:v>
                      </c:pt>
                      <c:pt idx="136">
                        <c:v>486134.71516666684</c:v>
                      </c:pt>
                      <c:pt idx="137">
                        <c:v>494570.81516666681</c:v>
                      </c:pt>
                      <c:pt idx="138">
                        <c:v>503911.0551666668</c:v>
                      </c:pt>
                      <c:pt idx="139">
                        <c:v>505655.37516666681</c:v>
                      </c:pt>
                      <c:pt idx="140">
                        <c:v>510292.1751666668</c:v>
                      </c:pt>
                      <c:pt idx="141">
                        <c:v>514220.64516666677</c:v>
                      </c:pt>
                      <c:pt idx="142">
                        <c:v>515225.05516666675</c:v>
                      </c:pt>
                      <c:pt idx="143">
                        <c:v>519353.08516666677</c:v>
                      </c:pt>
                      <c:pt idx="144">
                        <c:v>521105.77516666678</c:v>
                      </c:pt>
                      <c:pt idx="145">
                        <c:v>523310.29516666679</c:v>
                      </c:pt>
                      <c:pt idx="146">
                        <c:v>525020.35516666679</c:v>
                      </c:pt>
                      <c:pt idx="147">
                        <c:v>528420.77516666683</c:v>
                      </c:pt>
                      <c:pt idx="148">
                        <c:v>529360.82516666688</c:v>
                      </c:pt>
                      <c:pt idx="149">
                        <c:v>532665.62516666693</c:v>
                      </c:pt>
                      <c:pt idx="150">
                        <c:v>539846.74516666692</c:v>
                      </c:pt>
                      <c:pt idx="151">
                        <c:v>541030.66313088767</c:v>
                      </c:pt>
                      <c:pt idx="152">
                        <c:v>541438.14866422105</c:v>
                      </c:pt>
                      <c:pt idx="153">
                        <c:v>542455.726064221</c:v>
                      </c:pt>
                      <c:pt idx="154">
                        <c:v>542878.76459755434</c:v>
                      </c:pt>
                      <c:pt idx="155">
                        <c:v>543096.5700703247</c:v>
                      </c:pt>
                      <c:pt idx="156">
                        <c:v>544564.45373699139</c:v>
                      </c:pt>
                      <c:pt idx="157">
                        <c:v>544947.02314006584</c:v>
                      </c:pt>
                      <c:pt idx="158">
                        <c:v>545392.48994015891</c:v>
                      </c:pt>
                      <c:pt idx="159">
                        <c:v>548668.01570831495</c:v>
                      </c:pt>
                      <c:pt idx="160">
                        <c:v>549488.36358101876</c:v>
                      </c:pt>
                      <c:pt idx="161">
                        <c:v>555253.35691435204</c:v>
                      </c:pt>
                      <c:pt idx="162">
                        <c:v>555448.35108101869</c:v>
                      </c:pt>
                      <c:pt idx="163">
                        <c:v>555939.3357476854</c:v>
                      </c:pt>
                      <c:pt idx="164">
                        <c:v>556013.41258101875</c:v>
                      </c:pt>
                      <c:pt idx="165">
                        <c:v>556788.83658101875</c:v>
                      </c:pt>
                      <c:pt idx="166">
                        <c:v>556788.83658101875</c:v>
                      </c:pt>
                      <c:pt idx="167">
                        <c:v>557608.46658101876</c:v>
                      </c:pt>
                      <c:pt idx="168">
                        <c:v>557875.64458101871</c:v>
                      </c:pt>
                      <c:pt idx="169">
                        <c:v>557878.41408101877</c:v>
                      </c:pt>
                      <c:pt idx="170">
                        <c:v>557907.59008101874</c:v>
                      </c:pt>
                      <c:pt idx="171">
                        <c:v>557907.59008101874</c:v>
                      </c:pt>
                      <c:pt idx="172">
                        <c:v>558409.75674768537</c:v>
                      </c:pt>
                      <c:pt idx="173">
                        <c:v>561065.46324768534</c:v>
                      </c:pt>
                      <c:pt idx="174">
                        <c:v>569656.00541435205</c:v>
                      </c:pt>
                      <c:pt idx="175">
                        <c:v>584648.64341435209</c:v>
                      </c:pt>
                      <c:pt idx="176">
                        <c:v>591263.41474768543</c:v>
                      </c:pt>
                      <c:pt idx="177">
                        <c:v>601135.26624768542</c:v>
                      </c:pt>
                      <c:pt idx="178">
                        <c:v>606726.16424768546</c:v>
                      </c:pt>
                      <c:pt idx="179">
                        <c:v>607043.3512476855</c:v>
                      </c:pt>
                      <c:pt idx="180">
                        <c:v>607614.01391435217</c:v>
                      </c:pt>
                      <c:pt idx="181">
                        <c:v>614373.04324768553</c:v>
                      </c:pt>
                      <c:pt idx="182">
                        <c:v>622113.82324768556</c:v>
                      </c:pt>
                      <c:pt idx="183">
                        <c:v>650878.46158101887</c:v>
                      </c:pt>
                      <c:pt idx="184">
                        <c:v>673438.12591435225</c:v>
                      </c:pt>
                      <c:pt idx="185">
                        <c:v>699492.69491435227</c:v>
                      </c:pt>
                      <c:pt idx="186">
                        <c:v>710439.3599143523</c:v>
                      </c:pt>
                      <c:pt idx="187">
                        <c:v>711109.17024768563</c:v>
                      </c:pt>
                      <c:pt idx="188">
                        <c:v>739390.17691435234</c:v>
                      </c:pt>
                      <c:pt idx="189">
                        <c:v>765475.16391435231</c:v>
                      </c:pt>
                      <c:pt idx="190">
                        <c:v>765811.90724768559</c:v>
                      </c:pt>
                      <c:pt idx="191">
                        <c:v>768968.30558101891</c:v>
                      </c:pt>
                      <c:pt idx="192">
                        <c:v>769964.25858101889</c:v>
                      </c:pt>
                      <c:pt idx="193">
                        <c:v>771300.53441435227</c:v>
                      </c:pt>
                      <c:pt idx="194">
                        <c:v>771300.53441435227</c:v>
                      </c:pt>
                      <c:pt idx="195">
                        <c:v>771862.48891435226</c:v>
                      </c:pt>
                      <c:pt idx="196">
                        <c:v>773549.31574768561</c:v>
                      </c:pt>
                      <c:pt idx="197">
                        <c:v>774298.68541435234</c:v>
                      </c:pt>
                      <c:pt idx="198">
                        <c:v>774888.05191435234</c:v>
                      </c:pt>
                      <c:pt idx="199">
                        <c:v>774888.05191435234</c:v>
                      </c:pt>
                      <c:pt idx="200">
                        <c:v>775127.62074768567</c:v>
                      </c:pt>
                      <c:pt idx="201">
                        <c:v>775127.62074768567</c:v>
                      </c:pt>
                      <c:pt idx="202">
                        <c:v>775314.46041435236</c:v>
                      </c:pt>
                      <c:pt idx="203">
                        <c:v>778005.94791435241</c:v>
                      </c:pt>
                      <c:pt idx="204">
                        <c:v>780468.82774768572</c:v>
                      </c:pt>
                      <c:pt idx="205">
                        <c:v>791944.905581019</c:v>
                      </c:pt>
                      <c:pt idx="206">
                        <c:v>794409.62108101905</c:v>
                      </c:pt>
                      <c:pt idx="207">
                        <c:v>800435.62124768575</c:v>
                      </c:pt>
                      <c:pt idx="208">
                        <c:v>803282.31941435242</c:v>
                      </c:pt>
                      <c:pt idx="209">
                        <c:v>817958.44191435247</c:v>
                      </c:pt>
                      <c:pt idx="210">
                        <c:v>834185.69624768582</c:v>
                      </c:pt>
                      <c:pt idx="211">
                        <c:v>849004.51874768583</c:v>
                      </c:pt>
                      <c:pt idx="212">
                        <c:v>855355.71724768588</c:v>
                      </c:pt>
                      <c:pt idx="213">
                        <c:v>863018.08608101925</c:v>
                      </c:pt>
                      <c:pt idx="214">
                        <c:v>871032.92224768596</c:v>
                      </c:pt>
                      <c:pt idx="215">
                        <c:v>877162.27091435262</c:v>
                      </c:pt>
                      <c:pt idx="216">
                        <c:v>878433.47791435267</c:v>
                      </c:pt>
                      <c:pt idx="217">
                        <c:v>885219.59924768598</c:v>
                      </c:pt>
                      <c:pt idx="218">
                        <c:v>885491.79258101934</c:v>
                      </c:pt>
                      <c:pt idx="219">
                        <c:v>889485.02258101932</c:v>
                      </c:pt>
                      <c:pt idx="220">
                        <c:v>893764.30041435268</c:v>
                      </c:pt>
                      <c:pt idx="221">
                        <c:v>896975.09074768599</c:v>
                      </c:pt>
                      <c:pt idx="222">
                        <c:v>900934.81024768599</c:v>
                      </c:pt>
                      <c:pt idx="223">
                        <c:v>905011.30191435269</c:v>
                      </c:pt>
                      <c:pt idx="224">
                        <c:v>911203.9234143527</c:v>
                      </c:pt>
                      <c:pt idx="225">
                        <c:v>913849.60474768607</c:v>
                      </c:pt>
                      <c:pt idx="226">
                        <c:v>916482.44141435274</c:v>
                      </c:pt>
                      <c:pt idx="227">
                        <c:v>918272.07958101935</c:v>
                      </c:pt>
                      <c:pt idx="228">
                        <c:v>922394.5534143527</c:v>
                      </c:pt>
                      <c:pt idx="229">
                        <c:v>931213.49658101937</c:v>
                      </c:pt>
                      <c:pt idx="230">
                        <c:v>935800.99808101938</c:v>
                      </c:pt>
                      <c:pt idx="231">
                        <c:v>944476.33774768608</c:v>
                      </c:pt>
                      <c:pt idx="232">
                        <c:v>946707.53224768606</c:v>
                      </c:pt>
                      <c:pt idx="233">
                        <c:v>950443.10208101943</c:v>
                      </c:pt>
                      <c:pt idx="234">
                        <c:v>953694.83041435282</c:v>
                      </c:pt>
                      <c:pt idx="235">
                        <c:v>962011.90258101944</c:v>
                      </c:pt>
                      <c:pt idx="236">
                        <c:v>972603.12508101948</c:v>
                      </c:pt>
                      <c:pt idx="237">
                        <c:v>985227.9032476861</c:v>
                      </c:pt>
                      <c:pt idx="238">
                        <c:v>996148.46958101948</c:v>
                      </c:pt>
                      <c:pt idx="239">
                        <c:v>1000028.8245810195</c:v>
                      </c:pt>
                      <c:pt idx="240">
                        <c:v>1007209.6227476861</c:v>
                      </c:pt>
                      <c:pt idx="241">
                        <c:v>1013252.3457476861</c:v>
                      </c:pt>
                      <c:pt idx="242">
                        <c:v>1018235.8000810194</c:v>
                      </c:pt>
                      <c:pt idx="243">
                        <c:v>1019692.0334143527</c:v>
                      </c:pt>
                      <c:pt idx="244">
                        <c:v>1023188.5944143527</c:v>
                      </c:pt>
                      <c:pt idx="245">
                        <c:v>1034377.8125810194</c:v>
                      </c:pt>
                      <c:pt idx="246">
                        <c:v>1036247.1469143527</c:v>
                      </c:pt>
                      <c:pt idx="247">
                        <c:v>1038661.4765810193</c:v>
                      </c:pt>
                      <c:pt idx="248">
                        <c:v>1041258.2589143526</c:v>
                      </c:pt>
                      <c:pt idx="249">
                        <c:v>1051833.5952476859</c:v>
                      </c:pt>
                      <c:pt idx="250">
                        <c:v>1061242.6062476858</c:v>
                      </c:pt>
                      <c:pt idx="251">
                        <c:v>1069234.3189143525</c:v>
                      </c:pt>
                      <c:pt idx="252">
                        <c:v>1076700.3540810191</c:v>
                      </c:pt>
                      <c:pt idx="253">
                        <c:v>1088151.5930810191</c:v>
                      </c:pt>
                      <c:pt idx="254">
                        <c:v>1099612.3644143525</c:v>
                      </c:pt>
                      <c:pt idx="255">
                        <c:v>1106475.6617476859</c:v>
                      </c:pt>
                      <c:pt idx="256">
                        <c:v>1114102.609747686</c:v>
                      </c:pt>
                      <c:pt idx="257">
                        <c:v>1126184.7095810194</c:v>
                      </c:pt>
                      <c:pt idx="258">
                        <c:v>1134115.9234143526</c:v>
                      </c:pt>
                      <c:pt idx="259">
                        <c:v>1142495.7185810192</c:v>
                      </c:pt>
                      <c:pt idx="260">
                        <c:v>1154900.6032476858</c:v>
                      </c:pt>
                      <c:pt idx="261">
                        <c:v>1164268.9945810193</c:v>
                      </c:pt>
                      <c:pt idx="262">
                        <c:v>1167304.2600810193</c:v>
                      </c:pt>
                      <c:pt idx="263">
                        <c:v>1172644.7630810193</c:v>
                      </c:pt>
                      <c:pt idx="264">
                        <c:v>1175991.2272476859</c:v>
                      </c:pt>
                      <c:pt idx="265">
                        <c:v>1183011.2592476858</c:v>
                      </c:pt>
                      <c:pt idx="266">
                        <c:v>1192880.8570810191</c:v>
                      </c:pt>
                      <c:pt idx="267">
                        <c:v>1198958.0022476858</c:v>
                      </c:pt>
                      <c:pt idx="268">
                        <c:v>1215052.7605810191</c:v>
                      </c:pt>
                      <c:pt idx="269">
                        <c:v>1230419.3227476857</c:v>
                      </c:pt>
                      <c:pt idx="270">
                        <c:v>1246968.9069143524</c:v>
                      </c:pt>
                      <c:pt idx="271">
                        <c:v>1260795.3150810192</c:v>
                      </c:pt>
                      <c:pt idx="272">
                        <c:v>1273169.6899143525</c:v>
                      </c:pt>
                      <c:pt idx="273">
                        <c:v>1282564.8040810192</c:v>
                      </c:pt>
                      <c:pt idx="274">
                        <c:v>1286025.1905810193</c:v>
                      </c:pt>
                      <c:pt idx="275">
                        <c:v>1292443.2230810192</c:v>
                      </c:pt>
                      <c:pt idx="276">
                        <c:v>1302540.8704143525</c:v>
                      </c:pt>
                      <c:pt idx="277">
                        <c:v>1313248.3124627343</c:v>
                      </c:pt>
                      <c:pt idx="278">
                        <c:v>1317494.8574627342</c:v>
                      </c:pt>
                      <c:pt idx="279">
                        <c:v>1328659.0041294009</c:v>
                      </c:pt>
                      <c:pt idx="280">
                        <c:v>1341688.1971294009</c:v>
                      </c:pt>
                      <c:pt idx="281">
                        <c:v>1356996.3837960677</c:v>
                      </c:pt>
                      <c:pt idx="282">
                        <c:v>1363482.6527960678</c:v>
                      </c:pt>
                      <c:pt idx="283">
                        <c:v>1371238.3571294011</c:v>
                      </c:pt>
                      <c:pt idx="284">
                        <c:v>1383884.9047960676</c:v>
                      </c:pt>
                      <c:pt idx="285">
                        <c:v>1396567.462129401</c:v>
                      </c:pt>
                      <c:pt idx="286">
                        <c:v>1403804.4632960677</c:v>
                      </c:pt>
                      <c:pt idx="287">
                        <c:v>1417016.3312960677</c:v>
                      </c:pt>
                      <c:pt idx="288">
                        <c:v>1425445.787129401</c:v>
                      </c:pt>
                      <c:pt idx="289">
                        <c:v>1432650.5891294009</c:v>
                      </c:pt>
                      <c:pt idx="290">
                        <c:v>1440039.9401294009</c:v>
                      </c:pt>
                      <c:pt idx="291">
                        <c:v>1451169.1856294009</c:v>
                      </c:pt>
                      <c:pt idx="292">
                        <c:v>1458344.1879627341</c:v>
                      </c:pt>
                      <c:pt idx="293">
                        <c:v>1464041.7964627342</c:v>
                      </c:pt>
                      <c:pt idx="294">
                        <c:v>1473799.4504627343</c:v>
                      </c:pt>
                      <c:pt idx="295">
                        <c:v>1477498.5321294011</c:v>
                      </c:pt>
                      <c:pt idx="296">
                        <c:v>1483144.8717960678</c:v>
                      </c:pt>
                      <c:pt idx="297">
                        <c:v>1488938.1571294011</c:v>
                      </c:pt>
                      <c:pt idx="298">
                        <c:v>1494417.899629401</c:v>
                      </c:pt>
                      <c:pt idx="299">
                        <c:v>1497353.6844627343</c:v>
                      </c:pt>
                      <c:pt idx="300">
                        <c:v>1501575.7194627342</c:v>
                      </c:pt>
                      <c:pt idx="301">
                        <c:v>1507443.1882960675</c:v>
                      </c:pt>
                      <c:pt idx="302">
                        <c:v>1512156.6162960676</c:v>
                      </c:pt>
                      <c:pt idx="303">
                        <c:v>1517713.4001294009</c:v>
                      </c:pt>
                      <c:pt idx="304">
                        <c:v>1524561.7446294008</c:v>
                      </c:pt>
                      <c:pt idx="305">
                        <c:v>1531523.6832960674</c:v>
                      </c:pt>
                      <c:pt idx="306">
                        <c:v>1540232.2312960674</c:v>
                      </c:pt>
                      <c:pt idx="307">
                        <c:v>1548378.7267960673</c:v>
                      </c:pt>
                      <c:pt idx="308">
                        <c:v>1557160.0271294008</c:v>
                      </c:pt>
                      <c:pt idx="309">
                        <c:v>1563869.8777960674</c:v>
                      </c:pt>
                      <c:pt idx="310">
                        <c:v>1568496.8337960674</c:v>
                      </c:pt>
                      <c:pt idx="311">
                        <c:v>1575416.580462734</c:v>
                      </c:pt>
                      <c:pt idx="312">
                        <c:v>1578932.3042960672</c:v>
                      </c:pt>
                      <c:pt idx="313">
                        <c:v>1582305.4527960671</c:v>
                      </c:pt>
                      <c:pt idx="314">
                        <c:v>1590248.3074627337</c:v>
                      </c:pt>
                      <c:pt idx="315">
                        <c:v>1604065.5766294003</c:v>
                      </c:pt>
                      <c:pt idx="316">
                        <c:v>1612402.3326294003</c:v>
                      </c:pt>
                      <c:pt idx="317">
                        <c:v>1619858.8569627337</c:v>
                      </c:pt>
                      <c:pt idx="318">
                        <c:v>1626570.6521294003</c:v>
                      </c:pt>
                      <c:pt idx="319">
                        <c:v>1631046.9641294002</c:v>
                      </c:pt>
                      <c:pt idx="320">
                        <c:v>1634323.2131294003</c:v>
                      </c:pt>
                      <c:pt idx="321">
                        <c:v>1640075.1697960671</c:v>
                      </c:pt>
                      <c:pt idx="322">
                        <c:v>1644742.7301294005</c:v>
                      </c:pt>
                      <c:pt idx="323">
                        <c:v>1652161.6832960672</c:v>
                      </c:pt>
                      <c:pt idx="324">
                        <c:v>1657101.5726294005</c:v>
                      </c:pt>
                      <c:pt idx="325">
                        <c:v>1665156.7149627339</c:v>
                      </c:pt>
                      <c:pt idx="326">
                        <c:v>1673214.5884627339</c:v>
                      </c:pt>
                      <c:pt idx="327">
                        <c:v>1679211.4574460671</c:v>
                      </c:pt>
                      <c:pt idx="328">
                        <c:v>1686818.5479294006</c:v>
                      </c:pt>
                      <c:pt idx="329">
                        <c:v>1700038.9585794006</c:v>
                      </c:pt>
                      <c:pt idx="330">
                        <c:v>1706894.2569460673</c:v>
                      </c:pt>
                      <c:pt idx="331">
                        <c:v>1712676.9743127341</c:v>
                      </c:pt>
                      <c:pt idx="332">
                        <c:v>1722050.5612794007</c:v>
                      </c:pt>
                      <c:pt idx="333">
                        <c:v>1727151.5421127339</c:v>
                      </c:pt>
                      <c:pt idx="334">
                        <c:v>1731422.9244127339</c:v>
                      </c:pt>
                      <c:pt idx="335">
                        <c:v>1747371.4478794006</c:v>
                      </c:pt>
                      <c:pt idx="336">
                        <c:v>1770260.7662627338</c:v>
                      </c:pt>
                      <c:pt idx="337">
                        <c:v>1781538.788262734</c:v>
                      </c:pt>
                      <c:pt idx="338">
                        <c:v>1789216.0145294007</c:v>
                      </c:pt>
                      <c:pt idx="339">
                        <c:v>1802285.1907294008</c:v>
                      </c:pt>
                      <c:pt idx="340">
                        <c:v>1816425.8793627343</c:v>
                      </c:pt>
                      <c:pt idx="341">
                        <c:v>1833486.8747960676</c:v>
                      </c:pt>
                      <c:pt idx="342">
                        <c:v>1851512.3532460677</c:v>
                      </c:pt>
                      <c:pt idx="343">
                        <c:v>1867818.6274627342</c:v>
                      </c:pt>
                      <c:pt idx="344">
                        <c:v>1871327.2350127343</c:v>
                      </c:pt>
                      <c:pt idx="345">
                        <c:v>1879077.7589127342</c:v>
                      </c:pt>
                      <c:pt idx="346">
                        <c:v>1887736.8406294009</c:v>
                      </c:pt>
                      <c:pt idx="347">
                        <c:v>1892592.5248294009</c:v>
                      </c:pt>
                      <c:pt idx="348">
                        <c:v>1898136.1833127344</c:v>
                      </c:pt>
                      <c:pt idx="349">
                        <c:v>1904932.9184960676</c:v>
                      </c:pt>
                      <c:pt idx="350">
                        <c:v>1927868.5474194686</c:v>
                      </c:pt>
                      <c:pt idx="351">
                        <c:v>1941940.9895194687</c:v>
                      </c:pt>
                      <c:pt idx="352">
                        <c:v>1953313.8243193021</c:v>
                      </c:pt>
                      <c:pt idx="353">
                        <c:v>1965916.0334720584</c:v>
                      </c:pt>
                      <c:pt idx="354">
                        <c:v>1975538.0307220584</c:v>
                      </c:pt>
                      <c:pt idx="355">
                        <c:v>1987748.1998806794</c:v>
                      </c:pt>
                      <c:pt idx="356">
                        <c:v>2005429.5598039597</c:v>
                      </c:pt>
                      <c:pt idx="357">
                        <c:v>2016069.6080039598</c:v>
                      </c:pt>
                      <c:pt idx="358">
                        <c:v>2032765.5775039596</c:v>
                      </c:pt>
                      <c:pt idx="359">
                        <c:v>2036801.3079372931</c:v>
                      </c:pt>
                      <c:pt idx="360">
                        <c:v>2040461.7315872931</c:v>
                      </c:pt>
                      <c:pt idx="361">
                        <c:v>2044402.344287293</c:v>
                      </c:pt>
                      <c:pt idx="362">
                        <c:v>2058676.5173754331</c:v>
                      </c:pt>
                      <c:pt idx="363">
                        <c:v>2067162.7428777665</c:v>
                      </c:pt>
                      <c:pt idx="364">
                        <c:v>2083637.1513779608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E-EF58-400B-95E8-28E426572088}"/>
                  </c:ext>
                </c:extLst>
              </c15:ser>
            </c15:filteredLineSeries>
          </c:ext>
        </c:extLst>
      </c:lineChart>
      <c:dateAx>
        <c:axId val="1853566672"/>
        <c:scaling>
          <c:orientation val="minMax"/>
        </c:scaling>
        <c:delete val="0"/>
        <c:axPos val="b"/>
        <c:numFmt formatCode="d\-mmm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ptos Narrow" panose="020B0004020202020204" pitchFamily="34" charset="0"/>
                <a:ea typeface="+mn-ea"/>
                <a:cs typeface="+mn-cs"/>
              </a:defRPr>
            </a:pPr>
            <a:endParaRPr lang="en-US"/>
          </a:p>
        </c:txPr>
        <c:crossAx val="1853577488"/>
        <c:crosses val="autoZero"/>
        <c:auto val="1"/>
        <c:lblOffset val="100"/>
        <c:baseTimeUnit val="days"/>
      </c:dateAx>
      <c:valAx>
        <c:axId val="1853577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ptos Narrow" panose="020B0004020202020204" pitchFamily="34" charset="0"/>
                    <a:ea typeface="+mn-ea"/>
                    <a:cs typeface="+mn-cs"/>
                  </a:defRPr>
                </a:pPr>
                <a:r>
                  <a:rPr lang="es-CL"/>
                  <a:t>GWh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ptos Narrow" panose="020B0004020202020204" pitchFamily="34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_(* #,##0_);_(* \(#,##0\);_(* &quot;-&quot;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ptos Narrow" panose="020B0004020202020204" pitchFamily="34" charset="0"/>
                <a:ea typeface="+mn-ea"/>
                <a:cs typeface="+mn-cs"/>
              </a:defRPr>
            </a:pPr>
            <a:endParaRPr lang="en-US"/>
          </a:p>
        </c:txPr>
        <c:crossAx val="1853566672"/>
        <c:crosses val="autoZero"/>
        <c:crossBetween val="between"/>
        <c:dispUnits>
          <c:builtInUnit val="thousands"/>
        </c:dispUnits>
      </c:valAx>
      <c:spPr>
        <a:solidFill>
          <a:schemeClr val="bg1"/>
        </a:solidFill>
        <a:ln>
          <a:solidFill>
            <a:srgbClr val="000000">
              <a:lumMod val="15000"/>
              <a:lumOff val="85000"/>
            </a:srgbClr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ptos Narrow" panose="020B00040202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>
          <a:latin typeface="Aptos Narrow" panose="020B0004020202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lang="en-US"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ptos Narrow" panose="020B0004020202020204" pitchFamily="34" charset="0"/>
                <a:ea typeface="+mn-ea"/>
                <a:cs typeface="+mn-cs"/>
              </a:defRPr>
            </a:pPr>
            <a:r>
              <a:rPr lang="es-CL" sz="1400" b="1">
                <a:solidFill>
                  <a:schemeClr val="tx1">
                    <a:lumMod val="65000"/>
                    <a:lumOff val="35000"/>
                  </a:schemeClr>
                </a:solidFill>
              </a:rPr>
              <a:t>Vertimiento eólico horario abr-25</a:t>
            </a:r>
          </a:p>
        </c:rich>
      </c:tx>
      <c:layout>
        <c:manualLayout>
          <c:xMode val="edge"/>
          <c:yMode val="edge"/>
          <c:x val="0.29247395833333334"/>
          <c:y val="4.153539229687448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lang="en-US"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ptos Narrow" panose="020B0004020202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2"/>
          <c:order val="0"/>
          <c:tx>
            <c:strRef>
              <c:f>'Eólica horaria'!$AB$12</c:f>
              <c:strCache>
                <c:ptCount val="1"/>
                <c:pt idx="0">
                  <c:v>Mínimo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val>
            <c:numRef>
              <c:f>'Eólica horaria'!$AC$12:$AZ$12</c:f>
              <c:numCache>
                <c:formatCode>_(* #,##0_);_(* \(#,##0\);_(* "-"_);_(@_)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36-4FFA-80FB-1E0D8973B9FE}"/>
            </c:ext>
          </c:extLst>
        </c:ser>
        <c:ser>
          <c:idx val="3"/>
          <c:order val="1"/>
          <c:tx>
            <c:strRef>
              <c:f>'Eólica horaria'!$AB$13</c:f>
              <c:strCache>
                <c:ptCount val="1"/>
                <c:pt idx="0">
                  <c:v>Diff1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errBars>
            <c:errBarType val="minus"/>
            <c:errValType val="percentage"/>
            <c:noEndCap val="1"/>
            <c:val val="100"/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val>
            <c:numRef>
              <c:f>'Eólica horaria'!$AC$13:$AZ$13</c:f>
              <c:numCache>
                <c:formatCode>_(* #,##0_);_(* \(#,##0\);_(* "-"_);_(@_)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43.433124999999997</c:v>
                </c:pt>
                <c:pt idx="10">
                  <c:v>2.3410416666666669</c:v>
                </c:pt>
                <c:pt idx="11">
                  <c:v>0</c:v>
                </c:pt>
                <c:pt idx="12">
                  <c:v>0</c:v>
                </c:pt>
                <c:pt idx="13">
                  <c:v>6.5930833333333316</c:v>
                </c:pt>
                <c:pt idx="14">
                  <c:v>71.447708333333352</c:v>
                </c:pt>
                <c:pt idx="15">
                  <c:v>187.00120833333332</c:v>
                </c:pt>
                <c:pt idx="16">
                  <c:v>204.52637500000003</c:v>
                </c:pt>
                <c:pt idx="17">
                  <c:v>38.199125000000002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36-4FFA-80FB-1E0D8973B9FE}"/>
            </c:ext>
          </c:extLst>
        </c:ser>
        <c:ser>
          <c:idx val="4"/>
          <c:order val="2"/>
          <c:tx>
            <c:strRef>
              <c:f>'Eólica horaria'!$AB$14</c:f>
              <c:strCache>
                <c:ptCount val="1"/>
                <c:pt idx="0">
                  <c:v>Diff2</c:v>
                </c:pt>
              </c:strCache>
            </c:strRef>
          </c:tx>
          <c:spPr>
            <a:solidFill>
              <a:srgbClr val="5AC93F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val>
            <c:numRef>
              <c:f>'Eólica horaria'!$AC$14:$AZ$14</c:f>
              <c:numCache>
                <c:formatCode>_(* #,##0_);_(* \(#,##0\);_(* "-"_);_(@_)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14.65808333333333</c:v>
                </c:pt>
                <c:pt idx="8">
                  <c:v>116.16275000000002</c:v>
                </c:pt>
                <c:pt idx="9">
                  <c:v>59.852458333333338</c:v>
                </c:pt>
                <c:pt idx="10">
                  <c:v>75.626958333333334</c:v>
                </c:pt>
                <c:pt idx="11">
                  <c:v>67.253833333333347</c:v>
                </c:pt>
                <c:pt idx="12">
                  <c:v>127.46749999999996</c:v>
                </c:pt>
                <c:pt idx="13">
                  <c:v>236.11822749999993</c:v>
                </c:pt>
                <c:pt idx="14">
                  <c:v>217.62895833333334</c:v>
                </c:pt>
                <c:pt idx="15">
                  <c:v>87.262458333333342</c:v>
                </c:pt>
                <c:pt idx="16">
                  <c:v>107.585375</c:v>
                </c:pt>
                <c:pt idx="17">
                  <c:v>155.77329166666661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336-4FFA-80FB-1E0D8973B9FE}"/>
            </c:ext>
          </c:extLst>
        </c:ser>
        <c:ser>
          <c:idx val="5"/>
          <c:order val="3"/>
          <c:tx>
            <c:strRef>
              <c:f>'Eólica horaria'!$AB$15</c:f>
              <c:strCache>
                <c:ptCount val="1"/>
                <c:pt idx="0">
                  <c:v>Diff3</c:v>
                </c:pt>
              </c:strCache>
            </c:strRef>
          </c:tx>
          <c:spPr>
            <a:solidFill>
              <a:srgbClr val="5AC93F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val>
            <c:numRef>
              <c:f>'Eólica horaria'!$AC$15:$AZ$15</c:f>
              <c:numCache>
                <c:formatCode>_(* #,##0_);_(* \(#,##0\);_(* "-"_);_(@_)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53.377291666666672</c:v>
                </c:pt>
                <c:pt idx="8">
                  <c:v>67.20622874999998</c:v>
                </c:pt>
                <c:pt idx="9">
                  <c:v>74.016541666666654</c:v>
                </c:pt>
                <c:pt idx="10">
                  <c:v>105.80420833333331</c:v>
                </c:pt>
                <c:pt idx="11">
                  <c:v>106.92252500000001</c:v>
                </c:pt>
                <c:pt idx="12">
                  <c:v>126.32374999999995</c:v>
                </c:pt>
                <c:pt idx="13">
                  <c:v>84.783189166666745</c:v>
                </c:pt>
                <c:pt idx="14">
                  <c:v>127.34436624999995</c:v>
                </c:pt>
                <c:pt idx="15">
                  <c:v>217.7930833333333</c:v>
                </c:pt>
                <c:pt idx="16">
                  <c:v>196.96472833333326</c:v>
                </c:pt>
                <c:pt idx="17">
                  <c:v>109.78700125000012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336-4FFA-80FB-1E0D8973B9FE}"/>
            </c:ext>
          </c:extLst>
        </c:ser>
        <c:ser>
          <c:idx val="0"/>
          <c:order val="4"/>
          <c:tx>
            <c:strRef>
              <c:f>'Eólica horaria'!$AB$16</c:f>
              <c:strCache>
                <c:ptCount val="1"/>
                <c:pt idx="0">
                  <c:v>Diff4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Lit>
                <c:formatCode>General</c:formatCode>
                <c:ptCount val="1"/>
                <c:pt idx="0">
                  <c:v>1</c:v>
                </c:pt>
              </c:numLit>
            </c:plus>
            <c:minus>
              <c:numRef>
                <c:f>'Eólica horaria'!$AC$16:$AZ$16</c:f>
                <c:numCache>
                  <c:formatCode>General</c:formatCode>
                  <c:ptCount val="24"/>
                  <c:pt idx="0">
                    <c:v>255.59133333333335</c:v>
                  </c:pt>
                  <c:pt idx="1">
                    <c:v>216.20466666666675</c:v>
                  </c:pt>
                  <c:pt idx="2">
                    <c:v>221.04550000000006</c:v>
                  </c:pt>
                  <c:pt idx="3">
                    <c:v>224.27549999999997</c:v>
                  </c:pt>
                  <c:pt idx="4">
                    <c:v>269.41983333333332</c:v>
                  </c:pt>
                  <c:pt idx="5">
                    <c:v>132.00266666666667</c:v>
                  </c:pt>
                  <c:pt idx="6">
                    <c:v>178.79899999999998</c:v>
                  </c:pt>
                  <c:pt idx="7">
                    <c:v>108.41345833333334</c:v>
                  </c:pt>
                  <c:pt idx="8">
                    <c:v>358.20302125000001</c:v>
                  </c:pt>
                  <c:pt idx="9">
                    <c:v>326.05729166666652</c:v>
                  </c:pt>
                  <c:pt idx="10">
                    <c:v>230.93479166666663</c:v>
                  </c:pt>
                  <c:pt idx="11">
                    <c:v>270.05930833333321</c:v>
                  </c:pt>
                  <c:pt idx="12">
                    <c:v>216.23625000000013</c:v>
                  </c:pt>
                  <c:pt idx="13">
                    <c:v>256.62449999999978</c:v>
                  </c:pt>
                  <c:pt idx="14">
                    <c:v>289.08896708333333</c:v>
                  </c:pt>
                  <c:pt idx="15">
                    <c:v>239.04858333333345</c:v>
                  </c:pt>
                  <c:pt idx="16">
                    <c:v>365.32135500000015</c:v>
                  </c:pt>
                  <c:pt idx="17">
                    <c:v>506.41474874999994</c:v>
                  </c:pt>
                  <c:pt idx="18">
                    <c:v>620.63283333333334</c:v>
                  </c:pt>
                  <c:pt idx="19">
                    <c:v>14.295666666666664</c:v>
                  </c:pt>
                  <c:pt idx="20">
                    <c:v>68.17900000000003</c:v>
                  </c:pt>
                  <c:pt idx="21">
                    <c:v>91.355833333333379</c:v>
                  </c:pt>
                  <c:pt idx="22">
                    <c:v>105.78333333333333</c:v>
                  </c:pt>
                  <c:pt idx="23">
                    <c:v>35.095666666666673</c:v>
                  </c:pt>
                </c:numCache>
              </c:numRef>
            </c:minus>
            <c:spPr>
              <a:noFill/>
              <a:ln w="9525" cap="flat" cmpd="sng" algn="ctr">
                <a:solidFill>
                  <a:sysClr val="windowText" lastClr="000000"/>
                </a:solidFill>
                <a:round/>
              </a:ln>
              <a:effectLst/>
            </c:spPr>
          </c:errBars>
          <c:val>
            <c:numRef>
              <c:f>'Eólica horaria'!$AC$16:$AZ$16</c:f>
              <c:numCache>
                <c:formatCode>_(* #,##0_);_(* \(#,##0\);_(* "-"_);_(@_)</c:formatCode>
                <c:ptCount val="24"/>
                <c:pt idx="0">
                  <c:v>255.59133333333335</c:v>
                </c:pt>
                <c:pt idx="1">
                  <c:v>216.20466666666675</c:v>
                </c:pt>
                <c:pt idx="2">
                  <c:v>221.04550000000006</c:v>
                </c:pt>
                <c:pt idx="3">
                  <c:v>224.27549999999997</c:v>
                </c:pt>
                <c:pt idx="4">
                  <c:v>269.41983333333332</c:v>
                </c:pt>
                <c:pt idx="5">
                  <c:v>132.00266666666667</c:v>
                </c:pt>
                <c:pt idx="6">
                  <c:v>178.79899999999998</c:v>
                </c:pt>
                <c:pt idx="7">
                  <c:v>108.41345833333334</c:v>
                </c:pt>
                <c:pt idx="8">
                  <c:v>358.20302125000001</c:v>
                </c:pt>
                <c:pt idx="9">
                  <c:v>326.05729166666652</c:v>
                </c:pt>
                <c:pt idx="10">
                  <c:v>230.93479166666663</c:v>
                </c:pt>
                <c:pt idx="11">
                  <c:v>270.05930833333321</c:v>
                </c:pt>
                <c:pt idx="12">
                  <c:v>216.23625000000013</c:v>
                </c:pt>
                <c:pt idx="13">
                  <c:v>256.62449999999978</c:v>
                </c:pt>
                <c:pt idx="14">
                  <c:v>289.08896708333333</c:v>
                </c:pt>
                <c:pt idx="15">
                  <c:v>239.04858333333345</c:v>
                </c:pt>
                <c:pt idx="16">
                  <c:v>365.32135500000015</c:v>
                </c:pt>
                <c:pt idx="17">
                  <c:v>506.41474874999994</c:v>
                </c:pt>
                <c:pt idx="18">
                  <c:v>620.63283333333334</c:v>
                </c:pt>
                <c:pt idx="19">
                  <c:v>14.295666666666664</c:v>
                </c:pt>
                <c:pt idx="20">
                  <c:v>68.17900000000003</c:v>
                </c:pt>
                <c:pt idx="21">
                  <c:v>91.355833333333379</c:v>
                </c:pt>
                <c:pt idx="22">
                  <c:v>105.78333333333333</c:v>
                </c:pt>
                <c:pt idx="23">
                  <c:v>35.095666666666673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336-4FFA-80FB-1E0D8973B9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24616768"/>
        <c:axId val="824618400"/>
      </c:barChart>
      <c:catAx>
        <c:axId val="82461676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en-US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ptos Narrow" panose="020B0004020202020204" pitchFamily="34" charset="0"/>
                    <a:ea typeface="+mn-ea"/>
                    <a:cs typeface="+mn-cs"/>
                  </a:defRPr>
                </a:pPr>
                <a:r>
                  <a:rPr lang="es-CL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Hora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lang="en-US"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ptos Narrow" panose="020B0004020202020204" pitchFamily="34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ptos Narrow" panose="020B0004020202020204" pitchFamily="34" charset="0"/>
                <a:ea typeface="+mn-ea"/>
                <a:cs typeface="+mn-cs"/>
              </a:defRPr>
            </a:pPr>
            <a:endParaRPr lang="en-US"/>
          </a:p>
        </c:txPr>
        <c:crossAx val="824618400"/>
        <c:crosses val="autoZero"/>
        <c:auto val="1"/>
        <c:lblAlgn val="ctr"/>
        <c:lblOffset val="100"/>
        <c:noMultiLvlLbl val="0"/>
      </c:catAx>
      <c:valAx>
        <c:axId val="824618400"/>
        <c:scaling>
          <c:orientation val="minMax"/>
          <c:max val="16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n-US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ptos Narrow" panose="020B0004020202020204" pitchFamily="34" charset="0"/>
                    <a:ea typeface="+mn-ea"/>
                    <a:cs typeface="+mn-cs"/>
                  </a:defRPr>
                </a:pPr>
                <a:r>
                  <a:rPr lang="es-CL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en-US"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ptos Narrow" panose="020B0004020202020204" pitchFamily="34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_(* #,##0_);_(* \(#,##0\);_(* &quot;-&quot;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ptos Narrow" panose="020B0004020202020204" pitchFamily="34" charset="0"/>
                <a:ea typeface="+mn-ea"/>
                <a:cs typeface="+mn-cs"/>
              </a:defRPr>
            </a:pPr>
            <a:endParaRPr lang="en-US"/>
          </a:p>
        </c:txPr>
        <c:crossAx val="824616768"/>
        <c:crosses val="autoZero"/>
        <c:crossBetween val="between"/>
        <c:majorUnit val="200"/>
      </c:valAx>
      <c:spPr>
        <a:noFill/>
        <a:ln>
          <a:solidFill>
            <a:srgbClr val="434343">
              <a:lumMod val="20000"/>
              <a:lumOff val="80000"/>
            </a:srgbClr>
          </a:solidFill>
        </a:ln>
        <a:effectLst/>
      </c:spPr>
    </c:plotArea>
    <c:plotVisOnly val="1"/>
    <c:dispBlanksAs val="gap"/>
    <c:showDLblsOverMax val="0"/>
    <c:extLst/>
  </c:chart>
  <c:spPr>
    <a:solidFill>
      <a:schemeClr val="bg1"/>
    </a:solidFill>
    <a:ln w="9525" cap="flat" cmpd="sng" algn="ctr">
      <a:solidFill>
        <a:srgbClr val="434343">
          <a:lumMod val="20000"/>
          <a:lumOff val="80000"/>
        </a:srgbClr>
      </a:solidFill>
      <a:round/>
    </a:ln>
    <a:effectLst/>
  </c:spPr>
  <c:txPr>
    <a:bodyPr/>
    <a:lstStyle/>
    <a:p>
      <a:pPr>
        <a:defRPr lang="en-US" sz="1000" b="0" i="0" u="none" strike="noStrike" kern="1200" baseline="0">
          <a:solidFill>
            <a:schemeClr val="tx1"/>
          </a:solidFill>
          <a:latin typeface="Aptos Narrow" panose="020B0004020202020204" pitchFamily="34" charset="0"/>
          <a:ea typeface="+mn-ea"/>
          <a:cs typeface="+mn-cs"/>
        </a:defRPr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3EA571-BB56-7E46-AD27-012325C05B5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2F91E8A-E572-4100-8830-83CF909B4FF7}">
      <dgm:prSet custT="1"/>
      <dgm:spPr>
        <a:solidFill>
          <a:srgbClr val="25464B"/>
        </a:solidFill>
        <a:ln w="25400" cap="flat" cmpd="sng" algn="ctr">
          <a:noFill/>
          <a:prstDash val="solid"/>
        </a:ln>
        <a:effectLst/>
      </dgm:spPr>
      <dgm:t>
        <a:bodyPr/>
        <a:lstStyle/>
        <a:p>
          <a:pPr marL="177800" lvl="0" indent="0" algn="l" defTabSz="5334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s-ES" sz="1800" b="0" i="0" kern="1200" baseline="0" noProof="0">
              <a:solidFill>
                <a:srgbClr val="FFFFFF"/>
              </a:solidFill>
              <a:latin typeface="Montserrat" panose="00000500000000000000" pitchFamily="2" charset="0"/>
              <a:ea typeface="Helvetica Neue Medium"/>
              <a:cs typeface="Helvetica Neue Medium"/>
            </a:rPr>
            <a:t>1	Contexto: desarrollo de la matriz eléctrica de Chile</a:t>
          </a:r>
          <a:endParaRPr lang="es-CL" sz="1800" b="0" i="0" kern="1200" baseline="0" noProof="0">
            <a:solidFill>
              <a:srgbClr val="FFFFFF"/>
            </a:solidFill>
            <a:latin typeface="Montserrat" panose="00000500000000000000" pitchFamily="2" charset="0"/>
            <a:ea typeface="Helvetica Neue Medium"/>
            <a:cs typeface="Helvetica Neue Medium"/>
          </a:endParaRPr>
        </a:p>
      </dgm:t>
    </dgm:pt>
    <dgm:pt modelId="{FBF3C336-2E67-4281-881A-692F8AC8CE4C}" type="parTrans" cxnId="{F0E74FBA-04A6-4ED3-8FE5-0CC00FADEB59}">
      <dgm:prSet/>
      <dgm:spPr/>
      <dgm:t>
        <a:bodyPr/>
        <a:lstStyle/>
        <a:p>
          <a:endParaRPr lang="es-CL" sz="1800">
            <a:latin typeface="Montserrat" panose="00000500000000000000" pitchFamily="2" charset="0"/>
          </a:endParaRPr>
        </a:p>
      </dgm:t>
    </dgm:pt>
    <dgm:pt modelId="{C9855078-0D15-4AB4-8D0A-17EC443DDB93}" type="sibTrans" cxnId="{F0E74FBA-04A6-4ED3-8FE5-0CC00FADEB59}">
      <dgm:prSet/>
      <dgm:spPr/>
      <dgm:t>
        <a:bodyPr/>
        <a:lstStyle/>
        <a:p>
          <a:endParaRPr lang="es-CL" sz="1800">
            <a:latin typeface="Montserrat" panose="00000500000000000000" pitchFamily="2" charset="0"/>
          </a:endParaRPr>
        </a:p>
      </dgm:t>
    </dgm:pt>
    <dgm:pt modelId="{AA39B2C8-3620-4532-9439-702E087209C9}">
      <dgm:prSet custT="1"/>
      <dgm:spPr>
        <a:solidFill>
          <a:srgbClr val="25464B"/>
        </a:solidFill>
        <a:ln w="25400" cap="flat" cmpd="sng" algn="ctr">
          <a:noFill/>
          <a:prstDash val="solid"/>
        </a:ln>
        <a:effectLst/>
      </dgm:spPr>
      <dgm:t>
        <a:bodyPr spcFirstLastPara="0" vert="horz" wrap="square" lIns="76200" tIns="76200" rIns="76200" bIns="76200" numCol="1" spcCol="1270" anchor="ctr" anchorCtr="0"/>
        <a:lstStyle/>
        <a:p>
          <a:pPr marL="538163" lvl="0" indent="-360363" algn="l" defTabSz="533400">
            <a:lnSpc>
              <a:spcPct val="90000"/>
            </a:lnSpc>
            <a:spcBef>
              <a:spcPct val="0"/>
            </a:spcBef>
            <a:spcAft>
              <a:spcPts val="600"/>
            </a:spcAft>
            <a:buSzPct val="100000"/>
            <a:buFont typeface="Wingdings" panose="05000000000000000000" pitchFamily="2" charset="2"/>
            <a:buNone/>
          </a:pPr>
          <a:r>
            <a:rPr lang="es-CL" sz="1800" b="0" i="0" kern="1200" baseline="0" noProof="0">
              <a:solidFill>
                <a:srgbClr val="FFFFFF"/>
              </a:solidFill>
              <a:latin typeface="Montserrat" panose="00000500000000000000" pitchFamily="2" charset="0"/>
              <a:ea typeface="Helvetica Neue Medium"/>
              <a:cs typeface="Helvetica Neue Medium"/>
            </a:rPr>
            <a:t>3   </a:t>
          </a:r>
          <a:r>
            <a:rPr lang="es-ES" sz="1800" b="0" i="0" kern="1200" baseline="0" noProof="0">
              <a:solidFill>
                <a:srgbClr val="FFFFFF"/>
              </a:solidFill>
              <a:latin typeface="Montserrat" panose="00000500000000000000" pitchFamily="2" charset="0"/>
            </a:rPr>
            <a:t>Reflexiones finales</a:t>
          </a:r>
          <a:endParaRPr lang="es-CL" sz="1800" b="0" i="0" kern="1200" baseline="0" noProof="0">
            <a:solidFill>
              <a:srgbClr val="FFFFFF"/>
            </a:solidFill>
            <a:latin typeface="Montserrat" panose="00000500000000000000" pitchFamily="2" charset="0"/>
          </a:endParaRPr>
        </a:p>
      </dgm:t>
    </dgm:pt>
    <dgm:pt modelId="{0016E76B-69D7-42EB-A786-9B56FA78865A}" type="parTrans" cxnId="{C68419AF-8553-47C6-935F-29559E9C209B}">
      <dgm:prSet/>
      <dgm:spPr/>
      <dgm:t>
        <a:bodyPr/>
        <a:lstStyle/>
        <a:p>
          <a:endParaRPr lang="es-CL" sz="1800">
            <a:latin typeface="Montserrat" panose="00000500000000000000" pitchFamily="2" charset="0"/>
          </a:endParaRPr>
        </a:p>
      </dgm:t>
    </dgm:pt>
    <dgm:pt modelId="{C07C82E0-45F1-47A8-ABF4-05D0492AA87B}" type="sibTrans" cxnId="{C68419AF-8553-47C6-935F-29559E9C209B}">
      <dgm:prSet/>
      <dgm:spPr/>
      <dgm:t>
        <a:bodyPr/>
        <a:lstStyle/>
        <a:p>
          <a:endParaRPr lang="es-CL" sz="1800">
            <a:latin typeface="Montserrat" panose="00000500000000000000" pitchFamily="2" charset="0"/>
          </a:endParaRPr>
        </a:p>
      </dgm:t>
    </dgm:pt>
    <dgm:pt modelId="{A425688E-11EF-41B9-962F-75BF15CA6E41}">
      <dgm:prSet custT="1"/>
      <dgm:spPr>
        <a:solidFill>
          <a:srgbClr val="25464B"/>
        </a:solidFill>
        <a:ln w="25400" cap="flat" cmpd="sng" algn="ctr">
          <a:noFill/>
          <a:prstDash val="solid"/>
        </a:ln>
        <a:effectLst/>
      </dgm:spPr>
      <dgm:t>
        <a:bodyPr spcFirstLastPara="0" vert="horz" wrap="square" lIns="76200" tIns="76200" rIns="76200" bIns="76200" numCol="1" spcCol="1270" anchor="ctr" anchorCtr="0"/>
        <a:lstStyle/>
        <a:p>
          <a:pPr marL="177800" lvl="0" indent="0" algn="l" defTabSz="533400">
            <a:lnSpc>
              <a:spcPct val="90000"/>
            </a:lnSpc>
            <a:spcBef>
              <a:spcPct val="0"/>
            </a:spcBef>
            <a:spcAft>
              <a:spcPts val="600"/>
            </a:spcAft>
            <a:buSzPct val="100000"/>
            <a:buFont typeface="Wingdings" panose="05000000000000000000" pitchFamily="2" charset="2"/>
            <a:buNone/>
          </a:pPr>
          <a:r>
            <a:rPr lang="es-CL" sz="1800" b="0" i="0" kern="1200" baseline="0" noProof="0">
              <a:solidFill>
                <a:srgbClr val="FFFFFF"/>
              </a:solidFill>
              <a:latin typeface="Montserrat" panose="00000500000000000000" pitchFamily="2" charset="0"/>
              <a:ea typeface="Helvetica Neue Medium"/>
              <a:cs typeface="Helvetica Neue Medium"/>
            </a:rPr>
            <a:t>2   </a:t>
          </a:r>
          <a:r>
            <a:rPr lang="es-CL" sz="1800" b="0" i="0" kern="1200" baseline="0" noProof="0">
              <a:solidFill>
                <a:srgbClr val="FFFFFF"/>
              </a:solidFill>
              <a:latin typeface="Montserrat" panose="00000500000000000000" pitchFamily="2" charset="0"/>
            </a:rPr>
            <a:t>Desafíos: integración eficiente RER</a:t>
          </a:r>
        </a:p>
        <a:p>
          <a:pPr marL="177800" lvl="0" indent="0" algn="l" defTabSz="533400">
            <a:lnSpc>
              <a:spcPct val="90000"/>
            </a:lnSpc>
            <a:spcBef>
              <a:spcPct val="0"/>
            </a:spcBef>
            <a:spcAft>
              <a:spcPts val="600"/>
            </a:spcAft>
            <a:buSzPct val="100000"/>
            <a:buFont typeface="Wingdings" panose="05000000000000000000" pitchFamily="2" charset="2"/>
            <a:buNone/>
          </a:pPr>
          <a:endParaRPr lang="es-CL" sz="1800" b="0" i="0" kern="1200" baseline="0" noProof="0">
            <a:solidFill>
              <a:srgbClr val="FFFFFF"/>
            </a:solidFill>
            <a:latin typeface="Montserrat" panose="00000500000000000000" pitchFamily="2" charset="0"/>
          </a:endParaRPr>
        </a:p>
      </dgm:t>
    </dgm:pt>
    <dgm:pt modelId="{745D571C-3B88-4B47-B701-FF11A19C5905}" type="parTrans" cxnId="{1099838C-AABC-4A9B-A525-8D7162232A87}">
      <dgm:prSet/>
      <dgm:spPr/>
      <dgm:t>
        <a:bodyPr/>
        <a:lstStyle/>
        <a:p>
          <a:endParaRPr lang="es-CL" sz="1800"/>
        </a:p>
      </dgm:t>
    </dgm:pt>
    <dgm:pt modelId="{785D3AFE-C89F-46D5-869A-6FC1062EEFE1}" type="sibTrans" cxnId="{1099838C-AABC-4A9B-A525-8D7162232A87}">
      <dgm:prSet/>
      <dgm:spPr/>
      <dgm:t>
        <a:bodyPr/>
        <a:lstStyle/>
        <a:p>
          <a:endParaRPr lang="es-CL" sz="1800"/>
        </a:p>
      </dgm:t>
    </dgm:pt>
    <dgm:pt modelId="{0BF23059-044B-480D-BCB2-B64856C7EB0C}" type="pres">
      <dgm:prSet presAssocID="{7C3EA571-BB56-7E46-AD27-012325C05B51}" presName="linear" presStyleCnt="0">
        <dgm:presLayoutVars>
          <dgm:animLvl val="lvl"/>
          <dgm:resizeHandles val="exact"/>
        </dgm:presLayoutVars>
      </dgm:prSet>
      <dgm:spPr/>
    </dgm:pt>
    <dgm:pt modelId="{7E5CE142-183F-49BF-8E6F-388D8B726AC4}" type="pres">
      <dgm:prSet presAssocID="{E2F91E8A-E572-4100-8830-83CF909B4FF7}" presName="parentText" presStyleLbl="node1" presStyleIdx="0" presStyleCnt="3">
        <dgm:presLayoutVars>
          <dgm:chMax val="0"/>
          <dgm:bulletEnabled val="1"/>
        </dgm:presLayoutVars>
      </dgm:prSet>
      <dgm:spPr>
        <a:xfrm>
          <a:off x="0" y="1145379"/>
          <a:ext cx="7632000" cy="973440"/>
        </a:xfrm>
        <a:prstGeom prst="roundRect">
          <a:avLst/>
        </a:prstGeom>
      </dgm:spPr>
    </dgm:pt>
    <dgm:pt modelId="{214D6697-531E-469E-A76B-0EEE521EE808}" type="pres">
      <dgm:prSet presAssocID="{C9855078-0D15-4AB4-8D0A-17EC443DDB93}" presName="spacer" presStyleCnt="0"/>
      <dgm:spPr/>
    </dgm:pt>
    <dgm:pt modelId="{E878EC06-EBD5-4F97-AD27-26285B2F3EF1}" type="pres">
      <dgm:prSet presAssocID="{A425688E-11EF-41B9-962F-75BF15CA6E41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0A2E3C7C-C204-4D55-BDA2-D4278308AF0F}" type="pres">
      <dgm:prSet presAssocID="{785D3AFE-C89F-46D5-869A-6FC1062EEFE1}" presName="spacer" presStyleCnt="0"/>
      <dgm:spPr/>
    </dgm:pt>
    <dgm:pt modelId="{E4E57B79-DCDC-4927-A87C-2DEC7234DAFB}" type="pres">
      <dgm:prSet presAssocID="{AA39B2C8-3620-4532-9439-702E087209C9}" presName="parentText" presStyleLbl="node1" presStyleIdx="2" presStyleCnt="3">
        <dgm:presLayoutVars>
          <dgm:chMax val="0"/>
          <dgm:bulletEnabled val="1"/>
        </dgm:presLayoutVars>
      </dgm:prSet>
      <dgm:spPr>
        <a:xfrm>
          <a:off x="0" y="1127513"/>
          <a:ext cx="7632000" cy="524032"/>
        </a:xfrm>
        <a:prstGeom prst="roundRect">
          <a:avLst/>
        </a:prstGeom>
      </dgm:spPr>
    </dgm:pt>
  </dgm:ptLst>
  <dgm:cxnLst>
    <dgm:cxn modelId="{A8E5A769-7B49-463D-9290-A59D08ABA69A}" type="presOf" srcId="{A425688E-11EF-41B9-962F-75BF15CA6E41}" destId="{E878EC06-EBD5-4F97-AD27-26285B2F3EF1}" srcOrd="0" destOrd="0" presId="urn:microsoft.com/office/officeart/2005/8/layout/vList2"/>
    <dgm:cxn modelId="{35348B87-F597-498F-B5E3-693659E24BBD}" type="presOf" srcId="{E2F91E8A-E572-4100-8830-83CF909B4FF7}" destId="{7E5CE142-183F-49BF-8E6F-388D8B726AC4}" srcOrd="0" destOrd="0" presId="urn:microsoft.com/office/officeart/2005/8/layout/vList2"/>
    <dgm:cxn modelId="{1099838C-AABC-4A9B-A525-8D7162232A87}" srcId="{7C3EA571-BB56-7E46-AD27-012325C05B51}" destId="{A425688E-11EF-41B9-962F-75BF15CA6E41}" srcOrd="1" destOrd="0" parTransId="{745D571C-3B88-4B47-B701-FF11A19C5905}" sibTransId="{785D3AFE-C89F-46D5-869A-6FC1062EEFE1}"/>
    <dgm:cxn modelId="{0162248D-E81F-4759-87AE-81317E7A00EE}" type="presOf" srcId="{AA39B2C8-3620-4532-9439-702E087209C9}" destId="{E4E57B79-DCDC-4927-A87C-2DEC7234DAFB}" srcOrd="0" destOrd="0" presId="urn:microsoft.com/office/officeart/2005/8/layout/vList2"/>
    <dgm:cxn modelId="{C68419AF-8553-47C6-935F-29559E9C209B}" srcId="{7C3EA571-BB56-7E46-AD27-012325C05B51}" destId="{AA39B2C8-3620-4532-9439-702E087209C9}" srcOrd="2" destOrd="0" parTransId="{0016E76B-69D7-42EB-A786-9B56FA78865A}" sibTransId="{C07C82E0-45F1-47A8-ABF4-05D0492AA87B}"/>
    <dgm:cxn modelId="{F0E74FBA-04A6-4ED3-8FE5-0CC00FADEB59}" srcId="{7C3EA571-BB56-7E46-AD27-012325C05B51}" destId="{E2F91E8A-E572-4100-8830-83CF909B4FF7}" srcOrd="0" destOrd="0" parTransId="{FBF3C336-2E67-4281-881A-692F8AC8CE4C}" sibTransId="{C9855078-0D15-4AB4-8D0A-17EC443DDB93}"/>
    <dgm:cxn modelId="{25A456CF-D8F1-40BB-848D-E49651762A07}" type="presOf" srcId="{7C3EA571-BB56-7E46-AD27-012325C05B51}" destId="{0BF23059-044B-480D-BCB2-B64856C7EB0C}" srcOrd="0" destOrd="0" presId="urn:microsoft.com/office/officeart/2005/8/layout/vList2"/>
    <dgm:cxn modelId="{DFCC83CF-83A2-408D-9FA8-5F979B9849F6}" type="presParOf" srcId="{0BF23059-044B-480D-BCB2-B64856C7EB0C}" destId="{7E5CE142-183F-49BF-8E6F-388D8B726AC4}" srcOrd="0" destOrd="0" presId="urn:microsoft.com/office/officeart/2005/8/layout/vList2"/>
    <dgm:cxn modelId="{10DFC813-E64F-4A74-A4F9-2CC4F7CB4771}" type="presParOf" srcId="{0BF23059-044B-480D-BCB2-B64856C7EB0C}" destId="{214D6697-531E-469E-A76B-0EEE521EE808}" srcOrd="1" destOrd="0" presId="urn:microsoft.com/office/officeart/2005/8/layout/vList2"/>
    <dgm:cxn modelId="{A9615799-9E06-4240-ABB8-D849B374537D}" type="presParOf" srcId="{0BF23059-044B-480D-BCB2-B64856C7EB0C}" destId="{E878EC06-EBD5-4F97-AD27-26285B2F3EF1}" srcOrd="2" destOrd="0" presId="urn:microsoft.com/office/officeart/2005/8/layout/vList2"/>
    <dgm:cxn modelId="{D818D230-1FB5-4F89-BCF3-CE977017B431}" type="presParOf" srcId="{0BF23059-044B-480D-BCB2-B64856C7EB0C}" destId="{0A2E3C7C-C204-4D55-BDA2-D4278308AF0F}" srcOrd="3" destOrd="0" presId="urn:microsoft.com/office/officeart/2005/8/layout/vList2"/>
    <dgm:cxn modelId="{F57142D2-CD1F-4322-A7C3-4615961C6D15}" type="presParOf" srcId="{0BF23059-044B-480D-BCB2-B64856C7EB0C}" destId="{E4E57B79-DCDC-4927-A87C-2DEC7234DAFB}" srcOrd="4" destOrd="0" presId="urn:microsoft.com/office/officeart/2005/8/layout/vList2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FD96E8-DAEB-4A7C-8665-EAF2D825C957}" type="doc">
      <dgm:prSet loTypeId="urn:microsoft.com/office/officeart/2005/8/layout/default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s-CL"/>
        </a:p>
      </dgm:t>
    </dgm:pt>
    <dgm:pt modelId="{CAC5A06B-4BE3-4046-9727-9F21FE8A3F52}">
      <dgm:prSet phldrT="[Texto]" phldr="0"/>
      <dgm:spPr/>
      <dgm:t>
        <a:bodyPr/>
        <a:lstStyle/>
        <a:p>
          <a:pPr>
            <a:buNone/>
          </a:pPr>
          <a:r>
            <a:rPr lang="es-CL" b="0" i="0"/>
            <a:t>Pronósticos</a:t>
          </a:r>
          <a:endParaRPr lang="es-CL"/>
        </a:p>
      </dgm:t>
    </dgm:pt>
    <dgm:pt modelId="{2CD36288-D223-4340-B2FF-813DBF3245F8}" type="parTrans" cxnId="{92C0F4E6-25C8-4B2D-8043-A85B9DCE0DF6}">
      <dgm:prSet/>
      <dgm:spPr/>
      <dgm:t>
        <a:bodyPr/>
        <a:lstStyle/>
        <a:p>
          <a:endParaRPr lang="es-CL"/>
        </a:p>
      </dgm:t>
    </dgm:pt>
    <dgm:pt modelId="{7583B9CB-A017-4235-B838-96295F5D8DCE}" type="sibTrans" cxnId="{92C0F4E6-25C8-4B2D-8043-A85B9DCE0DF6}">
      <dgm:prSet/>
      <dgm:spPr/>
      <dgm:t>
        <a:bodyPr/>
        <a:lstStyle/>
        <a:p>
          <a:endParaRPr lang="es-CL"/>
        </a:p>
      </dgm:t>
    </dgm:pt>
    <dgm:pt modelId="{7E2157A3-BFF4-4A03-AC36-0187D701D224}">
      <dgm:prSet phldrT="[Texto]" phldr="0"/>
      <dgm:spPr/>
      <dgm:t>
        <a:bodyPr/>
        <a:lstStyle/>
        <a:p>
          <a:r>
            <a:rPr lang="es-CL"/>
            <a:t>Fortaleza de la Red</a:t>
          </a:r>
        </a:p>
      </dgm:t>
    </dgm:pt>
    <dgm:pt modelId="{CD67BF6B-009F-460F-9251-C0B093551CEB}" type="parTrans" cxnId="{E5BE7809-059E-4058-B19E-D0953D8B7A84}">
      <dgm:prSet/>
      <dgm:spPr/>
      <dgm:t>
        <a:bodyPr/>
        <a:lstStyle/>
        <a:p>
          <a:endParaRPr lang="es-CL"/>
        </a:p>
      </dgm:t>
    </dgm:pt>
    <dgm:pt modelId="{11D1E393-E18E-408F-8623-6F4EC3C446D2}" type="sibTrans" cxnId="{E5BE7809-059E-4058-B19E-D0953D8B7A84}">
      <dgm:prSet/>
      <dgm:spPr/>
      <dgm:t>
        <a:bodyPr/>
        <a:lstStyle/>
        <a:p>
          <a:endParaRPr lang="es-CL"/>
        </a:p>
      </dgm:t>
    </dgm:pt>
    <dgm:pt modelId="{C2D910A8-5BA7-454A-947A-69776BAC251D}">
      <dgm:prSet phldrT="[Texto]" phldr="0"/>
      <dgm:spPr/>
      <dgm:t>
        <a:bodyPr/>
        <a:lstStyle/>
        <a:p>
          <a:r>
            <a:rPr lang="es-CL"/>
            <a:t>Generación a Pequeña Escala</a:t>
          </a:r>
        </a:p>
      </dgm:t>
    </dgm:pt>
    <dgm:pt modelId="{ED0D0181-5E3F-48E4-B270-AAD0EA05A56D}" type="parTrans" cxnId="{1C13B7C6-4198-4494-AAA5-73107C6D4EC3}">
      <dgm:prSet/>
      <dgm:spPr/>
      <dgm:t>
        <a:bodyPr/>
        <a:lstStyle/>
        <a:p>
          <a:endParaRPr lang="es-CL"/>
        </a:p>
      </dgm:t>
    </dgm:pt>
    <dgm:pt modelId="{3BFDDF64-F33D-4026-8208-60E61533EBF9}" type="sibTrans" cxnId="{1C13B7C6-4198-4494-AAA5-73107C6D4EC3}">
      <dgm:prSet/>
      <dgm:spPr/>
      <dgm:t>
        <a:bodyPr/>
        <a:lstStyle/>
        <a:p>
          <a:endParaRPr lang="es-CL"/>
        </a:p>
      </dgm:t>
    </dgm:pt>
    <dgm:pt modelId="{F1668897-7BB1-4713-86FF-0A9E4B2F04C4}">
      <dgm:prSet phldrT="[Texto]" phldr="0"/>
      <dgm:spPr/>
      <dgm:t>
        <a:bodyPr/>
        <a:lstStyle/>
        <a:p>
          <a:r>
            <a:rPr lang="es-CL"/>
            <a:t>Transmisión</a:t>
          </a:r>
        </a:p>
      </dgm:t>
    </dgm:pt>
    <dgm:pt modelId="{6D7F795B-2DA7-4355-9462-22D364FD44D1}" type="parTrans" cxnId="{F8D8E79C-7644-4030-B611-7568709A4BBC}">
      <dgm:prSet/>
      <dgm:spPr/>
      <dgm:t>
        <a:bodyPr/>
        <a:lstStyle/>
        <a:p>
          <a:endParaRPr lang="es-CL"/>
        </a:p>
      </dgm:t>
    </dgm:pt>
    <dgm:pt modelId="{46EC6108-C7DA-4E5D-B69E-A8061C5E426F}" type="sibTrans" cxnId="{F8D8E79C-7644-4030-B611-7568709A4BBC}">
      <dgm:prSet/>
      <dgm:spPr/>
      <dgm:t>
        <a:bodyPr/>
        <a:lstStyle/>
        <a:p>
          <a:endParaRPr lang="es-CL"/>
        </a:p>
      </dgm:t>
    </dgm:pt>
    <dgm:pt modelId="{1E8AE372-1CB6-431B-A7C4-F3D1DCE05B78}">
      <dgm:prSet phldrT="[Texto]" phldr="0"/>
      <dgm:spPr/>
      <dgm:t>
        <a:bodyPr/>
        <a:lstStyle/>
        <a:p>
          <a:r>
            <a:rPr lang="es-CL" dirty="0"/>
            <a:t>Servicios Complementarios</a:t>
          </a:r>
        </a:p>
      </dgm:t>
    </dgm:pt>
    <dgm:pt modelId="{2E10B39F-9613-4FEC-8C90-6EC6AD1F38AE}" type="parTrans" cxnId="{14784D66-DF12-491D-9C31-C69957BDB076}">
      <dgm:prSet/>
      <dgm:spPr/>
      <dgm:t>
        <a:bodyPr/>
        <a:lstStyle/>
        <a:p>
          <a:endParaRPr lang="es-CL"/>
        </a:p>
      </dgm:t>
    </dgm:pt>
    <dgm:pt modelId="{BE89ADE5-D09C-4D1C-B409-6369FEB0FF83}" type="sibTrans" cxnId="{14784D66-DF12-491D-9C31-C69957BDB076}">
      <dgm:prSet/>
      <dgm:spPr/>
      <dgm:t>
        <a:bodyPr/>
        <a:lstStyle/>
        <a:p>
          <a:endParaRPr lang="es-CL"/>
        </a:p>
      </dgm:t>
    </dgm:pt>
    <dgm:pt modelId="{715914B7-88C9-405B-9EAE-2929839298E0}">
      <dgm:prSet phldrT="[Texto]" phldr="0"/>
      <dgm:spPr>
        <a:solidFill>
          <a:schemeClr val="accent4"/>
        </a:solidFill>
      </dgm:spPr>
      <dgm:t>
        <a:bodyPr/>
        <a:lstStyle/>
        <a:p>
          <a:r>
            <a:rPr lang="es-CL"/>
            <a:t>Almacenamiento</a:t>
          </a:r>
        </a:p>
      </dgm:t>
    </dgm:pt>
    <dgm:pt modelId="{8CA12BAA-4018-4387-BCFA-DF3B8E41380D}" type="parTrans" cxnId="{66FBA418-1510-4E7D-AED8-2A05C0793D1E}">
      <dgm:prSet/>
      <dgm:spPr/>
      <dgm:t>
        <a:bodyPr/>
        <a:lstStyle/>
        <a:p>
          <a:endParaRPr lang="es-CL"/>
        </a:p>
      </dgm:t>
    </dgm:pt>
    <dgm:pt modelId="{701D6126-228C-4E3C-995F-A88DFC3F40ED}" type="sibTrans" cxnId="{66FBA418-1510-4E7D-AED8-2A05C0793D1E}">
      <dgm:prSet/>
      <dgm:spPr/>
      <dgm:t>
        <a:bodyPr/>
        <a:lstStyle/>
        <a:p>
          <a:endParaRPr lang="es-CL"/>
        </a:p>
      </dgm:t>
    </dgm:pt>
    <dgm:pt modelId="{2CD7600F-74D0-4316-A3EB-8FC2710CD920}">
      <dgm:prSet phldrT="[Texto]" phldr="0"/>
      <dgm:spPr/>
      <dgm:t>
        <a:bodyPr/>
        <a:lstStyle/>
        <a:p>
          <a:r>
            <a:rPr lang="es-CL"/>
            <a:t>Código de Red</a:t>
          </a:r>
        </a:p>
      </dgm:t>
    </dgm:pt>
    <dgm:pt modelId="{8D2829F0-62C9-49B1-95DC-5EF3DECD85E7}" type="sibTrans" cxnId="{47D29015-D2C2-480B-82D6-C1B16A5D3EEF}">
      <dgm:prSet/>
      <dgm:spPr/>
      <dgm:t>
        <a:bodyPr/>
        <a:lstStyle/>
        <a:p>
          <a:endParaRPr lang="es-CL"/>
        </a:p>
      </dgm:t>
    </dgm:pt>
    <dgm:pt modelId="{73C39327-E16F-428E-84D4-4BFEBB8A5054}" type="parTrans" cxnId="{47D29015-D2C2-480B-82D6-C1B16A5D3EEF}">
      <dgm:prSet/>
      <dgm:spPr/>
      <dgm:t>
        <a:bodyPr/>
        <a:lstStyle/>
        <a:p>
          <a:endParaRPr lang="es-CL"/>
        </a:p>
      </dgm:t>
    </dgm:pt>
    <dgm:pt modelId="{C9D48ACB-FCE4-4E1D-832F-FFC3F1EBCEF0}">
      <dgm:prSet phldrT="[Texto]" phldr="0"/>
      <dgm:spPr/>
      <dgm:t>
        <a:bodyPr/>
        <a:lstStyle/>
        <a:p>
          <a:r>
            <a:rPr lang="es-CL"/>
            <a:t>Inflexibilidades</a:t>
          </a:r>
          <a:endParaRPr lang="es-CL" dirty="0"/>
        </a:p>
      </dgm:t>
    </dgm:pt>
    <dgm:pt modelId="{AC3D084B-23C2-4AFB-B4E0-4B96E7FF6FFB}" type="parTrans" cxnId="{BAF95E7C-0034-4882-8ACF-AA295BD50FCD}">
      <dgm:prSet/>
      <dgm:spPr/>
      <dgm:t>
        <a:bodyPr/>
        <a:lstStyle/>
        <a:p>
          <a:endParaRPr lang="es-CL"/>
        </a:p>
      </dgm:t>
    </dgm:pt>
    <dgm:pt modelId="{1126F9B8-2AE3-42F2-8ACB-AC77AE57FD12}" type="sibTrans" cxnId="{BAF95E7C-0034-4882-8ACF-AA295BD50FCD}">
      <dgm:prSet/>
      <dgm:spPr/>
      <dgm:t>
        <a:bodyPr/>
        <a:lstStyle/>
        <a:p>
          <a:endParaRPr lang="es-CL"/>
        </a:p>
      </dgm:t>
    </dgm:pt>
    <dgm:pt modelId="{BB1E9C81-CF51-4ECA-8EE2-EC1868DE81A4}" type="pres">
      <dgm:prSet presAssocID="{08FD96E8-DAEB-4A7C-8665-EAF2D825C957}" presName="diagram" presStyleCnt="0">
        <dgm:presLayoutVars>
          <dgm:dir/>
          <dgm:resizeHandles val="exact"/>
        </dgm:presLayoutVars>
      </dgm:prSet>
      <dgm:spPr/>
    </dgm:pt>
    <dgm:pt modelId="{88249A79-5B99-4C7D-A59D-9F8D5B13676B}" type="pres">
      <dgm:prSet presAssocID="{CAC5A06B-4BE3-4046-9727-9F21FE8A3F52}" presName="node" presStyleLbl="node1" presStyleIdx="0" presStyleCnt="8">
        <dgm:presLayoutVars>
          <dgm:bulletEnabled val="1"/>
        </dgm:presLayoutVars>
      </dgm:prSet>
      <dgm:spPr/>
    </dgm:pt>
    <dgm:pt modelId="{C4E3F5FA-96FA-4AFF-8009-2EF9B6F09F99}" type="pres">
      <dgm:prSet presAssocID="{7583B9CB-A017-4235-B838-96295F5D8DCE}" presName="sibTrans" presStyleCnt="0"/>
      <dgm:spPr/>
    </dgm:pt>
    <dgm:pt modelId="{4A170760-BCF4-4999-972D-F9B51131DF3D}" type="pres">
      <dgm:prSet presAssocID="{F1668897-7BB1-4713-86FF-0A9E4B2F04C4}" presName="node" presStyleLbl="node1" presStyleIdx="1" presStyleCnt="8">
        <dgm:presLayoutVars>
          <dgm:bulletEnabled val="1"/>
        </dgm:presLayoutVars>
      </dgm:prSet>
      <dgm:spPr/>
    </dgm:pt>
    <dgm:pt modelId="{5D2E3F44-1DDB-4A2B-850D-ACF4A702D42D}" type="pres">
      <dgm:prSet presAssocID="{46EC6108-C7DA-4E5D-B69E-A8061C5E426F}" presName="sibTrans" presStyleCnt="0"/>
      <dgm:spPr/>
    </dgm:pt>
    <dgm:pt modelId="{3802FF9B-651B-4739-969E-F0F5728E75D9}" type="pres">
      <dgm:prSet presAssocID="{1E8AE372-1CB6-431B-A7C4-F3D1DCE05B78}" presName="node" presStyleLbl="node1" presStyleIdx="2" presStyleCnt="8">
        <dgm:presLayoutVars>
          <dgm:bulletEnabled val="1"/>
        </dgm:presLayoutVars>
      </dgm:prSet>
      <dgm:spPr/>
    </dgm:pt>
    <dgm:pt modelId="{48E531BD-9D16-4099-9FBD-03C7A149EE45}" type="pres">
      <dgm:prSet presAssocID="{BE89ADE5-D09C-4D1C-B409-6369FEB0FF83}" presName="sibTrans" presStyleCnt="0"/>
      <dgm:spPr/>
    </dgm:pt>
    <dgm:pt modelId="{AC4A8DAB-9CE4-4254-96B5-58EC54A68847}" type="pres">
      <dgm:prSet presAssocID="{C9D48ACB-FCE4-4E1D-832F-FFC3F1EBCEF0}" presName="node" presStyleLbl="node1" presStyleIdx="3" presStyleCnt="8">
        <dgm:presLayoutVars>
          <dgm:bulletEnabled val="1"/>
        </dgm:presLayoutVars>
      </dgm:prSet>
      <dgm:spPr/>
    </dgm:pt>
    <dgm:pt modelId="{1A3483AE-8B76-4C2A-8C89-C77BC1233BCE}" type="pres">
      <dgm:prSet presAssocID="{1126F9B8-2AE3-42F2-8ACB-AC77AE57FD12}" presName="sibTrans" presStyleCnt="0"/>
      <dgm:spPr/>
    </dgm:pt>
    <dgm:pt modelId="{399A2491-68CB-4057-B93D-69F102A16F9D}" type="pres">
      <dgm:prSet presAssocID="{715914B7-88C9-405B-9EAE-2929839298E0}" presName="node" presStyleLbl="node1" presStyleIdx="4" presStyleCnt="8">
        <dgm:presLayoutVars>
          <dgm:bulletEnabled val="1"/>
        </dgm:presLayoutVars>
      </dgm:prSet>
      <dgm:spPr/>
    </dgm:pt>
    <dgm:pt modelId="{79DBFC03-9427-40FE-BC83-C97AAAD877AA}" type="pres">
      <dgm:prSet presAssocID="{701D6126-228C-4E3C-995F-A88DFC3F40ED}" presName="sibTrans" presStyleCnt="0"/>
      <dgm:spPr/>
    </dgm:pt>
    <dgm:pt modelId="{10627677-A15A-460E-ADF0-032679BB1872}" type="pres">
      <dgm:prSet presAssocID="{2CD7600F-74D0-4316-A3EB-8FC2710CD920}" presName="node" presStyleLbl="node1" presStyleIdx="5" presStyleCnt="8">
        <dgm:presLayoutVars>
          <dgm:bulletEnabled val="1"/>
        </dgm:presLayoutVars>
      </dgm:prSet>
      <dgm:spPr/>
    </dgm:pt>
    <dgm:pt modelId="{C518C3F4-0C23-4674-B60C-45EAD62906D5}" type="pres">
      <dgm:prSet presAssocID="{8D2829F0-62C9-49B1-95DC-5EF3DECD85E7}" presName="sibTrans" presStyleCnt="0"/>
      <dgm:spPr/>
    </dgm:pt>
    <dgm:pt modelId="{9322C54C-0FBB-48D5-A2C3-954A893C5D8B}" type="pres">
      <dgm:prSet presAssocID="{7E2157A3-BFF4-4A03-AC36-0187D701D224}" presName="node" presStyleLbl="node1" presStyleIdx="6" presStyleCnt="8">
        <dgm:presLayoutVars>
          <dgm:bulletEnabled val="1"/>
        </dgm:presLayoutVars>
      </dgm:prSet>
      <dgm:spPr/>
    </dgm:pt>
    <dgm:pt modelId="{74AFE7ED-A639-4F61-B235-D33B640BF9C2}" type="pres">
      <dgm:prSet presAssocID="{11D1E393-E18E-408F-8623-6F4EC3C446D2}" presName="sibTrans" presStyleCnt="0"/>
      <dgm:spPr/>
    </dgm:pt>
    <dgm:pt modelId="{2D95E97D-CE88-443C-ACDB-6CBA1D8C76B1}" type="pres">
      <dgm:prSet presAssocID="{C2D910A8-5BA7-454A-947A-69776BAC251D}" presName="node" presStyleLbl="node1" presStyleIdx="7" presStyleCnt="8">
        <dgm:presLayoutVars>
          <dgm:bulletEnabled val="1"/>
        </dgm:presLayoutVars>
      </dgm:prSet>
      <dgm:spPr/>
    </dgm:pt>
  </dgm:ptLst>
  <dgm:cxnLst>
    <dgm:cxn modelId="{E5BE7809-059E-4058-B19E-D0953D8B7A84}" srcId="{08FD96E8-DAEB-4A7C-8665-EAF2D825C957}" destId="{7E2157A3-BFF4-4A03-AC36-0187D701D224}" srcOrd="6" destOrd="0" parTransId="{CD67BF6B-009F-460F-9251-C0B093551CEB}" sibTransId="{11D1E393-E18E-408F-8623-6F4EC3C446D2}"/>
    <dgm:cxn modelId="{EA15FF09-1741-4FDA-BAA0-4F852099CA58}" type="presOf" srcId="{F1668897-7BB1-4713-86FF-0A9E4B2F04C4}" destId="{4A170760-BCF4-4999-972D-F9B51131DF3D}" srcOrd="0" destOrd="0" presId="urn:microsoft.com/office/officeart/2005/8/layout/default"/>
    <dgm:cxn modelId="{9AB9C40B-50DC-4209-BF20-90C03F46B67D}" type="presOf" srcId="{1E8AE372-1CB6-431B-A7C4-F3D1DCE05B78}" destId="{3802FF9B-651B-4739-969E-F0F5728E75D9}" srcOrd="0" destOrd="0" presId="urn:microsoft.com/office/officeart/2005/8/layout/default"/>
    <dgm:cxn modelId="{47D29015-D2C2-480B-82D6-C1B16A5D3EEF}" srcId="{08FD96E8-DAEB-4A7C-8665-EAF2D825C957}" destId="{2CD7600F-74D0-4316-A3EB-8FC2710CD920}" srcOrd="5" destOrd="0" parTransId="{73C39327-E16F-428E-84D4-4BFEBB8A5054}" sibTransId="{8D2829F0-62C9-49B1-95DC-5EF3DECD85E7}"/>
    <dgm:cxn modelId="{66FBA418-1510-4E7D-AED8-2A05C0793D1E}" srcId="{08FD96E8-DAEB-4A7C-8665-EAF2D825C957}" destId="{715914B7-88C9-405B-9EAE-2929839298E0}" srcOrd="4" destOrd="0" parTransId="{8CA12BAA-4018-4387-BCFA-DF3B8E41380D}" sibTransId="{701D6126-228C-4E3C-995F-A88DFC3F40ED}"/>
    <dgm:cxn modelId="{93864839-3470-47A9-89A3-91E5ED1112A2}" type="presOf" srcId="{2CD7600F-74D0-4316-A3EB-8FC2710CD920}" destId="{10627677-A15A-460E-ADF0-032679BB1872}" srcOrd="0" destOrd="0" presId="urn:microsoft.com/office/officeart/2005/8/layout/default"/>
    <dgm:cxn modelId="{14784D66-DF12-491D-9C31-C69957BDB076}" srcId="{08FD96E8-DAEB-4A7C-8665-EAF2D825C957}" destId="{1E8AE372-1CB6-431B-A7C4-F3D1DCE05B78}" srcOrd="2" destOrd="0" parTransId="{2E10B39F-9613-4FEC-8C90-6EC6AD1F38AE}" sibTransId="{BE89ADE5-D09C-4D1C-B409-6369FEB0FF83}"/>
    <dgm:cxn modelId="{CA833750-EBF9-4BC4-BFD1-68C2997D5748}" type="presOf" srcId="{08FD96E8-DAEB-4A7C-8665-EAF2D825C957}" destId="{BB1E9C81-CF51-4ECA-8EE2-EC1868DE81A4}" srcOrd="0" destOrd="0" presId="urn:microsoft.com/office/officeart/2005/8/layout/default"/>
    <dgm:cxn modelId="{BAF95E7C-0034-4882-8ACF-AA295BD50FCD}" srcId="{08FD96E8-DAEB-4A7C-8665-EAF2D825C957}" destId="{C9D48ACB-FCE4-4E1D-832F-FFC3F1EBCEF0}" srcOrd="3" destOrd="0" parTransId="{AC3D084B-23C2-4AFB-B4E0-4B96E7FF6FFB}" sibTransId="{1126F9B8-2AE3-42F2-8ACB-AC77AE57FD12}"/>
    <dgm:cxn modelId="{1418F585-C710-4E7C-A39D-A49BF86F93B3}" type="presOf" srcId="{C9D48ACB-FCE4-4E1D-832F-FFC3F1EBCEF0}" destId="{AC4A8DAB-9CE4-4254-96B5-58EC54A68847}" srcOrd="0" destOrd="0" presId="urn:microsoft.com/office/officeart/2005/8/layout/default"/>
    <dgm:cxn modelId="{F8D8E79C-7644-4030-B611-7568709A4BBC}" srcId="{08FD96E8-DAEB-4A7C-8665-EAF2D825C957}" destId="{F1668897-7BB1-4713-86FF-0A9E4B2F04C4}" srcOrd="1" destOrd="0" parTransId="{6D7F795B-2DA7-4355-9462-22D364FD44D1}" sibTransId="{46EC6108-C7DA-4E5D-B69E-A8061C5E426F}"/>
    <dgm:cxn modelId="{649DE9AA-57E6-4EED-848B-C252A1C988ED}" type="presOf" srcId="{715914B7-88C9-405B-9EAE-2929839298E0}" destId="{399A2491-68CB-4057-B93D-69F102A16F9D}" srcOrd="0" destOrd="0" presId="urn:microsoft.com/office/officeart/2005/8/layout/default"/>
    <dgm:cxn modelId="{DFAA1DB6-0E24-4FED-A9D0-AD319888CB3F}" type="presOf" srcId="{C2D910A8-5BA7-454A-947A-69776BAC251D}" destId="{2D95E97D-CE88-443C-ACDB-6CBA1D8C76B1}" srcOrd="0" destOrd="0" presId="urn:microsoft.com/office/officeart/2005/8/layout/default"/>
    <dgm:cxn modelId="{EC6E46BB-DDF0-4072-8A05-8AB73421B90C}" type="presOf" srcId="{CAC5A06B-4BE3-4046-9727-9F21FE8A3F52}" destId="{88249A79-5B99-4C7D-A59D-9F8D5B13676B}" srcOrd="0" destOrd="0" presId="urn:microsoft.com/office/officeart/2005/8/layout/default"/>
    <dgm:cxn modelId="{3B2563C4-1872-4E9A-BFFB-328C4E772BFC}" type="presOf" srcId="{7E2157A3-BFF4-4A03-AC36-0187D701D224}" destId="{9322C54C-0FBB-48D5-A2C3-954A893C5D8B}" srcOrd="0" destOrd="0" presId="urn:microsoft.com/office/officeart/2005/8/layout/default"/>
    <dgm:cxn modelId="{1C13B7C6-4198-4494-AAA5-73107C6D4EC3}" srcId="{08FD96E8-DAEB-4A7C-8665-EAF2D825C957}" destId="{C2D910A8-5BA7-454A-947A-69776BAC251D}" srcOrd="7" destOrd="0" parTransId="{ED0D0181-5E3F-48E4-B270-AAD0EA05A56D}" sibTransId="{3BFDDF64-F33D-4026-8208-60E61533EBF9}"/>
    <dgm:cxn modelId="{92C0F4E6-25C8-4B2D-8043-A85B9DCE0DF6}" srcId="{08FD96E8-DAEB-4A7C-8665-EAF2D825C957}" destId="{CAC5A06B-4BE3-4046-9727-9F21FE8A3F52}" srcOrd="0" destOrd="0" parTransId="{2CD36288-D223-4340-B2FF-813DBF3245F8}" sibTransId="{7583B9CB-A017-4235-B838-96295F5D8DCE}"/>
    <dgm:cxn modelId="{478C4999-1FF5-4C0F-B1FB-1D9EAC0788E4}" type="presParOf" srcId="{BB1E9C81-CF51-4ECA-8EE2-EC1868DE81A4}" destId="{88249A79-5B99-4C7D-A59D-9F8D5B13676B}" srcOrd="0" destOrd="0" presId="urn:microsoft.com/office/officeart/2005/8/layout/default"/>
    <dgm:cxn modelId="{CC31E82F-F27C-498A-9042-C476616DDE10}" type="presParOf" srcId="{BB1E9C81-CF51-4ECA-8EE2-EC1868DE81A4}" destId="{C4E3F5FA-96FA-4AFF-8009-2EF9B6F09F99}" srcOrd="1" destOrd="0" presId="urn:microsoft.com/office/officeart/2005/8/layout/default"/>
    <dgm:cxn modelId="{272BBCF5-C0E1-4F07-8A31-3F8D8DF3AE4D}" type="presParOf" srcId="{BB1E9C81-CF51-4ECA-8EE2-EC1868DE81A4}" destId="{4A170760-BCF4-4999-972D-F9B51131DF3D}" srcOrd="2" destOrd="0" presId="urn:microsoft.com/office/officeart/2005/8/layout/default"/>
    <dgm:cxn modelId="{12994F2B-0149-40D8-A24A-5256B2209036}" type="presParOf" srcId="{BB1E9C81-CF51-4ECA-8EE2-EC1868DE81A4}" destId="{5D2E3F44-1DDB-4A2B-850D-ACF4A702D42D}" srcOrd="3" destOrd="0" presId="urn:microsoft.com/office/officeart/2005/8/layout/default"/>
    <dgm:cxn modelId="{303B62ED-4BF0-4C28-94FB-85285F25B3C6}" type="presParOf" srcId="{BB1E9C81-CF51-4ECA-8EE2-EC1868DE81A4}" destId="{3802FF9B-651B-4739-969E-F0F5728E75D9}" srcOrd="4" destOrd="0" presId="urn:microsoft.com/office/officeart/2005/8/layout/default"/>
    <dgm:cxn modelId="{780B14DB-72FB-407A-8EDA-1A5BF086CB6F}" type="presParOf" srcId="{BB1E9C81-CF51-4ECA-8EE2-EC1868DE81A4}" destId="{48E531BD-9D16-4099-9FBD-03C7A149EE45}" srcOrd="5" destOrd="0" presId="urn:microsoft.com/office/officeart/2005/8/layout/default"/>
    <dgm:cxn modelId="{897AAFA8-0F78-468D-BC7B-4082D9C93EA1}" type="presParOf" srcId="{BB1E9C81-CF51-4ECA-8EE2-EC1868DE81A4}" destId="{AC4A8DAB-9CE4-4254-96B5-58EC54A68847}" srcOrd="6" destOrd="0" presId="urn:microsoft.com/office/officeart/2005/8/layout/default"/>
    <dgm:cxn modelId="{09FA4D08-FBB0-409A-95FC-6BB6506B9D6B}" type="presParOf" srcId="{BB1E9C81-CF51-4ECA-8EE2-EC1868DE81A4}" destId="{1A3483AE-8B76-4C2A-8C89-C77BC1233BCE}" srcOrd="7" destOrd="0" presId="urn:microsoft.com/office/officeart/2005/8/layout/default"/>
    <dgm:cxn modelId="{A1963938-8A36-4E4F-B66A-9C15D4FAAEA6}" type="presParOf" srcId="{BB1E9C81-CF51-4ECA-8EE2-EC1868DE81A4}" destId="{399A2491-68CB-4057-B93D-69F102A16F9D}" srcOrd="8" destOrd="0" presId="urn:microsoft.com/office/officeart/2005/8/layout/default"/>
    <dgm:cxn modelId="{E3E17D0F-95FB-4458-90EE-8868C16052FE}" type="presParOf" srcId="{BB1E9C81-CF51-4ECA-8EE2-EC1868DE81A4}" destId="{79DBFC03-9427-40FE-BC83-C97AAAD877AA}" srcOrd="9" destOrd="0" presId="urn:microsoft.com/office/officeart/2005/8/layout/default"/>
    <dgm:cxn modelId="{12F4753B-2931-443E-8BDE-93547A2BC03F}" type="presParOf" srcId="{BB1E9C81-CF51-4ECA-8EE2-EC1868DE81A4}" destId="{10627677-A15A-460E-ADF0-032679BB1872}" srcOrd="10" destOrd="0" presId="urn:microsoft.com/office/officeart/2005/8/layout/default"/>
    <dgm:cxn modelId="{18A7A0B6-B791-45FA-95EB-98B643A16E5E}" type="presParOf" srcId="{BB1E9C81-CF51-4ECA-8EE2-EC1868DE81A4}" destId="{C518C3F4-0C23-4674-B60C-45EAD62906D5}" srcOrd="11" destOrd="0" presId="urn:microsoft.com/office/officeart/2005/8/layout/default"/>
    <dgm:cxn modelId="{83E67ED6-FB3E-4909-AB2A-63A1E534970C}" type="presParOf" srcId="{BB1E9C81-CF51-4ECA-8EE2-EC1868DE81A4}" destId="{9322C54C-0FBB-48D5-A2C3-954A893C5D8B}" srcOrd="12" destOrd="0" presId="urn:microsoft.com/office/officeart/2005/8/layout/default"/>
    <dgm:cxn modelId="{CA9F719B-05DF-414B-9F56-2DA398466410}" type="presParOf" srcId="{BB1E9C81-CF51-4ECA-8EE2-EC1868DE81A4}" destId="{74AFE7ED-A639-4F61-B235-D33B640BF9C2}" srcOrd="13" destOrd="0" presId="urn:microsoft.com/office/officeart/2005/8/layout/default"/>
    <dgm:cxn modelId="{10D23BBB-6850-45C1-AFAC-3CF135123726}" type="presParOf" srcId="{BB1E9C81-CF51-4ECA-8EE2-EC1868DE81A4}" destId="{2D95E97D-CE88-443C-ACDB-6CBA1D8C76B1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CD86059-7CCE-48E1-ABC1-EC9EFDA49E68}" type="doc">
      <dgm:prSet loTypeId="urn:microsoft.com/office/officeart/2005/8/layout/list1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s-CL"/>
        </a:p>
      </dgm:t>
    </dgm:pt>
    <dgm:pt modelId="{DFF1C4C3-1B7D-4D38-89CC-88F4C3011FE4}">
      <dgm:prSet phldrT="[Texto]" phldr="0" custT="1"/>
      <dgm:spPr/>
      <dgm:t>
        <a:bodyPr/>
        <a:lstStyle/>
        <a:p>
          <a:r>
            <a:rPr lang="es-CL" sz="1400" dirty="0">
              <a:latin typeface="Montserrat" pitchFamily="2" charset="0"/>
            </a:rPr>
            <a:t>Tiempos de construcción </a:t>
          </a:r>
          <a:r>
            <a:rPr lang="es-CL" sz="1400" dirty="0" err="1">
              <a:latin typeface="Montserrat" pitchFamily="2" charset="0"/>
            </a:rPr>
            <a:t>Tx</a:t>
          </a:r>
          <a:r>
            <a:rPr lang="es-CL" sz="1400" dirty="0">
              <a:latin typeface="Montserrat" pitchFamily="2" charset="0"/>
            </a:rPr>
            <a:t> vs RER</a:t>
          </a:r>
        </a:p>
      </dgm:t>
    </dgm:pt>
    <dgm:pt modelId="{0E1AB658-4FA3-462D-A99C-8D0BA3CE9872}" type="parTrans" cxnId="{DD7E03AD-471B-48A3-8A78-12639AF759E7}">
      <dgm:prSet/>
      <dgm:spPr/>
      <dgm:t>
        <a:bodyPr/>
        <a:lstStyle/>
        <a:p>
          <a:endParaRPr lang="es-CL" sz="1400">
            <a:latin typeface="Montserrat" pitchFamily="2" charset="0"/>
          </a:endParaRPr>
        </a:p>
      </dgm:t>
    </dgm:pt>
    <dgm:pt modelId="{A26547D5-A1F9-4CFC-8547-B0D907F39CD0}" type="sibTrans" cxnId="{DD7E03AD-471B-48A3-8A78-12639AF759E7}">
      <dgm:prSet/>
      <dgm:spPr/>
      <dgm:t>
        <a:bodyPr/>
        <a:lstStyle/>
        <a:p>
          <a:endParaRPr lang="es-CL" sz="1400">
            <a:latin typeface="Montserrat" pitchFamily="2" charset="0"/>
          </a:endParaRPr>
        </a:p>
      </dgm:t>
    </dgm:pt>
    <dgm:pt modelId="{4ECB5481-C657-45E6-94BB-06DEBFACD1C5}">
      <dgm:prSet phldrT="[Texto]" phldr="0" custT="1"/>
      <dgm:spPr/>
      <dgm:t>
        <a:bodyPr/>
        <a:lstStyle/>
        <a:p>
          <a:r>
            <a:rPr lang="es-CL" sz="1400" dirty="0">
              <a:latin typeface="Montserrat" pitchFamily="2" charset="0"/>
            </a:rPr>
            <a:t>Pérdida de señal de localización</a:t>
          </a:r>
        </a:p>
      </dgm:t>
    </dgm:pt>
    <dgm:pt modelId="{DC78BD8A-F26E-476C-AA92-BAB9BB5AA8AC}" type="parTrans" cxnId="{A22F5B50-E57D-4B35-A43C-F8FCA1C43430}">
      <dgm:prSet/>
      <dgm:spPr/>
      <dgm:t>
        <a:bodyPr/>
        <a:lstStyle/>
        <a:p>
          <a:endParaRPr lang="es-CL" sz="1400">
            <a:latin typeface="Montserrat" pitchFamily="2" charset="0"/>
          </a:endParaRPr>
        </a:p>
      </dgm:t>
    </dgm:pt>
    <dgm:pt modelId="{D91760BA-463E-4FE7-9F59-27697F127E5D}" type="sibTrans" cxnId="{A22F5B50-E57D-4B35-A43C-F8FCA1C43430}">
      <dgm:prSet/>
      <dgm:spPr/>
      <dgm:t>
        <a:bodyPr/>
        <a:lstStyle/>
        <a:p>
          <a:endParaRPr lang="es-CL" sz="1400">
            <a:latin typeface="Montserrat" pitchFamily="2" charset="0"/>
          </a:endParaRPr>
        </a:p>
      </dgm:t>
    </dgm:pt>
    <dgm:pt modelId="{9DD01E3C-6500-4C57-959A-872995B566D5}">
      <dgm:prSet phldrT="[Texto]" phldr="0" custT="1"/>
      <dgm:spPr/>
      <dgm:t>
        <a:bodyPr/>
        <a:lstStyle/>
        <a:p>
          <a:r>
            <a:rPr lang="es-CL" sz="1400">
              <a:latin typeface="Montserrat" pitchFamily="2" charset="0"/>
            </a:rPr>
            <a:t>Sistemas permanentemente congestionados</a:t>
          </a:r>
          <a:endParaRPr lang="es-CL" sz="1400" dirty="0">
            <a:latin typeface="Montserrat" pitchFamily="2" charset="0"/>
          </a:endParaRPr>
        </a:p>
      </dgm:t>
    </dgm:pt>
    <dgm:pt modelId="{47A5078D-68AB-4BA0-A152-4747DF447CED}" type="parTrans" cxnId="{64E916BE-E1C6-40C9-A0BA-C972503FFE73}">
      <dgm:prSet/>
      <dgm:spPr/>
      <dgm:t>
        <a:bodyPr/>
        <a:lstStyle/>
        <a:p>
          <a:endParaRPr lang="es-CL"/>
        </a:p>
      </dgm:t>
    </dgm:pt>
    <dgm:pt modelId="{CE15205C-0F4A-4695-8DA9-8BEB9435347A}" type="sibTrans" cxnId="{64E916BE-E1C6-40C9-A0BA-C972503FFE73}">
      <dgm:prSet/>
      <dgm:spPr/>
      <dgm:t>
        <a:bodyPr/>
        <a:lstStyle/>
        <a:p>
          <a:endParaRPr lang="es-CL"/>
        </a:p>
      </dgm:t>
    </dgm:pt>
    <dgm:pt modelId="{1107023F-7C4C-424B-8FBE-F588DA8E464F}">
      <dgm:prSet phldrT="[Texto]" phldr="0" custT="1"/>
      <dgm:spPr/>
      <dgm:t>
        <a:bodyPr/>
        <a:lstStyle/>
        <a:p>
          <a:r>
            <a:rPr lang="es-CL" sz="1400">
              <a:latin typeface="Montserrat" pitchFamily="2" charset="0"/>
            </a:rPr>
            <a:t>Desarrollo excesivamente rígido</a:t>
          </a:r>
          <a:endParaRPr lang="es-CL" sz="1400" dirty="0">
            <a:latin typeface="Montserrat" pitchFamily="2" charset="0"/>
          </a:endParaRPr>
        </a:p>
      </dgm:t>
    </dgm:pt>
    <dgm:pt modelId="{C9A7A22A-A446-42EE-8456-0A957C4FE428}" type="parTrans" cxnId="{35C695CC-8210-49BD-BF89-EA365D88722F}">
      <dgm:prSet/>
      <dgm:spPr/>
      <dgm:t>
        <a:bodyPr/>
        <a:lstStyle/>
        <a:p>
          <a:endParaRPr lang="es-CL"/>
        </a:p>
      </dgm:t>
    </dgm:pt>
    <dgm:pt modelId="{BB203214-3C0E-4033-9897-607000A86819}" type="sibTrans" cxnId="{35C695CC-8210-49BD-BF89-EA365D88722F}">
      <dgm:prSet/>
      <dgm:spPr/>
      <dgm:t>
        <a:bodyPr/>
        <a:lstStyle/>
        <a:p>
          <a:endParaRPr lang="es-CL"/>
        </a:p>
      </dgm:t>
    </dgm:pt>
    <dgm:pt modelId="{4B772598-04C7-481B-AED9-00260AB599CC}" type="pres">
      <dgm:prSet presAssocID="{BCD86059-7CCE-48E1-ABC1-EC9EFDA49E68}" presName="linear" presStyleCnt="0">
        <dgm:presLayoutVars>
          <dgm:dir/>
          <dgm:animLvl val="lvl"/>
          <dgm:resizeHandles val="exact"/>
        </dgm:presLayoutVars>
      </dgm:prSet>
      <dgm:spPr/>
    </dgm:pt>
    <dgm:pt modelId="{184EC952-EDFF-43ED-B778-40C1A0656567}" type="pres">
      <dgm:prSet presAssocID="{DFF1C4C3-1B7D-4D38-89CC-88F4C3011FE4}" presName="parentLin" presStyleCnt="0"/>
      <dgm:spPr/>
    </dgm:pt>
    <dgm:pt modelId="{3A9A5B72-32BE-45AF-88BB-13B7B49B7C3B}" type="pres">
      <dgm:prSet presAssocID="{DFF1C4C3-1B7D-4D38-89CC-88F4C3011FE4}" presName="parentLeftMargin" presStyleLbl="node1" presStyleIdx="0" presStyleCnt="4"/>
      <dgm:spPr/>
    </dgm:pt>
    <dgm:pt modelId="{BA560681-2FA3-4807-B5BE-2D762A388962}" type="pres">
      <dgm:prSet presAssocID="{DFF1C4C3-1B7D-4D38-89CC-88F4C3011FE4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23425597-E4E1-4C28-8D31-BB736D4CF921}" type="pres">
      <dgm:prSet presAssocID="{DFF1C4C3-1B7D-4D38-89CC-88F4C3011FE4}" presName="negativeSpace" presStyleCnt="0"/>
      <dgm:spPr/>
    </dgm:pt>
    <dgm:pt modelId="{4CB6FC71-C221-46A9-BA4B-E135A1AE5741}" type="pres">
      <dgm:prSet presAssocID="{DFF1C4C3-1B7D-4D38-89CC-88F4C3011FE4}" presName="childText" presStyleLbl="conFgAcc1" presStyleIdx="0" presStyleCnt="4">
        <dgm:presLayoutVars>
          <dgm:bulletEnabled val="1"/>
        </dgm:presLayoutVars>
      </dgm:prSet>
      <dgm:spPr/>
    </dgm:pt>
    <dgm:pt modelId="{3EEF991B-D338-46FA-88D5-0484A52E6255}" type="pres">
      <dgm:prSet presAssocID="{A26547D5-A1F9-4CFC-8547-B0D907F39CD0}" presName="spaceBetweenRectangles" presStyleCnt="0"/>
      <dgm:spPr/>
    </dgm:pt>
    <dgm:pt modelId="{95839925-7375-46E7-9A80-F9C1047FB886}" type="pres">
      <dgm:prSet presAssocID="{4ECB5481-C657-45E6-94BB-06DEBFACD1C5}" presName="parentLin" presStyleCnt="0"/>
      <dgm:spPr/>
    </dgm:pt>
    <dgm:pt modelId="{5197DC80-AE32-4D81-A5E6-18330F4FBD38}" type="pres">
      <dgm:prSet presAssocID="{4ECB5481-C657-45E6-94BB-06DEBFACD1C5}" presName="parentLeftMargin" presStyleLbl="node1" presStyleIdx="0" presStyleCnt="4"/>
      <dgm:spPr/>
    </dgm:pt>
    <dgm:pt modelId="{682ED43A-416A-449F-8FF8-0C3D5B988B32}" type="pres">
      <dgm:prSet presAssocID="{4ECB5481-C657-45E6-94BB-06DEBFACD1C5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106B3876-0EA3-4D70-9D42-8765ACB7CE13}" type="pres">
      <dgm:prSet presAssocID="{4ECB5481-C657-45E6-94BB-06DEBFACD1C5}" presName="negativeSpace" presStyleCnt="0"/>
      <dgm:spPr/>
    </dgm:pt>
    <dgm:pt modelId="{48E3DED8-3733-496A-A180-B4D4FE06ACC2}" type="pres">
      <dgm:prSet presAssocID="{4ECB5481-C657-45E6-94BB-06DEBFACD1C5}" presName="childText" presStyleLbl="conFgAcc1" presStyleIdx="1" presStyleCnt="4">
        <dgm:presLayoutVars>
          <dgm:bulletEnabled val="1"/>
        </dgm:presLayoutVars>
      </dgm:prSet>
      <dgm:spPr/>
    </dgm:pt>
    <dgm:pt modelId="{7CD166BF-A229-4B4C-9DF7-2AD3D0FA57DC}" type="pres">
      <dgm:prSet presAssocID="{D91760BA-463E-4FE7-9F59-27697F127E5D}" presName="spaceBetweenRectangles" presStyleCnt="0"/>
      <dgm:spPr/>
    </dgm:pt>
    <dgm:pt modelId="{49EB88AF-2365-4735-8BB9-14AFFED56A90}" type="pres">
      <dgm:prSet presAssocID="{1107023F-7C4C-424B-8FBE-F588DA8E464F}" presName="parentLin" presStyleCnt="0"/>
      <dgm:spPr/>
    </dgm:pt>
    <dgm:pt modelId="{FD42CFAA-A09A-4BE1-A054-7A73EDC45672}" type="pres">
      <dgm:prSet presAssocID="{1107023F-7C4C-424B-8FBE-F588DA8E464F}" presName="parentLeftMargin" presStyleLbl="node1" presStyleIdx="1" presStyleCnt="4"/>
      <dgm:spPr/>
    </dgm:pt>
    <dgm:pt modelId="{C5C0C99D-C273-43FF-B60F-0733DD514E48}" type="pres">
      <dgm:prSet presAssocID="{1107023F-7C4C-424B-8FBE-F588DA8E464F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729354EF-B32A-4EFD-9925-9F8BA78EF189}" type="pres">
      <dgm:prSet presAssocID="{1107023F-7C4C-424B-8FBE-F588DA8E464F}" presName="negativeSpace" presStyleCnt="0"/>
      <dgm:spPr/>
    </dgm:pt>
    <dgm:pt modelId="{5C40D45F-88A6-40F2-85B3-58968171D7A0}" type="pres">
      <dgm:prSet presAssocID="{1107023F-7C4C-424B-8FBE-F588DA8E464F}" presName="childText" presStyleLbl="conFgAcc1" presStyleIdx="2" presStyleCnt="4">
        <dgm:presLayoutVars>
          <dgm:bulletEnabled val="1"/>
        </dgm:presLayoutVars>
      </dgm:prSet>
      <dgm:spPr/>
    </dgm:pt>
    <dgm:pt modelId="{6725EA87-F01B-42F0-8F0E-AAF112247DCC}" type="pres">
      <dgm:prSet presAssocID="{BB203214-3C0E-4033-9897-607000A86819}" presName="spaceBetweenRectangles" presStyleCnt="0"/>
      <dgm:spPr/>
    </dgm:pt>
    <dgm:pt modelId="{0F05E279-DC40-44D9-BBCF-3368955A1136}" type="pres">
      <dgm:prSet presAssocID="{9DD01E3C-6500-4C57-959A-872995B566D5}" presName="parentLin" presStyleCnt="0"/>
      <dgm:spPr/>
    </dgm:pt>
    <dgm:pt modelId="{A250632E-25E8-4414-B1F2-7DEAC2D63B6B}" type="pres">
      <dgm:prSet presAssocID="{9DD01E3C-6500-4C57-959A-872995B566D5}" presName="parentLeftMargin" presStyleLbl="node1" presStyleIdx="2" presStyleCnt="4"/>
      <dgm:spPr/>
    </dgm:pt>
    <dgm:pt modelId="{BC093411-3329-4BBA-97D0-949560F46FB4}" type="pres">
      <dgm:prSet presAssocID="{9DD01E3C-6500-4C57-959A-872995B566D5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CC2A6532-15B9-475E-A9D2-4035910D7F89}" type="pres">
      <dgm:prSet presAssocID="{9DD01E3C-6500-4C57-959A-872995B566D5}" presName="negativeSpace" presStyleCnt="0"/>
      <dgm:spPr/>
    </dgm:pt>
    <dgm:pt modelId="{37E145BD-F654-4355-96F0-5FFEEAC735B1}" type="pres">
      <dgm:prSet presAssocID="{9DD01E3C-6500-4C57-959A-872995B566D5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75AF8406-9958-4D8B-923C-764FC4C7F0F5}" type="presOf" srcId="{DFF1C4C3-1B7D-4D38-89CC-88F4C3011FE4}" destId="{3A9A5B72-32BE-45AF-88BB-13B7B49B7C3B}" srcOrd="0" destOrd="0" presId="urn:microsoft.com/office/officeart/2005/8/layout/list1"/>
    <dgm:cxn modelId="{C7F21708-AD1E-4ADF-BC76-1DDF5FC8C17F}" type="presOf" srcId="{1107023F-7C4C-424B-8FBE-F588DA8E464F}" destId="{FD42CFAA-A09A-4BE1-A054-7A73EDC45672}" srcOrd="0" destOrd="0" presId="urn:microsoft.com/office/officeart/2005/8/layout/list1"/>
    <dgm:cxn modelId="{EAF95738-825A-4252-9C98-3081E7C71A20}" type="presOf" srcId="{BCD86059-7CCE-48E1-ABC1-EC9EFDA49E68}" destId="{4B772598-04C7-481B-AED9-00260AB599CC}" srcOrd="0" destOrd="0" presId="urn:microsoft.com/office/officeart/2005/8/layout/list1"/>
    <dgm:cxn modelId="{6FE51D3A-E077-494D-9012-A349554B2B22}" type="presOf" srcId="{1107023F-7C4C-424B-8FBE-F588DA8E464F}" destId="{C5C0C99D-C273-43FF-B60F-0733DD514E48}" srcOrd="1" destOrd="0" presId="urn:microsoft.com/office/officeart/2005/8/layout/list1"/>
    <dgm:cxn modelId="{C72C185E-EDB0-421B-804C-BACBAAAA9815}" type="presOf" srcId="{9DD01E3C-6500-4C57-959A-872995B566D5}" destId="{BC093411-3329-4BBA-97D0-949560F46FB4}" srcOrd="1" destOrd="0" presId="urn:microsoft.com/office/officeart/2005/8/layout/list1"/>
    <dgm:cxn modelId="{A22F5B50-E57D-4B35-A43C-F8FCA1C43430}" srcId="{BCD86059-7CCE-48E1-ABC1-EC9EFDA49E68}" destId="{4ECB5481-C657-45E6-94BB-06DEBFACD1C5}" srcOrd="1" destOrd="0" parTransId="{DC78BD8A-F26E-476C-AA92-BAB9BB5AA8AC}" sibTransId="{D91760BA-463E-4FE7-9F59-27697F127E5D}"/>
    <dgm:cxn modelId="{0D3ADB54-8DA3-4481-821D-291B91C03C86}" type="presOf" srcId="{DFF1C4C3-1B7D-4D38-89CC-88F4C3011FE4}" destId="{BA560681-2FA3-4807-B5BE-2D762A388962}" srcOrd="1" destOrd="0" presId="urn:microsoft.com/office/officeart/2005/8/layout/list1"/>
    <dgm:cxn modelId="{A63EE888-476C-40FC-8B7A-00EE578CD0D8}" type="presOf" srcId="{9DD01E3C-6500-4C57-959A-872995B566D5}" destId="{A250632E-25E8-4414-B1F2-7DEAC2D63B6B}" srcOrd="0" destOrd="0" presId="urn:microsoft.com/office/officeart/2005/8/layout/list1"/>
    <dgm:cxn modelId="{4059DB9F-D72F-4C8A-91C2-EDC6D0CF68A5}" type="presOf" srcId="{4ECB5481-C657-45E6-94BB-06DEBFACD1C5}" destId="{5197DC80-AE32-4D81-A5E6-18330F4FBD38}" srcOrd="0" destOrd="0" presId="urn:microsoft.com/office/officeart/2005/8/layout/list1"/>
    <dgm:cxn modelId="{DD7E03AD-471B-48A3-8A78-12639AF759E7}" srcId="{BCD86059-7CCE-48E1-ABC1-EC9EFDA49E68}" destId="{DFF1C4C3-1B7D-4D38-89CC-88F4C3011FE4}" srcOrd="0" destOrd="0" parTransId="{0E1AB658-4FA3-462D-A99C-8D0BA3CE9872}" sibTransId="{A26547D5-A1F9-4CFC-8547-B0D907F39CD0}"/>
    <dgm:cxn modelId="{64E916BE-E1C6-40C9-A0BA-C972503FFE73}" srcId="{BCD86059-7CCE-48E1-ABC1-EC9EFDA49E68}" destId="{9DD01E3C-6500-4C57-959A-872995B566D5}" srcOrd="3" destOrd="0" parTransId="{47A5078D-68AB-4BA0-A152-4747DF447CED}" sibTransId="{CE15205C-0F4A-4695-8DA9-8BEB9435347A}"/>
    <dgm:cxn modelId="{35C695CC-8210-49BD-BF89-EA365D88722F}" srcId="{BCD86059-7CCE-48E1-ABC1-EC9EFDA49E68}" destId="{1107023F-7C4C-424B-8FBE-F588DA8E464F}" srcOrd="2" destOrd="0" parTransId="{C9A7A22A-A446-42EE-8456-0A957C4FE428}" sibTransId="{BB203214-3C0E-4033-9897-607000A86819}"/>
    <dgm:cxn modelId="{90387BD3-11F2-4744-9616-EA7251A778E5}" type="presOf" srcId="{4ECB5481-C657-45E6-94BB-06DEBFACD1C5}" destId="{682ED43A-416A-449F-8FF8-0C3D5B988B32}" srcOrd="1" destOrd="0" presId="urn:microsoft.com/office/officeart/2005/8/layout/list1"/>
    <dgm:cxn modelId="{4D336F44-0D4D-460E-B113-DAE4FF7C03D8}" type="presParOf" srcId="{4B772598-04C7-481B-AED9-00260AB599CC}" destId="{184EC952-EDFF-43ED-B778-40C1A0656567}" srcOrd="0" destOrd="0" presId="urn:microsoft.com/office/officeart/2005/8/layout/list1"/>
    <dgm:cxn modelId="{D926D70A-D70B-47D5-B4FA-D0D85A54460F}" type="presParOf" srcId="{184EC952-EDFF-43ED-B778-40C1A0656567}" destId="{3A9A5B72-32BE-45AF-88BB-13B7B49B7C3B}" srcOrd="0" destOrd="0" presId="urn:microsoft.com/office/officeart/2005/8/layout/list1"/>
    <dgm:cxn modelId="{6A2A75B3-6610-4123-A737-2154A51B914C}" type="presParOf" srcId="{184EC952-EDFF-43ED-B778-40C1A0656567}" destId="{BA560681-2FA3-4807-B5BE-2D762A388962}" srcOrd="1" destOrd="0" presId="urn:microsoft.com/office/officeart/2005/8/layout/list1"/>
    <dgm:cxn modelId="{E1D95CD6-E5F2-451B-B2F8-8B40026E0082}" type="presParOf" srcId="{4B772598-04C7-481B-AED9-00260AB599CC}" destId="{23425597-E4E1-4C28-8D31-BB736D4CF921}" srcOrd="1" destOrd="0" presId="urn:microsoft.com/office/officeart/2005/8/layout/list1"/>
    <dgm:cxn modelId="{0102BAFA-AD7F-4DD9-AF82-165B6E71917A}" type="presParOf" srcId="{4B772598-04C7-481B-AED9-00260AB599CC}" destId="{4CB6FC71-C221-46A9-BA4B-E135A1AE5741}" srcOrd="2" destOrd="0" presId="urn:microsoft.com/office/officeart/2005/8/layout/list1"/>
    <dgm:cxn modelId="{2A3D243E-D653-48AF-9471-8F512861E59B}" type="presParOf" srcId="{4B772598-04C7-481B-AED9-00260AB599CC}" destId="{3EEF991B-D338-46FA-88D5-0484A52E6255}" srcOrd="3" destOrd="0" presId="urn:microsoft.com/office/officeart/2005/8/layout/list1"/>
    <dgm:cxn modelId="{B273CE6A-76A3-4D13-92D9-4CB7C3A02397}" type="presParOf" srcId="{4B772598-04C7-481B-AED9-00260AB599CC}" destId="{95839925-7375-46E7-9A80-F9C1047FB886}" srcOrd="4" destOrd="0" presId="urn:microsoft.com/office/officeart/2005/8/layout/list1"/>
    <dgm:cxn modelId="{E41EDD80-AB4A-47AA-A31B-36D59A7DD5DC}" type="presParOf" srcId="{95839925-7375-46E7-9A80-F9C1047FB886}" destId="{5197DC80-AE32-4D81-A5E6-18330F4FBD38}" srcOrd="0" destOrd="0" presId="urn:microsoft.com/office/officeart/2005/8/layout/list1"/>
    <dgm:cxn modelId="{99D886BD-7019-4499-855D-CB22686761C7}" type="presParOf" srcId="{95839925-7375-46E7-9A80-F9C1047FB886}" destId="{682ED43A-416A-449F-8FF8-0C3D5B988B32}" srcOrd="1" destOrd="0" presId="urn:microsoft.com/office/officeart/2005/8/layout/list1"/>
    <dgm:cxn modelId="{BDDB9FA5-D84C-4391-B591-DD398EF995AD}" type="presParOf" srcId="{4B772598-04C7-481B-AED9-00260AB599CC}" destId="{106B3876-0EA3-4D70-9D42-8765ACB7CE13}" srcOrd="5" destOrd="0" presId="urn:microsoft.com/office/officeart/2005/8/layout/list1"/>
    <dgm:cxn modelId="{156593E4-CF76-4548-9204-AEB8793C409B}" type="presParOf" srcId="{4B772598-04C7-481B-AED9-00260AB599CC}" destId="{48E3DED8-3733-496A-A180-B4D4FE06ACC2}" srcOrd="6" destOrd="0" presId="urn:microsoft.com/office/officeart/2005/8/layout/list1"/>
    <dgm:cxn modelId="{C086631F-24CB-40F9-AF23-B465810B0A14}" type="presParOf" srcId="{4B772598-04C7-481B-AED9-00260AB599CC}" destId="{7CD166BF-A229-4B4C-9DF7-2AD3D0FA57DC}" srcOrd="7" destOrd="0" presId="urn:microsoft.com/office/officeart/2005/8/layout/list1"/>
    <dgm:cxn modelId="{EA87FB82-0CB0-4A15-A786-275DB09A5486}" type="presParOf" srcId="{4B772598-04C7-481B-AED9-00260AB599CC}" destId="{49EB88AF-2365-4735-8BB9-14AFFED56A90}" srcOrd="8" destOrd="0" presId="urn:microsoft.com/office/officeart/2005/8/layout/list1"/>
    <dgm:cxn modelId="{FF678D83-F46E-470F-9C7D-C798649E6190}" type="presParOf" srcId="{49EB88AF-2365-4735-8BB9-14AFFED56A90}" destId="{FD42CFAA-A09A-4BE1-A054-7A73EDC45672}" srcOrd="0" destOrd="0" presId="urn:microsoft.com/office/officeart/2005/8/layout/list1"/>
    <dgm:cxn modelId="{18138D2D-0080-4138-B516-C2274D428D8D}" type="presParOf" srcId="{49EB88AF-2365-4735-8BB9-14AFFED56A90}" destId="{C5C0C99D-C273-43FF-B60F-0733DD514E48}" srcOrd="1" destOrd="0" presId="urn:microsoft.com/office/officeart/2005/8/layout/list1"/>
    <dgm:cxn modelId="{C6D6A60F-4734-4422-B787-B1E8CD2E42BB}" type="presParOf" srcId="{4B772598-04C7-481B-AED9-00260AB599CC}" destId="{729354EF-B32A-4EFD-9925-9F8BA78EF189}" srcOrd="9" destOrd="0" presId="urn:microsoft.com/office/officeart/2005/8/layout/list1"/>
    <dgm:cxn modelId="{D52A2CBA-F33D-4EE7-8155-8628FA8FDD4A}" type="presParOf" srcId="{4B772598-04C7-481B-AED9-00260AB599CC}" destId="{5C40D45F-88A6-40F2-85B3-58968171D7A0}" srcOrd="10" destOrd="0" presId="urn:microsoft.com/office/officeart/2005/8/layout/list1"/>
    <dgm:cxn modelId="{F204A8F0-ADA4-49D7-873C-E038A3C0D423}" type="presParOf" srcId="{4B772598-04C7-481B-AED9-00260AB599CC}" destId="{6725EA87-F01B-42F0-8F0E-AAF112247DCC}" srcOrd="11" destOrd="0" presId="urn:microsoft.com/office/officeart/2005/8/layout/list1"/>
    <dgm:cxn modelId="{EF294767-1D16-41FA-9F7C-32D4E200A7EC}" type="presParOf" srcId="{4B772598-04C7-481B-AED9-00260AB599CC}" destId="{0F05E279-DC40-44D9-BBCF-3368955A1136}" srcOrd="12" destOrd="0" presId="urn:microsoft.com/office/officeart/2005/8/layout/list1"/>
    <dgm:cxn modelId="{5FDD963E-16BD-4067-8672-3053C094043E}" type="presParOf" srcId="{0F05E279-DC40-44D9-BBCF-3368955A1136}" destId="{A250632E-25E8-4414-B1F2-7DEAC2D63B6B}" srcOrd="0" destOrd="0" presId="urn:microsoft.com/office/officeart/2005/8/layout/list1"/>
    <dgm:cxn modelId="{4D1FA990-94E0-4EFF-B56C-4D436740CA76}" type="presParOf" srcId="{0F05E279-DC40-44D9-BBCF-3368955A1136}" destId="{BC093411-3329-4BBA-97D0-949560F46FB4}" srcOrd="1" destOrd="0" presId="urn:microsoft.com/office/officeart/2005/8/layout/list1"/>
    <dgm:cxn modelId="{9467D583-96DC-494A-869B-38A760AA0825}" type="presParOf" srcId="{4B772598-04C7-481B-AED9-00260AB599CC}" destId="{CC2A6532-15B9-475E-A9D2-4035910D7F89}" srcOrd="13" destOrd="0" presId="urn:microsoft.com/office/officeart/2005/8/layout/list1"/>
    <dgm:cxn modelId="{1F45941C-1FD0-4B42-8D77-6F41F1617608}" type="presParOf" srcId="{4B772598-04C7-481B-AED9-00260AB599CC}" destId="{37E145BD-F654-4355-96F0-5FFEEAC735B1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CD86059-7CCE-48E1-ABC1-EC9EFDA49E68}" type="doc">
      <dgm:prSet loTypeId="urn:microsoft.com/office/officeart/2005/8/layout/list1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s-CL"/>
        </a:p>
      </dgm:t>
    </dgm:pt>
    <dgm:pt modelId="{DFF1C4C3-1B7D-4D38-89CC-88F4C3011FE4}">
      <dgm:prSet phldrT="[Texto]" phldr="0" custT="1"/>
      <dgm:spPr/>
      <dgm:t>
        <a:bodyPr/>
        <a:lstStyle/>
        <a:p>
          <a:r>
            <a:rPr lang="es-ES" sz="1400" dirty="0">
              <a:latin typeface="Montserrat" pitchFamily="2" charset="0"/>
            </a:rPr>
            <a:t>Disminución de niveles de cortocircuito conllevan sistemas más propensos a inestabilidades y problemas de regulación de tensión</a:t>
          </a:r>
          <a:endParaRPr lang="es-CL" sz="1400" dirty="0">
            <a:latin typeface="Montserrat" pitchFamily="2" charset="0"/>
          </a:endParaRPr>
        </a:p>
      </dgm:t>
    </dgm:pt>
    <dgm:pt modelId="{0E1AB658-4FA3-462D-A99C-8D0BA3CE9872}" type="parTrans" cxnId="{DD7E03AD-471B-48A3-8A78-12639AF759E7}">
      <dgm:prSet/>
      <dgm:spPr/>
      <dgm:t>
        <a:bodyPr/>
        <a:lstStyle/>
        <a:p>
          <a:endParaRPr lang="es-CL" sz="1400">
            <a:latin typeface="Montserrat" pitchFamily="2" charset="0"/>
          </a:endParaRPr>
        </a:p>
      </dgm:t>
    </dgm:pt>
    <dgm:pt modelId="{A26547D5-A1F9-4CFC-8547-B0D907F39CD0}" type="sibTrans" cxnId="{DD7E03AD-471B-48A3-8A78-12639AF759E7}">
      <dgm:prSet/>
      <dgm:spPr/>
      <dgm:t>
        <a:bodyPr/>
        <a:lstStyle/>
        <a:p>
          <a:endParaRPr lang="es-CL" sz="1400">
            <a:latin typeface="Montserrat" pitchFamily="2" charset="0"/>
          </a:endParaRPr>
        </a:p>
      </dgm:t>
    </dgm:pt>
    <dgm:pt modelId="{4ECB5481-C657-45E6-94BB-06DEBFACD1C5}">
      <dgm:prSet phldrT="[Texto]" phldr="0" custT="1"/>
      <dgm:spPr/>
      <dgm:t>
        <a:bodyPr/>
        <a:lstStyle/>
        <a:p>
          <a:r>
            <a:rPr lang="es-CL" sz="1400" dirty="0">
              <a:latin typeface="Montserrat" pitchFamily="2" charset="0"/>
            </a:rPr>
            <a:t>La </a:t>
          </a:r>
          <a:r>
            <a:rPr lang="es-ES" sz="1400" dirty="0">
              <a:latin typeface="Montserrat" pitchFamily="2" charset="0"/>
            </a:rPr>
            <a:t>pérdida de inercia implica efectos en la estabilidad de frecuencia.</a:t>
          </a:r>
          <a:endParaRPr lang="es-CL" sz="1400" dirty="0">
            <a:latin typeface="Montserrat" pitchFamily="2" charset="0"/>
          </a:endParaRPr>
        </a:p>
      </dgm:t>
    </dgm:pt>
    <dgm:pt modelId="{DC78BD8A-F26E-476C-AA92-BAB9BB5AA8AC}" type="parTrans" cxnId="{A22F5B50-E57D-4B35-A43C-F8FCA1C43430}">
      <dgm:prSet/>
      <dgm:spPr/>
      <dgm:t>
        <a:bodyPr/>
        <a:lstStyle/>
        <a:p>
          <a:endParaRPr lang="es-CL" sz="1400">
            <a:latin typeface="Montserrat" pitchFamily="2" charset="0"/>
          </a:endParaRPr>
        </a:p>
      </dgm:t>
    </dgm:pt>
    <dgm:pt modelId="{D91760BA-463E-4FE7-9F59-27697F127E5D}" type="sibTrans" cxnId="{A22F5B50-E57D-4B35-A43C-F8FCA1C43430}">
      <dgm:prSet/>
      <dgm:spPr/>
      <dgm:t>
        <a:bodyPr/>
        <a:lstStyle/>
        <a:p>
          <a:endParaRPr lang="es-CL" sz="1400">
            <a:latin typeface="Montserrat" pitchFamily="2" charset="0"/>
          </a:endParaRPr>
        </a:p>
      </dgm:t>
    </dgm:pt>
    <dgm:pt modelId="{4B772598-04C7-481B-AED9-00260AB599CC}" type="pres">
      <dgm:prSet presAssocID="{BCD86059-7CCE-48E1-ABC1-EC9EFDA49E68}" presName="linear" presStyleCnt="0">
        <dgm:presLayoutVars>
          <dgm:dir/>
          <dgm:animLvl val="lvl"/>
          <dgm:resizeHandles val="exact"/>
        </dgm:presLayoutVars>
      </dgm:prSet>
      <dgm:spPr/>
    </dgm:pt>
    <dgm:pt modelId="{184EC952-EDFF-43ED-B778-40C1A0656567}" type="pres">
      <dgm:prSet presAssocID="{DFF1C4C3-1B7D-4D38-89CC-88F4C3011FE4}" presName="parentLin" presStyleCnt="0"/>
      <dgm:spPr/>
    </dgm:pt>
    <dgm:pt modelId="{3A9A5B72-32BE-45AF-88BB-13B7B49B7C3B}" type="pres">
      <dgm:prSet presAssocID="{DFF1C4C3-1B7D-4D38-89CC-88F4C3011FE4}" presName="parentLeftMargin" presStyleLbl="node1" presStyleIdx="0" presStyleCnt="2"/>
      <dgm:spPr/>
    </dgm:pt>
    <dgm:pt modelId="{BA560681-2FA3-4807-B5BE-2D762A388962}" type="pres">
      <dgm:prSet presAssocID="{DFF1C4C3-1B7D-4D38-89CC-88F4C3011FE4}" presName="parentText" presStyleLbl="node1" presStyleIdx="0" presStyleCnt="2" custScaleX="113421" custScaleY="195383">
        <dgm:presLayoutVars>
          <dgm:chMax val="0"/>
          <dgm:bulletEnabled val="1"/>
        </dgm:presLayoutVars>
      </dgm:prSet>
      <dgm:spPr/>
    </dgm:pt>
    <dgm:pt modelId="{23425597-E4E1-4C28-8D31-BB736D4CF921}" type="pres">
      <dgm:prSet presAssocID="{DFF1C4C3-1B7D-4D38-89CC-88F4C3011FE4}" presName="negativeSpace" presStyleCnt="0"/>
      <dgm:spPr/>
    </dgm:pt>
    <dgm:pt modelId="{4CB6FC71-C221-46A9-BA4B-E135A1AE5741}" type="pres">
      <dgm:prSet presAssocID="{DFF1C4C3-1B7D-4D38-89CC-88F4C3011FE4}" presName="childText" presStyleLbl="conFgAcc1" presStyleIdx="0" presStyleCnt="2">
        <dgm:presLayoutVars>
          <dgm:bulletEnabled val="1"/>
        </dgm:presLayoutVars>
      </dgm:prSet>
      <dgm:spPr/>
    </dgm:pt>
    <dgm:pt modelId="{3EEF991B-D338-46FA-88D5-0484A52E6255}" type="pres">
      <dgm:prSet presAssocID="{A26547D5-A1F9-4CFC-8547-B0D907F39CD0}" presName="spaceBetweenRectangles" presStyleCnt="0"/>
      <dgm:spPr/>
    </dgm:pt>
    <dgm:pt modelId="{95839925-7375-46E7-9A80-F9C1047FB886}" type="pres">
      <dgm:prSet presAssocID="{4ECB5481-C657-45E6-94BB-06DEBFACD1C5}" presName="parentLin" presStyleCnt="0"/>
      <dgm:spPr/>
    </dgm:pt>
    <dgm:pt modelId="{5197DC80-AE32-4D81-A5E6-18330F4FBD38}" type="pres">
      <dgm:prSet presAssocID="{4ECB5481-C657-45E6-94BB-06DEBFACD1C5}" presName="parentLeftMargin" presStyleLbl="node1" presStyleIdx="0" presStyleCnt="2"/>
      <dgm:spPr/>
    </dgm:pt>
    <dgm:pt modelId="{682ED43A-416A-449F-8FF8-0C3D5B988B32}" type="pres">
      <dgm:prSet presAssocID="{4ECB5481-C657-45E6-94BB-06DEBFACD1C5}" presName="parentText" presStyleLbl="node1" presStyleIdx="1" presStyleCnt="2" custScaleX="113421" custScaleY="195383">
        <dgm:presLayoutVars>
          <dgm:chMax val="0"/>
          <dgm:bulletEnabled val="1"/>
        </dgm:presLayoutVars>
      </dgm:prSet>
      <dgm:spPr/>
    </dgm:pt>
    <dgm:pt modelId="{106B3876-0EA3-4D70-9D42-8765ACB7CE13}" type="pres">
      <dgm:prSet presAssocID="{4ECB5481-C657-45E6-94BB-06DEBFACD1C5}" presName="negativeSpace" presStyleCnt="0"/>
      <dgm:spPr/>
    </dgm:pt>
    <dgm:pt modelId="{48E3DED8-3733-496A-A180-B4D4FE06ACC2}" type="pres">
      <dgm:prSet presAssocID="{4ECB5481-C657-45E6-94BB-06DEBFACD1C5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75AF8406-9958-4D8B-923C-764FC4C7F0F5}" type="presOf" srcId="{DFF1C4C3-1B7D-4D38-89CC-88F4C3011FE4}" destId="{3A9A5B72-32BE-45AF-88BB-13B7B49B7C3B}" srcOrd="0" destOrd="0" presId="urn:microsoft.com/office/officeart/2005/8/layout/list1"/>
    <dgm:cxn modelId="{EAF95738-825A-4252-9C98-3081E7C71A20}" type="presOf" srcId="{BCD86059-7CCE-48E1-ABC1-EC9EFDA49E68}" destId="{4B772598-04C7-481B-AED9-00260AB599CC}" srcOrd="0" destOrd="0" presId="urn:microsoft.com/office/officeart/2005/8/layout/list1"/>
    <dgm:cxn modelId="{A22F5B50-E57D-4B35-A43C-F8FCA1C43430}" srcId="{BCD86059-7CCE-48E1-ABC1-EC9EFDA49E68}" destId="{4ECB5481-C657-45E6-94BB-06DEBFACD1C5}" srcOrd="1" destOrd="0" parTransId="{DC78BD8A-F26E-476C-AA92-BAB9BB5AA8AC}" sibTransId="{D91760BA-463E-4FE7-9F59-27697F127E5D}"/>
    <dgm:cxn modelId="{0D3ADB54-8DA3-4481-821D-291B91C03C86}" type="presOf" srcId="{DFF1C4C3-1B7D-4D38-89CC-88F4C3011FE4}" destId="{BA560681-2FA3-4807-B5BE-2D762A388962}" srcOrd="1" destOrd="0" presId="urn:microsoft.com/office/officeart/2005/8/layout/list1"/>
    <dgm:cxn modelId="{4059DB9F-D72F-4C8A-91C2-EDC6D0CF68A5}" type="presOf" srcId="{4ECB5481-C657-45E6-94BB-06DEBFACD1C5}" destId="{5197DC80-AE32-4D81-A5E6-18330F4FBD38}" srcOrd="0" destOrd="0" presId="urn:microsoft.com/office/officeart/2005/8/layout/list1"/>
    <dgm:cxn modelId="{DD7E03AD-471B-48A3-8A78-12639AF759E7}" srcId="{BCD86059-7CCE-48E1-ABC1-EC9EFDA49E68}" destId="{DFF1C4C3-1B7D-4D38-89CC-88F4C3011FE4}" srcOrd="0" destOrd="0" parTransId="{0E1AB658-4FA3-462D-A99C-8D0BA3CE9872}" sibTransId="{A26547D5-A1F9-4CFC-8547-B0D907F39CD0}"/>
    <dgm:cxn modelId="{90387BD3-11F2-4744-9616-EA7251A778E5}" type="presOf" srcId="{4ECB5481-C657-45E6-94BB-06DEBFACD1C5}" destId="{682ED43A-416A-449F-8FF8-0C3D5B988B32}" srcOrd="1" destOrd="0" presId="urn:microsoft.com/office/officeart/2005/8/layout/list1"/>
    <dgm:cxn modelId="{4D336F44-0D4D-460E-B113-DAE4FF7C03D8}" type="presParOf" srcId="{4B772598-04C7-481B-AED9-00260AB599CC}" destId="{184EC952-EDFF-43ED-B778-40C1A0656567}" srcOrd="0" destOrd="0" presId="urn:microsoft.com/office/officeart/2005/8/layout/list1"/>
    <dgm:cxn modelId="{D926D70A-D70B-47D5-B4FA-D0D85A54460F}" type="presParOf" srcId="{184EC952-EDFF-43ED-B778-40C1A0656567}" destId="{3A9A5B72-32BE-45AF-88BB-13B7B49B7C3B}" srcOrd="0" destOrd="0" presId="urn:microsoft.com/office/officeart/2005/8/layout/list1"/>
    <dgm:cxn modelId="{6A2A75B3-6610-4123-A737-2154A51B914C}" type="presParOf" srcId="{184EC952-EDFF-43ED-B778-40C1A0656567}" destId="{BA560681-2FA3-4807-B5BE-2D762A388962}" srcOrd="1" destOrd="0" presId="urn:microsoft.com/office/officeart/2005/8/layout/list1"/>
    <dgm:cxn modelId="{E1D95CD6-E5F2-451B-B2F8-8B40026E0082}" type="presParOf" srcId="{4B772598-04C7-481B-AED9-00260AB599CC}" destId="{23425597-E4E1-4C28-8D31-BB736D4CF921}" srcOrd="1" destOrd="0" presId="urn:microsoft.com/office/officeart/2005/8/layout/list1"/>
    <dgm:cxn modelId="{0102BAFA-AD7F-4DD9-AF82-165B6E71917A}" type="presParOf" srcId="{4B772598-04C7-481B-AED9-00260AB599CC}" destId="{4CB6FC71-C221-46A9-BA4B-E135A1AE5741}" srcOrd="2" destOrd="0" presId="urn:microsoft.com/office/officeart/2005/8/layout/list1"/>
    <dgm:cxn modelId="{2A3D243E-D653-48AF-9471-8F512861E59B}" type="presParOf" srcId="{4B772598-04C7-481B-AED9-00260AB599CC}" destId="{3EEF991B-D338-46FA-88D5-0484A52E6255}" srcOrd="3" destOrd="0" presId="urn:microsoft.com/office/officeart/2005/8/layout/list1"/>
    <dgm:cxn modelId="{B273CE6A-76A3-4D13-92D9-4CB7C3A02397}" type="presParOf" srcId="{4B772598-04C7-481B-AED9-00260AB599CC}" destId="{95839925-7375-46E7-9A80-F9C1047FB886}" srcOrd="4" destOrd="0" presId="urn:microsoft.com/office/officeart/2005/8/layout/list1"/>
    <dgm:cxn modelId="{E41EDD80-AB4A-47AA-A31B-36D59A7DD5DC}" type="presParOf" srcId="{95839925-7375-46E7-9A80-F9C1047FB886}" destId="{5197DC80-AE32-4D81-A5E6-18330F4FBD38}" srcOrd="0" destOrd="0" presId="urn:microsoft.com/office/officeart/2005/8/layout/list1"/>
    <dgm:cxn modelId="{99D886BD-7019-4499-855D-CB22686761C7}" type="presParOf" srcId="{95839925-7375-46E7-9A80-F9C1047FB886}" destId="{682ED43A-416A-449F-8FF8-0C3D5B988B32}" srcOrd="1" destOrd="0" presId="urn:microsoft.com/office/officeart/2005/8/layout/list1"/>
    <dgm:cxn modelId="{BDDB9FA5-D84C-4391-B591-DD398EF995AD}" type="presParOf" srcId="{4B772598-04C7-481B-AED9-00260AB599CC}" destId="{106B3876-0EA3-4D70-9D42-8765ACB7CE13}" srcOrd="5" destOrd="0" presId="urn:microsoft.com/office/officeart/2005/8/layout/list1"/>
    <dgm:cxn modelId="{156593E4-CF76-4548-9204-AEB8793C409B}" type="presParOf" srcId="{4B772598-04C7-481B-AED9-00260AB599CC}" destId="{48E3DED8-3733-496A-A180-B4D4FE06ACC2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5CE142-183F-49BF-8E6F-388D8B726AC4}">
      <dsp:nvSpPr>
        <dsp:cNvPr id="0" name=""/>
        <dsp:cNvSpPr/>
      </dsp:nvSpPr>
      <dsp:spPr>
        <a:xfrm>
          <a:off x="0" y="22179"/>
          <a:ext cx="7632000" cy="973440"/>
        </a:xfrm>
        <a:prstGeom prst="roundRect">
          <a:avLst/>
        </a:prstGeom>
        <a:solidFill>
          <a:srgbClr val="25464B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7800" lvl="0" indent="0" algn="l" defTabSz="5334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s-ES" sz="1800" b="0" i="0" kern="1200" baseline="0" noProof="0">
              <a:solidFill>
                <a:srgbClr val="FFFFFF"/>
              </a:solidFill>
              <a:latin typeface="Montserrat" panose="00000500000000000000" pitchFamily="2" charset="0"/>
              <a:ea typeface="Helvetica Neue Medium"/>
              <a:cs typeface="Helvetica Neue Medium"/>
            </a:rPr>
            <a:t>1	Contexto: desarrollo de la matriz eléctrica de Chile</a:t>
          </a:r>
          <a:endParaRPr lang="es-CL" sz="1800" b="0" i="0" kern="1200" baseline="0" noProof="0">
            <a:solidFill>
              <a:srgbClr val="FFFFFF"/>
            </a:solidFill>
            <a:latin typeface="Montserrat" panose="00000500000000000000" pitchFamily="2" charset="0"/>
            <a:ea typeface="Helvetica Neue Medium"/>
            <a:cs typeface="Helvetica Neue Medium"/>
          </a:endParaRPr>
        </a:p>
      </dsp:txBody>
      <dsp:txXfrm>
        <a:off x="47519" y="69698"/>
        <a:ext cx="7536962" cy="878402"/>
      </dsp:txXfrm>
    </dsp:sp>
    <dsp:sp modelId="{E878EC06-EBD5-4F97-AD27-26285B2F3EF1}">
      <dsp:nvSpPr>
        <dsp:cNvPr id="0" name=""/>
        <dsp:cNvSpPr/>
      </dsp:nvSpPr>
      <dsp:spPr>
        <a:xfrm>
          <a:off x="0" y="1145379"/>
          <a:ext cx="7632000" cy="973440"/>
        </a:xfrm>
        <a:prstGeom prst="roundRect">
          <a:avLst/>
        </a:prstGeom>
        <a:solidFill>
          <a:srgbClr val="25464B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177800" lvl="0" indent="0" algn="l" defTabSz="533400">
            <a:lnSpc>
              <a:spcPct val="90000"/>
            </a:lnSpc>
            <a:spcBef>
              <a:spcPct val="0"/>
            </a:spcBef>
            <a:spcAft>
              <a:spcPts val="600"/>
            </a:spcAft>
            <a:buSzPct val="100000"/>
            <a:buFont typeface="Wingdings" panose="05000000000000000000" pitchFamily="2" charset="2"/>
            <a:buNone/>
          </a:pPr>
          <a:r>
            <a:rPr lang="es-CL" sz="1800" b="0" i="0" kern="1200" baseline="0" noProof="0">
              <a:solidFill>
                <a:srgbClr val="FFFFFF"/>
              </a:solidFill>
              <a:latin typeface="Montserrat" panose="00000500000000000000" pitchFamily="2" charset="0"/>
              <a:ea typeface="Helvetica Neue Medium"/>
              <a:cs typeface="Helvetica Neue Medium"/>
            </a:rPr>
            <a:t>2   </a:t>
          </a:r>
          <a:r>
            <a:rPr lang="es-CL" sz="1800" b="0" i="0" kern="1200" baseline="0" noProof="0">
              <a:solidFill>
                <a:srgbClr val="FFFFFF"/>
              </a:solidFill>
              <a:latin typeface="Montserrat" panose="00000500000000000000" pitchFamily="2" charset="0"/>
            </a:rPr>
            <a:t>Desafíos: integración eficiente RER</a:t>
          </a:r>
        </a:p>
        <a:p>
          <a:pPr marL="177800" lvl="0" indent="0" algn="l" defTabSz="533400">
            <a:lnSpc>
              <a:spcPct val="90000"/>
            </a:lnSpc>
            <a:spcBef>
              <a:spcPct val="0"/>
            </a:spcBef>
            <a:spcAft>
              <a:spcPts val="600"/>
            </a:spcAft>
            <a:buSzPct val="100000"/>
            <a:buFont typeface="Wingdings" panose="05000000000000000000" pitchFamily="2" charset="2"/>
            <a:buNone/>
          </a:pPr>
          <a:endParaRPr lang="es-CL" sz="1800" b="0" i="0" kern="1200" baseline="0" noProof="0">
            <a:solidFill>
              <a:srgbClr val="FFFFFF"/>
            </a:solidFill>
            <a:latin typeface="Montserrat" panose="00000500000000000000" pitchFamily="2" charset="0"/>
          </a:endParaRPr>
        </a:p>
      </dsp:txBody>
      <dsp:txXfrm>
        <a:off x="47519" y="1192898"/>
        <a:ext cx="7536962" cy="878402"/>
      </dsp:txXfrm>
    </dsp:sp>
    <dsp:sp modelId="{E4E57B79-DCDC-4927-A87C-2DEC7234DAFB}">
      <dsp:nvSpPr>
        <dsp:cNvPr id="0" name=""/>
        <dsp:cNvSpPr/>
      </dsp:nvSpPr>
      <dsp:spPr>
        <a:xfrm>
          <a:off x="0" y="2268579"/>
          <a:ext cx="7632000" cy="973440"/>
        </a:xfrm>
        <a:prstGeom prst="roundRect">
          <a:avLst/>
        </a:prstGeom>
        <a:solidFill>
          <a:srgbClr val="25464B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538163" lvl="0" indent="-360363" algn="l" defTabSz="533400">
            <a:lnSpc>
              <a:spcPct val="90000"/>
            </a:lnSpc>
            <a:spcBef>
              <a:spcPct val="0"/>
            </a:spcBef>
            <a:spcAft>
              <a:spcPts val="600"/>
            </a:spcAft>
            <a:buSzPct val="100000"/>
            <a:buFont typeface="Wingdings" panose="05000000000000000000" pitchFamily="2" charset="2"/>
            <a:buNone/>
          </a:pPr>
          <a:r>
            <a:rPr lang="es-CL" sz="1800" b="0" i="0" kern="1200" baseline="0" noProof="0">
              <a:solidFill>
                <a:srgbClr val="FFFFFF"/>
              </a:solidFill>
              <a:latin typeface="Montserrat" panose="00000500000000000000" pitchFamily="2" charset="0"/>
              <a:ea typeface="Helvetica Neue Medium"/>
              <a:cs typeface="Helvetica Neue Medium"/>
            </a:rPr>
            <a:t>3   </a:t>
          </a:r>
          <a:r>
            <a:rPr lang="es-ES" sz="1800" b="0" i="0" kern="1200" baseline="0" noProof="0">
              <a:solidFill>
                <a:srgbClr val="FFFFFF"/>
              </a:solidFill>
              <a:latin typeface="Montserrat" panose="00000500000000000000" pitchFamily="2" charset="0"/>
            </a:rPr>
            <a:t>Reflexiones finales</a:t>
          </a:r>
          <a:endParaRPr lang="es-CL" sz="1800" b="0" i="0" kern="1200" baseline="0" noProof="0">
            <a:solidFill>
              <a:srgbClr val="FFFFFF"/>
            </a:solidFill>
            <a:latin typeface="Montserrat" panose="00000500000000000000" pitchFamily="2" charset="0"/>
          </a:endParaRPr>
        </a:p>
      </dsp:txBody>
      <dsp:txXfrm>
        <a:off x="47519" y="2316098"/>
        <a:ext cx="7536962" cy="8784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249A79-5B99-4C7D-A59D-9F8D5B13676B}">
      <dsp:nvSpPr>
        <dsp:cNvPr id="0" name=""/>
        <dsp:cNvSpPr/>
      </dsp:nvSpPr>
      <dsp:spPr>
        <a:xfrm>
          <a:off x="0" y="169333"/>
          <a:ext cx="2539999" cy="1524000"/>
        </a:xfrm>
        <a:prstGeom prst="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300" b="0" i="0" kern="1200"/>
            <a:t>Pronósticos</a:t>
          </a:r>
          <a:endParaRPr lang="es-CL" sz="2300" kern="1200"/>
        </a:p>
      </dsp:txBody>
      <dsp:txXfrm>
        <a:off x="0" y="169333"/>
        <a:ext cx="2539999" cy="1524000"/>
      </dsp:txXfrm>
    </dsp:sp>
    <dsp:sp modelId="{4A170760-BCF4-4999-972D-F9B51131DF3D}">
      <dsp:nvSpPr>
        <dsp:cNvPr id="0" name=""/>
        <dsp:cNvSpPr/>
      </dsp:nvSpPr>
      <dsp:spPr>
        <a:xfrm>
          <a:off x="2794000" y="169333"/>
          <a:ext cx="2539999" cy="1524000"/>
        </a:xfrm>
        <a:prstGeom prst="rect">
          <a:avLst/>
        </a:prstGeom>
        <a:solidFill>
          <a:schemeClr val="accent1">
            <a:shade val="50000"/>
            <a:hueOff val="200925"/>
            <a:satOff val="-15562"/>
            <a:lumOff val="129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300" kern="1200"/>
            <a:t>Transmisión</a:t>
          </a:r>
        </a:p>
      </dsp:txBody>
      <dsp:txXfrm>
        <a:off x="2794000" y="169333"/>
        <a:ext cx="2539999" cy="1524000"/>
      </dsp:txXfrm>
    </dsp:sp>
    <dsp:sp modelId="{3802FF9B-651B-4739-969E-F0F5728E75D9}">
      <dsp:nvSpPr>
        <dsp:cNvPr id="0" name=""/>
        <dsp:cNvSpPr/>
      </dsp:nvSpPr>
      <dsp:spPr>
        <a:xfrm>
          <a:off x="5587999" y="169333"/>
          <a:ext cx="2539999" cy="1524000"/>
        </a:xfrm>
        <a:prstGeom prst="rect">
          <a:avLst/>
        </a:prstGeom>
        <a:solidFill>
          <a:schemeClr val="accent1">
            <a:shade val="50000"/>
            <a:hueOff val="401850"/>
            <a:satOff val="-31124"/>
            <a:lumOff val="2584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300" kern="1200" dirty="0"/>
            <a:t>Servicios Complementarios</a:t>
          </a:r>
        </a:p>
      </dsp:txBody>
      <dsp:txXfrm>
        <a:off x="5587999" y="169333"/>
        <a:ext cx="2539999" cy="1524000"/>
      </dsp:txXfrm>
    </dsp:sp>
    <dsp:sp modelId="{AC4A8DAB-9CE4-4254-96B5-58EC54A68847}">
      <dsp:nvSpPr>
        <dsp:cNvPr id="0" name=""/>
        <dsp:cNvSpPr/>
      </dsp:nvSpPr>
      <dsp:spPr>
        <a:xfrm>
          <a:off x="0" y="1947333"/>
          <a:ext cx="2539999" cy="1524000"/>
        </a:xfrm>
        <a:prstGeom prst="rect">
          <a:avLst/>
        </a:prstGeom>
        <a:solidFill>
          <a:schemeClr val="accent1">
            <a:shade val="50000"/>
            <a:hueOff val="602775"/>
            <a:satOff val="-46685"/>
            <a:lumOff val="3876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300" kern="1200"/>
            <a:t>Inflexibilidades</a:t>
          </a:r>
          <a:endParaRPr lang="es-CL" sz="2300" kern="1200" dirty="0"/>
        </a:p>
      </dsp:txBody>
      <dsp:txXfrm>
        <a:off x="0" y="1947333"/>
        <a:ext cx="2539999" cy="1524000"/>
      </dsp:txXfrm>
    </dsp:sp>
    <dsp:sp modelId="{399A2491-68CB-4057-B93D-69F102A16F9D}">
      <dsp:nvSpPr>
        <dsp:cNvPr id="0" name=""/>
        <dsp:cNvSpPr/>
      </dsp:nvSpPr>
      <dsp:spPr>
        <a:xfrm>
          <a:off x="2794000" y="1947333"/>
          <a:ext cx="2539999" cy="1524000"/>
        </a:xfrm>
        <a:prstGeom prst="rect">
          <a:avLst/>
        </a:prstGeom>
        <a:solidFill>
          <a:schemeClr val="accent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300" kern="1200"/>
            <a:t>Almacenamiento</a:t>
          </a:r>
        </a:p>
      </dsp:txBody>
      <dsp:txXfrm>
        <a:off x="2794000" y="1947333"/>
        <a:ext cx="2539999" cy="1524000"/>
      </dsp:txXfrm>
    </dsp:sp>
    <dsp:sp modelId="{10627677-A15A-460E-ADF0-032679BB1872}">
      <dsp:nvSpPr>
        <dsp:cNvPr id="0" name=""/>
        <dsp:cNvSpPr/>
      </dsp:nvSpPr>
      <dsp:spPr>
        <a:xfrm>
          <a:off x="5587999" y="1947333"/>
          <a:ext cx="2539999" cy="1524000"/>
        </a:xfrm>
        <a:prstGeom prst="rect">
          <a:avLst/>
        </a:prstGeom>
        <a:solidFill>
          <a:schemeClr val="accent1">
            <a:shade val="50000"/>
            <a:hueOff val="602775"/>
            <a:satOff val="-46685"/>
            <a:lumOff val="3876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300" kern="1200"/>
            <a:t>Código de Red</a:t>
          </a:r>
        </a:p>
      </dsp:txBody>
      <dsp:txXfrm>
        <a:off x="5587999" y="1947333"/>
        <a:ext cx="2539999" cy="1524000"/>
      </dsp:txXfrm>
    </dsp:sp>
    <dsp:sp modelId="{9322C54C-0FBB-48D5-A2C3-954A893C5D8B}">
      <dsp:nvSpPr>
        <dsp:cNvPr id="0" name=""/>
        <dsp:cNvSpPr/>
      </dsp:nvSpPr>
      <dsp:spPr>
        <a:xfrm>
          <a:off x="1397000" y="3725333"/>
          <a:ext cx="2539999" cy="1524000"/>
        </a:xfrm>
        <a:prstGeom prst="rect">
          <a:avLst/>
        </a:prstGeom>
        <a:solidFill>
          <a:schemeClr val="accent1">
            <a:shade val="50000"/>
            <a:hueOff val="401850"/>
            <a:satOff val="-31124"/>
            <a:lumOff val="2584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300" kern="1200"/>
            <a:t>Fortaleza de la Red</a:t>
          </a:r>
        </a:p>
      </dsp:txBody>
      <dsp:txXfrm>
        <a:off x="1397000" y="3725333"/>
        <a:ext cx="2539999" cy="1524000"/>
      </dsp:txXfrm>
    </dsp:sp>
    <dsp:sp modelId="{2D95E97D-CE88-443C-ACDB-6CBA1D8C76B1}">
      <dsp:nvSpPr>
        <dsp:cNvPr id="0" name=""/>
        <dsp:cNvSpPr/>
      </dsp:nvSpPr>
      <dsp:spPr>
        <a:xfrm>
          <a:off x="4191000" y="3725333"/>
          <a:ext cx="2539999" cy="1524000"/>
        </a:xfrm>
        <a:prstGeom prst="rect">
          <a:avLst/>
        </a:prstGeom>
        <a:solidFill>
          <a:schemeClr val="accent1">
            <a:shade val="50000"/>
            <a:hueOff val="200925"/>
            <a:satOff val="-15562"/>
            <a:lumOff val="129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300" kern="1200"/>
            <a:t>Generación a Pequeña Escala</a:t>
          </a:r>
        </a:p>
      </dsp:txBody>
      <dsp:txXfrm>
        <a:off x="4191000" y="3725333"/>
        <a:ext cx="2539999" cy="1524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B6FC71-C221-46A9-BA4B-E135A1AE5741}">
      <dsp:nvSpPr>
        <dsp:cNvPr id="0" name=""/>
        <dsp:cNvSpPr/>
      </dsp:nvSpPr>
      <dsp:spPr>
        <a:xfrm>
          <a:off x="0" y="293494"/>
          <a:ext cx="6502398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560681-2FA3-4807-B5BE-2D762A388962}">
      <dsp:nvSpPr>
        <dsp:cNvPr id="0" name=""/>
        <dsp:cNvSpPr/>
      </dsp:nvSpPr>
      <dsp:spPr>
        <a:xfrm>
          <a:off x="325119" y="57334"/>
          <a:ext cx="4551678" cy="47232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2043" tIns="0" rIns="172043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kern="1200" dirty="0">
              <a:latin typeface="Montserrat" pitchFamily="2" charset="0"/>
            </a:rPr>
            <a:t>Tiempos de construcción </a:t>
          </a:r>
          <a:r>
            <a:rPr lang="es-CL" sz="1400" kern="1200" dirty="0" err="1">
              <a:latin typeface="Montserrat" pitchFamily="2" charset="0"/>
            </a:rPr>
            <a:t>Tx</a:t>
          </a:r>
          <a:r>
            <a:rPr lang="es-CL" sz="1400" kern="1200" dirty="0">
              <a:latin typeface="Montserrat" pitchFamily="2" charset="0"/>
            </a:rPr>
            <a:t> vs RER</a:t>
          </a:r>
        </a:p>
      </dsp:txBody>
      <dsp:txXfrm>
        <a:off x="348176" y="80391"/>
        <a:ext cx="4505564" cy="426206"/>
      </dsp:txXfrm>
    </dsp:sp>
    <dsp:sp modelId="{48E3DED8-3733-496A-A180-B4D4FE06ACC2}">
      <dsp:nvSpPr>
        <dsp:cNvPr id="0" name=""/>
        <dsp:cNvSpPr/>
      </dsp:nvSpPr>
      <dsp:spPr>
        <a:xfrm>
          <a:off x="0" y="1019254"/>
          <a:ext cx="6502398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251043"/>
              <a:satOff val="-19886"/>
              <a:lumOff val="124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2ED43A-416A-449F-8FF8-0C3D5B988B32}">
      <dsp:nvSpPr>
        <dsp:cNvPr id="0" name=""/>
        <dsp:cNvSpPr/>
      </dsp:nvSpPr>
      <dsp:spPr>
        <a:xfrm>
          <a:off x="325119" y="783094"/>
          <a:ext cx="4551678" cy="472320"/>
        </a:xfrm>
        <a:prstGeom prst="roundRect">
          <a:avLst/>
        </a:prstGeom>
        <a:solidFill>
          <a:schemeClr val="accent1">
            <a:shade val="80000"/>
            <a:hueOff val="251043"/>
            <a:satOff val="-19886"/>
            <a:lumOff val="124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2043" tIns="0" rIns="172043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kern="1200" dirty="0">
              <a:latin typeface="Montserrat" pitchFamily="2" charset="0"/>
            </a:rPr>
            <a:t>Pérdida de señal de localización</a:t>
          </a:r>
        </a:p>
      </dsp:txBody>
      <dsp:txXfrm>
        <a:off x="348176" y="806151"/>
        <a:ext cx="4505564" cy="426206"/>
      </dsp:txXfrm>
    </dsp:sp>
    <dsp:sp modelId="{5C40D45F-88A6-40F2-85B3-58968171D7A0}">
      <dsp:nvSpPr>
        <dsp:cNvPr id="0" name=""/>
        <dsp:cNvSpPr/>
      </dsp:nvSpPr>
      <dsp:spPr>
        <a:xfrm>
          <a:off x="0" y="1745014"/>
          <a:ext cx="6502398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502086"/>
              <a:satOff val="-39772"/>
              <a:lumOff val="2490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C0C99D-C273-43FF-B60F-0733DD514E48}">
      <dsp:nvSpPr>
        <dsp:cNvPr id="0" name=""/>
        <dsp:cNvSpPr/>
      </dsp:nvSpPr>
      <dsp:spPr>
        <a:xfrm>
          <a:off x="325119" y="1508854"/>
          <a:ext cx="4551678" cy="472320"/>
        </a:xfrm>
        <a:prstGeom prst="roundRect">
          <a:avLst/>
        </a:prstGeom>
        <a:solidFill>
          <a:schemeClr val="accent1">
            <a:shade val="80000"/>
            <a:hueOff val="502086"/>
            <a:satOff val="-39772"/>
            <a:lumOff val="2490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2043" tIns="0" rIns="172043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kern="1200">
              <a:latin typeface="Montserrat" pitchFamily="2" charset="0"/>
            </a:rPr>
            <a:t>Desarrollo excesivamente rígido</a:t>
          </a:r>
          <a:endParaRPr lang="es-CL" sz="1400" kern="1200" dirty="0">
            <a:latin typeface="Montserrat" pitchFamily="2" charset="0"/>
          </a:endParaRPr>
        </a:p>
      </dsp:txBody>
      <dsp:txXfrm>
        <a:off x="348176" y="1531911"/>
        <a:ext cx="4505564" cy="426206"/>
      </dsp:txXfrm>
    </dsp:sp>
    <dsp:sp modelId="{37E145BD-F654-4355-96F0-5FFEEAC735B1}">
      <dsp:nvSpPr>
        <dsp:cNvPr id="0" name=""/>
        <dsp:cNvSpPr/>
      </dsp:nvSpPr>
      <dsp:spPr>
        <a:xfrm>
          <a:off x="0" y="2470773"/>
          <a:ext cx="6502398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753128"/>
              <a:satOff val="-59658"/>
              <a:lumOff val="3735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093411-3329-4BBA-97D0-949560F46FB4}">
      <dsp:nvSpPr>
        <dsp:cNvPr id="0" name=""/>
        <dsp:cNvSpPr/>
      </dsp:nvSpPr>
      <dsp:spPr>
        <a:xfrm>
          <a:off x="325119" y="2234613"/>
          <a:ext cx="4551678" cy="472320"/>
        </a:xfrm>
        <a:prstGeom prst="roundRect">
          <a:avLst/>
        </a:prstGeom>
        <a:solidFill>
          <a:schemeClr val="accent1">
            <a:shade val="80000"/>
            <a:hueOff val="753128"/>
            <a:satOff val="-59658"/>
            <a:lumOff val="373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2043" tIns="0" rIns="172043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kern="1200">
              <a:latin typeface="Montserrat" pitchFamily="2" charset="0"/>
            </a:rPr>
            <a:t>Sistemas permanentemente congestionados</a:t>
          </a:r>
          <a:endParaRPr lang="es-CL" sz="1400" kern="1200" dirty="0">
            <a:latin typeface="Montserrat" pitchFamily="2" charset="0"/>
          </a:endParaRPr>
        </a:p>
      </dsp:txBody>
      <dsp:txXfrm>
        <a:off x="348176" y="2257670"/>
        <a:ext cx="4505564" cy="4262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B6FC71-C221-46A9-BA4B-E135A1AE5741}">
      <dsp:nvSpPr>
        <dsp:cNvPr id="0" name=""/>
        <dsp:cNvSpPr/>
      </dsp:nvSpPr>
      <dsp:spPr>
        <a:xfrm>
          <a:off x="0" y="556409"/>
          <a:ext cx="6502398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560681-2FA3-4807-B5BE-2D762A388962}">
      <dsp:nvSpPr>
        <dsp:cNvPr id="0" name=""/>
        <dsp:cNvSpPr/>
      </dsp:nvSpPr>
      <dsp:spPr>
        <a:xfrm>
          <a:off x="324802" y="41404"/>
          <a:ext cx="5157517" cy="692124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2043" tIns="0" rIns="172043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>
              <a:latin typeface="Montserrat" pitchFamily="2" charset="0"/>
            </a:rPr>
            <a:t>Disminución de niveles de cortocircuito conllevan sistemas más propensos a inestabilidades y problemas de regulación de tensión</a:t>
          </a:r>
          <a:endParaRPr lang="es-CL" sz="1400" kern="1200" dirty="0">
            <a:latin typeface="Montserrat" pitchFamily="2" charset="0"/>
          </a:endParaRPr>
        </a:p>
      </dsp:txBody>
      <dsp:txXfrm>
        <a:off x="358589" y="75191"/>
        <a:ext cx="5089943" cy="624550"/>
      </dsp:txXfrm>
    </dsp:sp>
    <dsp:sp modelId="{48E3DED8-3733-496A-A180-B4D4FE06ACC2}">
      <dsp:nvSpPr>
        <dsp:cNvPr id="0" name=""/>
        <dsp:cNvSpPr/>
      </dsp:nvSpPr>
      <dsp:spPr>
        <a:xfrm>
          <a:off x="0" y="1438613"/>
          <a:ext cx="6502398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753128"/>
              <a:satOff val="-59658"/>
              <a:lumOff val="3735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2ED43A-416A-449F-8FF8-0C3D5B988B32}">
      <dsp:nvSpPr>
        <dsp:cNvPr id="0" name=""/>
        <dsp:cNvSpPr/>
      </dsp:nvSpPr>
      <dsp:spPr>
        <a:xfrm>
          <a:off x="324802" y="923609"/>
          <a:ext cx="5157517" cy="692124"/>
        </a:xfrm>
        <a:prstGeom prst="roundRect">
          <a:avLst/>
        </a:prstGeom>
        <a:solidFill>
          <a:schemeClr val="accent1">
            <a:shade val="80000"/>
            <a:hueOff val="753128"/>
            <a:satOff val="-59658"/>
            <a:lumOff val="373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2043" tIns="0" rIns="172043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kern="1200" dirty="0">
              <a:latin typeface="Montserrat" pitchFamily="2" charset="0"/>
            </a:rPr>
            <a:t>La </a:t>
          </a:r>
          <a:r>
            <a:rPr lang="es-ES" sz="1400" kern="1200" dirty="0">
              <a:latin typeface="Montserrat" pitchFamily="2" charset="0"/>
            </a:rPr>
            <a:t>pérdida de inercia implica efectos en la estabilidad de frecuencia.</a:t>
          </a:r>
          <a:endParaRPr lang="es-CL" sz="1400" kern="1200" dirty="0">
            <a:latin typeface="Montserrat" pitchFamily="2" charset="0"/>
          </a:endParaRPr>
        </a:p>
      </dsp:txBody>
      <dsp:txXfrm>
        <a:off x="358589" y="957396"/>
        <a:ext cx="5089943" cy="6245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0.79982</cdr:x>
      <cdr:y>0.04412</cdr:y>
    </cdr:from>
    <cdr:to>
      <cdr:x>0.97872</cdr:x>
      <cdr:y>0.95588</cdr:y>
    </cdr:to>
    <cdr:pic>
      <cdr:nvPicPr>
        <cdr:cNvPr id="3" name="Imagen 2">
          <a:extLst xmlns:a="http://schemas.openxmlformats.org/drawingml/2006/main">
            <a:ext uri="{FF2B5EF4-FFF2-40B4-BE49-F238E27FC236}">
              <a16:creationId xmlns:a16="http://schemas.microsoft.com/office/drawing/2014/main" id="{FED436F4-9A07-1D8C-547C-06343A5ADD61}"/>
            </a:ext>
          </a:extLst>
        </cdr:cNvPr>
        <cdr:cNvPicPr>
          <a:picLocks xmlns:a="http://schemas.openxmlformats.org/drawingml/2006/main" noChangeAspect="1"/>
        </cdr:cNvPicPr>
      </cdr:nvPicPr>
      <cdr:blipFill rotWithShape="1">
        <a:blip xmlns:a="http://schemas.openxmlformats.org/drawingml/2006/main" xmlns:r="http://schemas.openxmlformats.org/officeDocument/2006/relationships" r:embed="rId1"/>
        <a:srcRect xmlns:a="http://schemas.openxmlformats.org/drawingml/2006/main" l="87354" t="4735" b="4168"/>
        <a:stretch xmlns:a="http://schemas.openxmlformats.org/drawingml/2006/main"/>
      </cdr:blipFill>
      <cdr:spPr>
        <a:xfrm xmlns:a="http://schemas.openxmlformats.org/drawingml/2006/main">
          <a:off x="3172299" y="95118"/>
          <a:ext cx="709597" cy="1965507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0A80C-4185-487A-9173-E611F9970F51}" type="datetimeFigureOut">
              <a:rPr lang="es-419" smtClean="0"/>
              <a:t>24/10/2025</a:t>
            </a:fld>
            <a:endParaRPr lang="es-419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419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77C6B7-B837-4953-9056-E8BE03EEAD4F}" type="slidenum">
              <a:rPr lang="es-419" smtClean="0"/>
              <a:t>‹#›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336144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2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1341177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27731-3E3F-DCCB-179D-5E8A10861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0309D820-48D8-D965-E587-BBDFBAFE83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70E61FC-18FC-4059-3A5E-7ABA152241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878BF4E-6DB6-FF2D-8F0D-3AB5E28F72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16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9475011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F87742-F33B-8D44-F029-3199E4551A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3A7A6B9F-555A-7CC4-D954-7417A3F7D5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28DFD9D-CFFF-93D9-1329-93E6471DD6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0D8313C-0AE9-1330-D851-B67B5BE9EE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17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2155286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B67421-7E39-C026-D370-C966DBF515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016160F-5A9D-CFB3-BDE0-F2525BB2B3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02C75CB-56C6-5661-9958-E50365BC75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C8452CA-ACFE-2766-2B3D-3EE511EEA5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18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616122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D7A686-CE58-33FA-B3CB-AE94FDF66A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287BCAFE-D6C1-0E7A-44CB-EB267D5631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23485F47-E657-0489-CFC9-F04775AB36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6F9E130-38F5-1FCA-11EF-10FA52D0C7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19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4615580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17F5FC-F609-E193-2D8F-3877AEC12B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58974A3-4267-B250-EDED-050455D7A7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AA9B160-9314-5450-1DFF-89E592FEC2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65C71E1-8C39-344F-DF2F-0970873E32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20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4032905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99695-5DE4-2544-E64F-5889DF4F32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B340AFE-B258-1C4F-947B-B9B5D6715D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696BA9F-E0FF-8DE7-3E6A-EC39014D4A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510FB5E-D197-BDB3-2F76-23AA92495C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21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6532910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CDBD9-4E42-4F53-8FA7-9320EE8610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6D7C8AB-2F54-93CF-AC42-2A2E23B67D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0BBAA513-0B9E-1608-907F-14414B588C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9F30AE8-465A-74D7-C14D-37CE448488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22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5804278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537352-12DB-5C48-4F77-5AA485BC26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8BE3745-D08F-C5B9-51E5-36FE9ACD78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57D45F2-9FB7-B3DB-AEE4-F21B506966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61E8712-5D73-44C8-27A5-BA0BA0BA2D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23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2493302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0036E7-1440-4A8E-3238-6401866B4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670A8A3-6672-9868-9816-149E836550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8B75A414-4AF5-9609-9FD8-C5E8F8CD57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4C32775-F11E-E282-FDFF-EF59163D4C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24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3440958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708E5-825F-DE3C-5BD9-FB6768040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1600D255-B112-8469-8E23-219558B2EA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B96BBFA-DABF-059B-AE58-35DA13C98F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12D03A4-23F9-1010-07F0-C144263516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25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810084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59514F-6BF1-3412-9C71-4732C300FF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EF7DD2C1-5592-E33E-DBE5-614D11788A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A30DAE13-9E10-3AFF-A15C-9676A9E513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B9513EF-3A22-E051-7773-6BCABEEC43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5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9801033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9303F-C507-12B5-4226-511FF916ED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EF78B4D-524F-4660-2037-E7FCF55CC9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C8BB828C-EDCF-512F-319B-B747083F8C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9CD1F39-FC8D-706C-D475-B36D161E9C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26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6096765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6FC442-302E-4886-D35C-45183E25B1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F6D720E-7936-14B5-CB08-282E85D564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19EB10A-0877-3483-AAB3-8ED8A99CEE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94DCCF4-5DBF-9A57-B812-79942624EE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27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9836984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971ADA-BBAD-630C-1671-2AF490F01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A069DDB-105C-54EB-826F-0AF4E98B9A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DC4D30C1-6994-F0BB-0103-FE28D0D7BB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515E861-49DF-C8FB-387C-D454EE33E9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29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4788690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5AC8F-D0FD-3443-E6EB-A31474292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B43A347-6668-DBDB-B052-978B4C239B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FFEB4BD-0CE2-0BD6-E5A1-27E46C1B1A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14EAB4E-6ACF-841D-446D-73120E2228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30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8796534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306745-600F-6086-159B-0A72EAEC6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45F667D-55AF-697C-1AAF-F509875ACD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A86E4F0-C0F4-D497-F24B-FBFC61338B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100F815-8F3D-3975-1C4A-B754028254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31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5517933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9AB460-C7CE-76D9-FB6B-FA65F40C0E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37A0CBF7-DE40-FFAF-DD60-03AF3EB389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2545843C-B6A3-0440-9243-34EADCAE61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853330D-940F-458F-DFCF-37D9CD45F5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32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4464972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812C06-7801-E6F2-AA87-7FF2CE1251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120E613-E31C-C1B5-6EA7-1CD349CA0F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C5B9F33C-FCCE-CD54-BB5C-B753C0049D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CCF5E40-866D-150D-484E-A721494F84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33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50437853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BC9AFB-D854-2F6D-C064-07EF305844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E8979C3-19D2-5A9A-88F6-6A5F5C6EC4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C61B60B-312E-6F3E-019F-E96C1E3169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A4E9713-E7A5-141A-D9D3-A91D71DAF8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35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14322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8E1ECE-0F4D-8F51-A66D-CB13345B5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5F756576-B4ED-AF98-CD15-B77EEA7F26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D676AD6B-D76C-1A51-7AC8-B401A9EB8B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FF309C9-8899-785E-B3B4-E7CE5313B4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6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9550039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37384-CEF5-CB9F-DB6C-3ECFA6CD84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92CFC39-80B9-6928-D450-38C55D4F17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8A32ADBB-67F8-84C1-5259-045B1F8DD9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25987DB-CAF8-E338-BEFD-D2DB6399DE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7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9214214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C8EE8C-6452-C722-81A1-B1AC380E0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38EEEC8D-EB84-B719-2CD3-043EDB2DE9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5B9C7E5-83BB-215A-8066-D64D8A7199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F9F58E0-6751-167B-F0D0-8066BB97BE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8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5341594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8A98A9-9A8B-5DAF-12C2-9C48208405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A0D9B58F-BAC0-A93D-37FF-CBC467F3AA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234B77E2-4AC8-23C7-D955-5592D14F53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057F21E-09BD-F385-5C26-8453827DF2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12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3762444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2A7DFD-EAD7-2890-E5B2-A1C6DAAC7B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67653A5-6868-C552-C0D9-9F5D97DE28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65B26B2-1A74-8FBB-4C05-89E178E88E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FD7E5AB-8952-CF03-7776-547E33124E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13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517636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24846F-1EF3-4945-1C9F-885B5D8BB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F1FB011-C0E2-9F97-D6DC-466619A84C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8891711E-62E1-FFAE-92D6-0D3281E7ED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E9049E6-DFD9-26ED-E093-ECAB83E6D6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14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8058334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5F2AFD-EC96-F45A-EACF-E6F64F9C3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E594D04-E255-3ED4-36E0-FFF256197B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0416280-3B67-E583-E57A-FE34FDEFC7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E10CA12-57F7-65AD-4005-0FC046E863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15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203019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044445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2136804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sarrol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5611313-845F-1D08-6840-3481945A7DDF}"/>
              </a:ext>
            </a:extLst>
          </p:cNvPr>
          <p:cNvSpPr/>
          <p:nvPr userDrawn="1"/>
        </p:nvSpPr>
        <p:spPr>
          <a:xfrm>
            <a:off x="10493829" y="5987143"/>
            <a:ext cx="1447800" cy="620486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L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" name="Marcador de número de diapositiva 8">
            <a:extLst>
              <a:ext uri="{FF2B5EF4-FFF2-40B4-BE49-F238E27FC236}">
                <a16:creationId xmlns:a16="http://schemas.microsoft.com/office/drawing/2014/main" id="{D392AD9A-5D17-FEAB-A670-61BC9B5E0548}"/>
              </a:ext>
            </a:extLst>
          </p:cNvPr>
          <p:cNvSpPr txBox="1">
            <a:spLocks/>
          </p:cNvSpPr>
          <p:nvPr userDrawn="1"/>
        </p:nvSpPr>
        <p:spPr>
          <a:xfrm>
            <a:off x="11328000" y="6520543"/>
            <a:ext cx="864000" cy="174171"/>
          </a:xfrm>
          <a:prstGeom prst="rect">
            <a:avLst/>
          </a:prstGeom>
          <a:noFill/>
          <a:ln w="12700">
            <a:miter lim="400000"/>
          </a:ln>
        </p:spPr>
        <p:txBody>
          <a:bodyPr wrap="none" lIns="0" tIns="0" rIns="108000" bIns="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ea typeface="Helvetica Neue Light"/>
                <a:cs typeface="Helvetica Neue Light"/>
                <a:sym typeface="Helvetica Neue Light"/>
              </a:defRPr>
            </a:lvl1pPr>
            <a:lvl2pPr marL="0" marR="0" indent="85725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171450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257175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342900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428625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514350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600075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685800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r>
              <a:rPr lang="es-ES_tradnl" sz="900">
                <a:solidFill>
                  <a:srgbClr val="073A3E"/>
                </a:solidFill>
                <a:latin typeface="Montserrat" panose="00000500000000000000" pitchFamily="2" charset="0"/>
              </a:rPr>
              <a:t>Pág. </a:t>
            </a:r>
            <a:fld id="{86CB4B4D-7CA3-9044-876B-883B54F8677D}" type="slidenum">
              <a:rPr lang="es-ES_tradnl" sz="900" smtClean="0">
                <a:solidFill>
                  <a:srgbClr val="073A3E"/>
                </a:solidFill>
                <a:latin typeface="Montserrat" panose="00000500000000000000" pitchFamily="2" charset="0"/>
              </a:rPr>
              <a:pPr algn="r"/>
              <a:t>‹#›</a:t>
            </a:fld>
            <a:endParaRPr lang="es-ES_tradnl" sz="900">
              <a:solidFill>
                <a:srgbClr val="073A3E"/>
              </a:solidFill>
              <a:latin typeface="Montserrat" panose="00000500000000000000" pitchFamily="2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A52C0B1-E107-BCF7-4D51-90514C37891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18963" y="298497"/>
            <a:ext cx="545384" cy="53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35948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ción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5611313-845F-1D08-6840-3481945A7DDF}"/>
              </a:ext>
            </a:extLst>
          </p:cNvPr>
          <p:cNvSpPr/>
          <p:nvPr userDrawn="1"/>
        </p:nvSpPr>
        <p:spPr>
          <a:xfrm>
            <a:off x="10493829" y="5987143"/>
            <a:ext cx="1447800" cy="620486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L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" name="Marcador de número de diapositiva 8">
            <a:extLst>
              <a:ext uri="{FF2B5EF4-FFF2-40B4-BE49-F238E27FC236}">
                <a16:creationId xmlns:a16="http://schemas.microsoft.com/office/drawing/2014/main" id="{D392AD9A-5D17-FEAB-A670-61BC9B5E0548}"/>
              </a:ext>
            </a:extLst>
          </p:cNvPr>
          <p:cNvSpPr txBox="1">
            <a:spLocks/>
          </p:cNvSpPr>
          <p:nvPr userDrawn="1"/>
        </p:nvSpPr>
        <p:spPr>
          <a:xfrm>
            <a:off x="11328000" y="6520543"/>
            <a:ext cx="864000" cy="174171"/>
          </a:xfrm>
          <a:prstGeom prst="rect">
            <a:avLst/>
          </a:prstGeom>
          <a:noFill/>
          <a:ln w="12700">
            <a:miter lim="400000"/>
          </a:ln>
        </p:spPr>
        <p:txBody>
          <a:bodyPr wrap="none" lIns="0" tIns="0" rIns="108000" bIns="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ea typeface="Helvetica Neue Light"/>
                <a:cs typeface="Helvetica Neue Light"/>
                <a:sym typeface="Helvetica Neue Light"/>
              </a:defRPr>
            </a:lvl1pPr>
            <a:lvl2pPr marL="0" marR="0" indent="85725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171450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257175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342900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428625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514350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600075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685800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r>
              <a:rPr lang="es-ES_tradnl" sz="900">
                <a:solidFill>
                  <a:srgbClr val="073A3E"/>
                </a:solidFill>
                <a:latin typeface="Montserrat" panose="00000500000000000000" pitchFamily="2" charset="0"/>
              </a:rPr>
              <a:t>Pág. </a:t>
            </a:r>
            <a:fld id="{86CB4B4D-7CA3-9044-876B-883B54F8677D}" type="slidenum">
              <a:rPr lang="es-ES_tradnl" sz="900" smtClean="0">
                <a:solidFill>
                  <a:srgbClr val="073A3E"/>
                </a:solidFill>
                <a:latin typeface="Montserrat" panose="00000500000000000000" pitchFamily="2" charset="0"/>
              </a:rPr>
              <a:pPr algn="r"/>
              <a:t>‹#›</a:t>
            </a:fld>
            <a:endParaRPr lang="es-ES_tradnl" sz="900">
              <a:solidFill>
                <a:srgbClr val="073A3E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9442E33-2817-1C5D-3908-1FF9206028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18963" y="298497"/>
            <a:ext cx="545384" cy="53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70605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ción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82DAFA60-0934-8462-314F-FD8086DC06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18963" y="298497"/>
            <a:ext cx="545384" cy="53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100210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ción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58BA1D2-5338-AECF-4678-F64F810E253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18963" y="298497"/>
            <a:ext cx="545384" cy="53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9171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ción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FBB5E9E-9662-F0C5-4147-E293329535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10220"/>
          <a:stretch/>
        </p:blipFill>
        <p:spPr>
          <a:xfrm>
            <a:off x="11218963" y="298497"/>
            <a:ext cx="489643" cy="53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0502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portad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4904471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8147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75" r:id="rId8"/>
  </p:sldLayoutIdLst>
  <p:transition spd="med"/>
  <p:hf hdr="0" ftr="0" dt="0"/>
  <p:txStyles>
    <p:titleStyle>
      <a:lvl1pPr marL="0" marR="0" indent="0" algn="ctr" defTabSz="4127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4127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4127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4127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4127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4127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4127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4127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4127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7484" marR="0" indent="-317484" algn="l" defTabSz="412730" rtl="0" latinLnBrk="0">
        <a:lnSpc>
          <a:spcPct val="100000"/>
        </a:lnSpc>
        <a:spcBef>
          <a:spcPts val="2951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34969" marR="0" indent="-317484" algn="l" defTabSz="412730" rtl="0" latinLnBrk="0">
        <a:lnSpc>
          <a:spcPct val="100000"/>
        </a:lnSpc>
        <a:spcBef>
          <a:spcPts val="2951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52452" marR="0" indent="-317484" algn="l" defTabSz="412730" rtl="0" latinLnBrk="0">
        <a:lnSpc>
          <a:spcPct val="100000"/>
        </a:lnSpc>
        <a:spcBef>
          <a:spcPts val="2951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69936" marR="0" indent="-317484" algn="l" defTabSz="412730" rtl="0" latinLnBrk="0">
        <a:lnSpc>
          <a:spcPct val="100000"/>
        </a:lnSpc>
        <a:spcBef>
          <a:spcPts val="2951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87422" marR="0" indent="-317484" algn="l" defTabSz="412730" rtl="0" latinLnBrk="0">
        <a:lnSpc>
          <a:spcPct val="100000"/>
        </a:lnSpc>
        <a:spcBef>
          <a:spcPts val="2951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904906" marR="0" indent="-317484" algn="l" defTabSz="412730" rtl="0" latinLnBrk="0">
        <a:lnSpc>
          <a:spcPct val="100000"/>
        </a:lnSpc>
        <a:spcBef>
          <a:spcPts val="2951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222388" marR="0" indent="-317484" algn="l" defTabSz="412730" rtl="0" latinLnBrk="0">
        <a:lnSpc>
          <a:spcPct val="100000"/>
        </a:lnSpc>
        <a:spcBef>
          <a:spcPts val="2951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539873" marR="0" indent="-317484" algn="l" defTabSz="412730" rtl="0" latinLnBrk="0">
        <a:lnSpc>
          <a:spcPct val="100000"/>
        </a:lnSpc>
        <a:spcBef>
          <a:spcPts val="2951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57358" marR="0" indent="-317484" algn="l" defTabSz="412730" rtl="0" latinLnBrk="0">
        <a:lnSpc>
          <a:spcPct val="100000"/>
        </a:lnSpc>
        <a:spcBef>
          <a:spcPts val="2951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1273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14294" algn="ctr" defTabSz="41273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228589" algn="ctr" defTabSz="41273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342882" algn="ctr" defTabSz="41273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457177" algn="ctr" defTabSz="41273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571472" algn="ctr" defTabSz="41273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685767" algn="ctr" defTabSz="41273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800060" algn="ctr" defTabSz="41273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914354" algn="ctr" defTabSz="41273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3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3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3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ith a blue shirt&#10;&#10;AI-generated content may be incorrect.">
            <a:extLst>
              <a:ext uri="{FF2B5EF4-FFF2-40B4-BE49-F238E27FC236}">
                <a16:creationId xmlns:a16="http://schemas.microsoft.com/office/drawing/2014/main" id="{09663E46-BE87-F5A8-17C5-E5F77ECA2C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231366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ACAFE9-3791-6D1A-A1E3-6928259A72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8">
            <a:extLst>
              <a:ext uri="{FF2B5EF4-FFF2-40B4-BE49-F238E27FC236}">
                <a16:creationId xmlns:a16="http://schemas.microsoft.com/office/drawing/2014/main" id="{77AD2328-7112-FE01-B2B1-322797ED3689}"/>
              </a:ext>
            </a:extLst>
          </p:cNvPr>
          <p:cNvSpPr txBox="1"/>
          <p:nvPr/>
        </p:nvSpPr>
        <p:spPr>
          <a:xfrm>
            <a:off x="1600883" y="5775304"/>
            <a:ext cx="9993958" cy="738664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Montserrat" pitchFamily="2" charset="0"/>
              </a:rPr>
              <a:t>El aumento de la participación de la generación de energía renovable en el sistema eléctrico está transformando radicalmente su operación, cuya variabilidad ha sido gestionada principalmente por centrales a carbón y gas.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EBF5EE9A-B572-F827-4DB1-76A2766BC016}"/>
              </a:ext>
            </a:extLst>
          </p:cNvPr>
          <p:cNvSpPr txBox="1"/>
          <p:nvPr/>
        </p:nvSpPr>
        <p:spPr>
          <a:xfrm>
            <a:off x="9952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Desafíos: integración eficiente RER</a:t>
            </a:r>
          </a:p>
          <a:p>
            <a:pPr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CD19C04-C7CF-59C8-B97F-032600E6F5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7732"/>
            <a:ext cx="1358899" cy="833026"/>
          </a:xfrm>
          <a:prstGeom prst="rect">
            <a:avLst/>
          </a:prstGeom>
        </p:spPr>
      </p:pic>
      <p:grpSp>
        <p:nvGrpSpPr>
          <p:cNvPr id="14" name="Grupo 13">
            <a:extLst>
              <a:ext uri="{FF2B5EF4-FFF2-40B4-BE49-F238E27FC236}">
                <a16:creationId xmlns:a16="http://schemas.microsoft.com/office/drawing/2014/main" id="{03C81F39-C9A0-864B-4FA6-8895BD1143D4}"/>
              </a:ext>
            </a:extLst>
          </p:cNvPr>
          <p:cNvGrpSpPr/>
          <p:nvPr/>
        </p:nvGrpSpPr>
        <p:grpSpPr>
          <a:xfrm>
            <a:off x="1926735" y="1120868"/>
            <a:ext cx="4018222" cy="4654436"/>
            <a:chOff x="998637" y="1814346"/>
            <a:chExt cx="4018222" cy="4654436"/>
          </a:xfrm>
        </p:grpSpPr>
        <p:sp>
          <p:nvSpPr>
            <p:cNvPr id="15" name="TextBox 4">
              <a:extLst>
                <a:ext uri="{FF2B5EF4-FFF2-40B4-BE49-F238E27FC236}">
                  <a16:creationId xmlns:a16="http://schemas.microsoft.com/office/drawing/2014/main" id="{6B73722B-DF83-1D7B-1989-D55A7133C5E6}"/>
                </a:ext>
              </a:extLst>
            </p:cNvPr>
            <p:cNvSpPr txBox="1"/>
            <p:nvPr/>
          </p:nvSpPr>
          <p:spPr>
            <a:xfrm>
              <a:off x="1415259" y="1814346"/>
              <a:ext cx="31330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L" sz="1400" b="1">
                  <a:solidFill>
                    <a:schemeClr val="bg1">
                      <a:lumMod val="65000"/>
                    </a:schemeClr>
                  </a:solidFill>
                </a:rPr>
                <a:t>Histórico</a:t>
              </a:r>
            </a:p>
          </p:txBody>
        </p:sp>
        <p:grpSp>
          <p:nvGrpSpPr>
            <p:cNvPr id="16" name="Grupo 15">
              <a:extLst>
                <a:ext uri="{FF2B5EF4-FFF2-40B4-BE49-F238E27FC236}">
                  <a16:creationId xmlns:a16="http://schemas.microsoft.com/office/drawing/2014/main" id="{E99AE395-A69B-3958-5039-28DE7B47AF97}"/>
                </a:ext>
              </a:extLst>
            </p:cNvPr>
            <p:cNvGrpSpPr/>
            <p:nvPr/>
          </p:nvGrpSpPr>
          <p:grpSpPr>
            <a:xfrm>
              <a:off x="998637" y="2108060"/>
              <a:ext cx="4018222" cy="4248000"/>
              <a:chOff x="258337" y="2029088"/>
              <a:chExt cx="4018222" cy="4248000"/>
            </a:xfrm>
          </p:grpSpPr>
          <p:graphicFrame>
            <p:nvGraphicFramePr>
              <p:cNvPr id="27" name="Gráfico 26">
                <a:extLst>
                  <a:ext uri="{FF2B5EF4-FFF2-40B4-BE49-F238E27FC236}">
                    <a16:creationId xmlns:a16="http://schemas.microsoft.com/office/drawing/2014/main" id="{6AB990CC-18EF-16E2-7FF6-C95AD5473B64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87690750"/>
                  </p:ext>
                </p:extLst>
              </p:nvPr>
            </p:nvGraphicFramePr>
            <p:xfrm>
              <a:off x="310277" y="2165505"/>
              <a:ext cx="3966282" cy="215574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28" name="Rectángulo: esquinas redondeadas 27">
                <a:extLst>
                  <a:ext uri="{FF2B5EF4-FFF2-40B4-BE49-F238E27FC236}">
                    <a16:creationId xmlns:a16="http://schemas.microsoft.com/office/drawing/2014/main" id="{E5CF190F-EEBC-B5AF-211A-2C9CA7B2AC94}"/>
                  </a:ext>
                </a:extLst>
              </p:cNvPr>
              <p:cNvSpPr/>
              <p:nvPr/>
            </p:nvSpPr>
            <p:spPr>
              <a:xfrm>
                <a:off x="258337" y="2029088"/>
                <a:ext cx="3966282" cy="4248000"/>
              </a:xfrm>
              <a:prstGeom prst="roundRect">
                <a:avLst>
                  <a:gd name="adj" fmla="val 5755"/>
                </a:avLst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29" name="TextBox 4">
                <a:extLst>
                  <a:ext uri="{FF2B5EF4-FFF2-40B4-BE49-F238E27FC236}">
                    <a16:creationId xmlns:a16="http://schemas.microsoft.com/office/drawing/2014/main" id="{214E681F-CB8B-91F1-4940-668B2BA016BA}"/>
                  </a:ext>
                </a:extLst>
              </p:cNvPr>
              <p:cNvSpPr txBox="1"/>
              <p:nvPr/>
            </p:nvSpPr>
            <p:spPr>
              <a:xfrm>
                <a:off x="909310" y="2036890"/>
                <a:ext cx="287612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L" sz="12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Generación horaria – 22/dic/2023</a:t>
                </a:r>
              </a:p>
            </p:txBody>
          </p:sp>
        </p:grpSp>
        <p:grpSp>
          <p:nvGrpSpPr>
            <p:cNvPr id="17" name="Grupo 16">
              <a:extLst>
                <a:ext uri="{FF2B5EF4-FFF2-40B4-BE49-F238E27FC236}">
                  <a16:creationId xmlns:a16="http://schemas.microsoft.com/office/drawing/2014/main" id="{17EF7921-7215-3222-23AA-2931FCE3A140}"/>
                </a:ext>
              </a:extLst>
            </p:cNvPr>
            <p:cNvGrpSpPr/>
            <p:nvPr/>
          </p:nvGrpSpPr>
          <p:grpSpPr>
            <a:xfrm>
              <a:off x="1007839" y="4243464"/>
              <a:ext cx="3811101" cy="2225318"/>
              <a:chOff x="1007839" y="4400222"/>
              <a:chExt cx="3811101" cy="2225318"/>
            </a:xfrm>
          </p:grpSpPr>
          <p:grpSp>
            <p:nvGrpSpPr>
              <p:cNvPr id="18" name="Grupo 17">
                <a:extLst>
                  <a:ext uri="{FF2B5EF4-FFF2-40B4-BE49-F238E27FC236}">
                    <a16:creationId xmlns:a16="http://schemas.microsoft.com/office/drawing/2014/main" id="{AE7D415B-2F83-3C0C-8DA9-5221966C97C5}"/>
                  </a:ext>
                </a:extLst>
              </p:cNvPr>
              <p:cNvGrpSpPr/>
              <p:nvPr/>
            </p:nvGrpSpPr>
            <p:grpSpPr>
              <a:xfrm>
                <a:off x="1007839" y="4400222"/>
                <a:ext cx="3756779" cy="2225318"/>
                <a:chOff x="68229" y="64415"/>
                <a:chExt cx="5760000" cy="3425113"/>
              </a:xfrm>
            </p:grpSpPr>
            <p:graphicFrame>
              <p:nvGraphicFramePr>
                <p:cNvPr id="23" name="Gráfico 22">
                  <a:extLst>
                    <a:ext uri="{FF2B5EF4-FFF2-40B4-BE49-F238E27FC236}">
                      <a16:creationId xmlns:a16="http://schemas.microsoft.com/office/drawing/2014/main" id="{3973214D-9F06-E191-D5B3-6E1DA6122362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811934168"/>
                    </p:ext>
                  </p:extLst>
                </p:nvPr>
              </p:nvGraphicFramePr>
              <p:xfrm>
                <a:off x="68229" y="64415"/>
                <a:ext cx="5760000" cy="3425113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4"/>
                </a:graphicData>
              </a:graphic>
            </p:graphicFrame>
            <p:cxnSp>
              <p:nvCxnSpPr>
                <p:cNvPr id="24" name="Conector recto de flecha 23">
                  <a:extLst>
                    <a:ext uri="{FF2B5EF4-FFF2-40B4-BE49-F238E27FC236}">
                      <a16:creationId xmlns:a16="http://schemas.microsoft.com/office/drawing/2014/main" id="{E6092616-BFC1-239A-5FEC-D4E3B8432C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26423" y="1428626"/>
                  <a:ext cx="386374" cy="810572"/>
                </a:xfrm>
                <a:prstGeom prst="straightConnector1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25" name="Conector recto de flecha 24">
                  <a:extLst>
                    <a:ext uri="{FF2B5EF4-FFF2-40B4-BE49-F238E27FC236}">
                      <a16:creationId xmlns:a16="http://schemas.microsoft.com/office/drawing/2014/main" id="{172B902F-7696-E634-3176-AB5224A708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544854" y="1252107"/>
                  <a:ext cx="441570" cy="928799"/>
                </a:xfrm>
                <a:prstGeom prst="straightConnector1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26" name="CuadroTexto 13">
                  <a:extLst>
                    <a:ext uri="{FF2B5EF4-FFF2-40B4-BE49-F238E27FC236}">
                      <a16:creationId xmlns:a16="http://schemas.microsoft.com/office/drawing/2014/main" id="{DCD0C58D-A4CE-8D80-907F-1F77148719BC}"/>
                    </a:ext>
                  </a:extLst>
                </p:cNvPr>
                <p:cNvSpPr txBox="1"/>
                <p:nvPr/>
              </p:nvSpPr>
              <p:spPr>
                <a:xfrm>
                  <a:off x="3646328" y="908686"/>
                  <a:ext cx="1182369" cy="358140"/>
                </a:xfrm>
                <a:prstGeom prst="rect">
                  <a:avLst/>
                </a:prstGeom>
                <a:noFill/>
                <a:ln w="9525" cmpd="sng">
                  <a:noFill/>
                </a:ln>
                <a:effectLst/>
              </p:spPr>
              <p:txBody>
                <a:bodyPr wrap="square" rtlCol="0" anchor="t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s-CL" sz="9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+mj-lt"/>
                      <a:ea typeface="+mn-ea"/>
                      <a:cs typeface="+mn-cs"/>
                    </a:rPr>
                    <a:t>4.445 MW</a:t>
                  </a:r>
                </a:p>
              </p:txBody>
            </p:sp>
          </p:grpSp>
          <p:cxnSp>
            <p:nvCxnSpPr>
              <p:cNvPr id="19" name="Conector recto de flecha 18">
                <a:extLst>
                  <a:ext uri="{FF2B5EF4-FFF2-40B4-BE49-F238E27FC236}">
                    <a16:creationId xmlns:a16="http://schemas.microsoft.com/office/drawing/2014/main" id="{9910B8A1-E3B2-7C64-DF30-B3925B000A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83454" y="4830156"/>
                <a:ext cx="0" cy="972000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A49E0868-E5B8-D6F8-9DAD-C41EEAE2F9CD}"/>
                  </a:ext>
                </a:extLst>
              </p:cNvPr>
              <p:cNvSpPr txBox="1"/>
              <p:nvPr/>
            </p:nvSpPr>
            <p:spPr>
              <a:xfrm>
                <a:off x="2870137" y="4926445"/>
                <a:ext cx="507071" cy="3657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50800" rIns="0" bIns="50800" numCol="1" spcCol="38100" rtlCol="0" anchor="t">
                <a:spAutoFit/>
              </a:bodyPr>
              <a:lstStyle/>
              <a:p>
                <a:pPr marR="0" algn="ctr" defTabSz="825500" rtl="0" fontAlgn="auto" latinLnBrk="0" hangingPunct="0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tabLst/>
                </a:pPr>
                <a:r>
                  <a:rPr lang="es-ES" sz="1100" i="1">
                    <a:latin typeface="+mj-lt"/>
                    <a:ea typeface="Helvetica Neue"/>
                    <a:cs typeface="Helvetica Neue"/>
                    <a:sym typeface="Helvetica Neue"/>
                  </a:rPr>
                  <a:t>ERV</a:t>
                </a:r>
              </a:p>
            </p:txBody>
          </p:sp>
          <p:sp>
            <p:nvSpPr>
              <p:cNvPr id="21" name="CuadroTexto 13">
                <a:extLst>
                  <a:ext uri="{FF2B5EF4-FFF2-40B4-BE49-F238E27FC236}">
                    <a16:creationId xmlns:a16="http://schemas.microsoft.com/office/drawing/2014/main" id="{0852D990-A5B3-4466-D7F6-A8C817B54EE6}"/>
                  </a:ext>
                </a:extLst>
              </p:cNvPr>
              <p:cNvSpPr txBox="1"/>
              <p:nvPr/>
            </p:nvSpPr>
            <p:spPr>
              <a:xfrm>
                <a:off x="1869167" y="5789952"/>
                <a:ext cx="1026839" cy="418900"/>
              </a:xfrm>
              <a:prstGeom prst="rect">
                <a:avLst/>
              </a:prstGeom>
              <a:noFill/>
              <a:ln w="9525" cmpd="sng">
                <a:noFill/>
              </a:ln>
              <a:effectLst/>
            </p:spPr>
            <p:txBody>
              <a:bodyPr wrap="square" rtlCol="0" anchor="t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CL" sz="900" b="1" kern="0">
                    <a:solidFill>
                      <a:sysClr val="windowText" lastClr="000000"/>
                    </a:solidFill>
                    <a:latin typeface="+mj-lt"/>
                  </a:rPr>
                  <a:t>1.381</a:t>
                </a:r>
                <a:r>
                  <a:rPr kumimoji="0" lang="es-CL" sz="900" b="1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MW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CL" sz="90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Rampa 2 hrs.</a:t>
                </a:r>
              </a:p>
            </p:txBody>
          </p:sp>
          <p:sp>
            <p:nvSpPr>
              <p:cNvPr id="22" name="CuadroTexto 13">
                <a:extLst>
                  <a:ext uri="{FF2B5EF4-FFF2-40B4-BE49-F238E27FC236}">
                    <a16:creationId xmlns:a16="http://schemas.microsoft.com/office/drawing/2014/main" id="{CAB6AFCC-0487-EFB9-63E3-692E58E4D59A}"/>
                  </a:ext>
                </a:extLst>
              </p:cNvPr>
              <p:cNvSpPr txBox="1"/>
              <p:nvPr/>
            </p:nvSpPr>
            <p:spPr>
              <a:xfrm>
                <a:off x="3792101" y="5776630"/>
                <a:ext cx="1026839" cy="418900"/>
              </a:xfrm>
              <a:prstGeom prst="rect">
                <a:avLst/>
              </a:prstGeom>
              <a:noFill/>
              <a:ln w="9525" cmpd="sng">
                <a:noFill/>
              </a:ln>
              <a:effectLst/>
            </p:spPr>
            <p:txBody>
              <a:bodyPr wrap="square" rtlCol="0" anchor="t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CL" sz="900" b="1" kern="0">
                    <a:solidFill>
                      <a:sysClr val="windowText" lastClr="000000"/>
                    </a:solidFill>
                    <a:latin typeface="+mj-lt"/>
                  </a:rPr>
                  <a:t>1.807</a:t>
                </a:r>
                <a:r>
                  <a:rPr kumimoji="0" lang="es-CL" sz="900" b="1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MW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CL" sz="90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Rampa 2 hrs.</a:t>
                </a:r>
              </a:p>
            </p:txBody>
          </p:sp>
        </p:grpSp>
      </p:grpSp>
      <p:sp>
        <p:nvSpPr>
          <p:cNvPr id="30" name="CuadroTexto 29">
            <a:extLst>
              <a:ext uri="{FF2B5EF4-FFF2-40B4-BE49-F238E27FC236}">
                <a16:creationId xmlns:a16="http://schemas.microsoft.com/office/drawing/2014/main" id="{BEBC25C3-978C-DBDD-BB60-B35DD898341B}"/>
              </a:ext>
            </a:extLst>
          </p:cNvPr>
          <p:cNvSpPr txBox="1"/>
          <p:nvPr/>
        </p:nvSpPr>
        <p:spPr>
          <a:xfrm>
            <a:off x="1915770" y="590798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 dirty="0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Rampas</a:t>
            </a:r>
            <a:endParaRPr lang="es-ES" sz="1600" dirty="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6E6C247D-C547-57D1-BA7C-4BEFA65CB13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17983" b="6292"/>
          <a:stretch>
            <a:fillRect/>
          </a:stretch>
        </p:blipFill>
        <p:spPr>
          <a:xfrm>
            <a:off x="6291749" y="1550998"/>
            <a:ext cx="3440515" cy="2155746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37DEBFE9-E07E-2D33-36F3-E722D6A2ED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97453" y="1535075"/>
            <a:ext cx="1534554" cy="2708641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56945F2B-7622-B5FD-3977-3E265DC000E4}"/>
              </a:ext>
            </a:extLst>
          </p:cNvPr>
          <p:cNvSpPr txBox="1"/>
          <p:nvPr/>
        </p:nvSpPr>
        <p:spPr>
          <a:xfrm>
            <a:off x="6332757" y="3768648"/>
            <a:ext cx="3124956" cy="6365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just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900" noProof="0" dirty="0"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Fuente: ISCI (mar-25) - </a:t>
            </a:r>
            <a:r>
              <a:rPr lang="es-ES" sz="900" noProof="0" dirty="0"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Análisis costo/beneficio de potenciales trayectorias hacia una operación cero emisiones del SEN</a:t>
            </a:r>
            <a:endParaRPr lang="es-CL" sz="900" noProof="0" dirty="0">
              <a:latin typeface="Montserrat" panose="00000500000000000000" pitchFamily="2" charset="0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827121C2-F6E9-3642-6907-03455858249C}"/>
              </a:ext>
            </a:extLst>
          </p:cNvPr>
          <p:cNvSpPr txBox="1"/>
          <p:nvPr/>
        </p:nvSpPr>
        <p:spPr>
          <a:xfrm>
            <a:off x="7509245" y="1215487"/>
            <a:ext cx="1833507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ES" sz="1400" b="1" dirty="0">
                <a:solidFill>
                  <a:schemeClr val="bg2"/>
                </a:solidFill>
                <a:latin typeface="Montserrat" panose="00000500000000000000" pitchFamily="2" charset="0"/>
              </a:rPr>
              <a:t>Proyectado 2030</a:t>
            </a:r>
          </a:p>
        </p:txBody>
      </p:sp>
    </p:spTree>
    <p:extLst>
      <p:ext uri="{BB962C8B-B14F-4D97-AF65-F5344CB8AC3E}">
        <p14:creationId xmlns:p14="http://schemas.microsoft.com/office/powerpoint/2010/main" val="3710037412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95DEBF-A85B-8689-85D9-7D1F39799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77FD72B-1E6B-155A-9C89-344A1377AC57}"/>
              </a:ext>
            </a:extLst>
          </p:cNvPr>
          <p:cNvSpPr txBox="1"/>
          <p:nvPr/>
        </p:nvSpPr>
        <p:spPr>
          <a:xfrm>
            <a:off x="6425682" y="2721114"/>
            <a:ext cx="4285861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s-ES" sz="2800" b="1">
                <a:solidFill>
                  <a:srgbClr val="FF4A00"/>
                </a:solidFill>
                <a:latin typeface="Montserrat" pitchFamily="2" charset="77"/>
              </a:rPr>
              <a:t>Desafíos: </a:t>
            </a:r>
            <a:r>
              <a:rPr lang="es-ES" sz="2800">
                <a:solidFill>
                  <a:srgbClr val="FF4A00"/>
                </a:solidFill>
                <a:latin typeface="Montserrat" pitchFamily="2" charset="77"/>
              </a:rPr>
              <a:t>integración eficiente RER</a:t>
            </a:r>
          </a:p>
          <a:p>
            <a:pPr algn="just">
              <a:spcAft>
                <a:spcPts val="1200"/>
              </a:spcAft>
            </a:pPr>
            <a:endParaRPr lang="es-ES" sz="2800">
              <a:solidFill>
                <a:srgbClr val="FF4A00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5653514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5E772-3126-10D5-84B9-39DEB15E06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adroTexto 10">
            <a:extLst>
              <a:ext uri="{FF2B5EF4-FFF2-40B4-BE49-F238E27FC236}">
                <a16:creationId xmlns:a16="http://schemas.microsoft.com/office/drawing/2014/main" id="{C8CB143C-7A58-2689-D0C0-119FED6638ED}"/>
              </a:ext>
            </a:extLst>
          </p:cNvPr>
          <p:cNvSpPr txBox="1"/>
          <p:nvPr/>
        </p:nvSpPr>
        <p:spPr>
          <a:xfrm>
            <a:off x="9952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Desafíos: integración eficiente RER</a:t>
            </a:r>
          </a:p>
          <a:p>
            <a:pPr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E9EE5A2-0EBE-A674-34B4-8AD91B2AA112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Desafíos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CE88B48F-9258-C05A-1215-F3E0A60437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2522"/>
            <a:ext cx="1358899" cy="833026"/>
          </a:xfrm>
          <a:prstGeom prst="rect">
            <a:avLst/>
          </a:prstGeom>
        </p:spPr>
      </p:pic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33EE3602-1844-AFEB-2FE9-67B88D34B7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9775791"/>
              </p:ext>
            </p:extLst>
          </p:nvPr>
        </p:nvGraphicFramePr>
        <p:xfrm>
          <a:off x="1969796" y="116131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814112664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1FADC3-EBB4-99DB-220F-D132129C17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B002400-D0FB-6457-F943-1FD654568362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Pronósticos RER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0C8463E-A033-89B1-4C03-9EBCC3551B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2522"/>
            <a:ext cx="1358899" cy="83302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10E524DA-255E-7281-D8FC-953B239F0313}"/>
              </a:ext>
            </a:extLst>
          </p:cNvPr>
          <p:cNvSpPr txBox="1"/>
          <p:nvPr/>
        </p:nvSpPr>
        <p:spPr>
          <a:xfrm>
            <a:off x="9952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Desafíos: integración eficiente RER</a:t>
            </a:r>
          </a:p>
          <a:p>
            <a:pPr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91AAD84-9B3B-9383-0CB3-CED3DCE2F6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6710" y="1243943"/>
            <a:ext cx="8219290" cy="4663210"/>
          </a:xfrm>
          <a:prstGeom prst="rect">
            <a:avLst/>
          </a:prstGeom>
        </p:spPr>
      </p:pic>
      <p:sp>
        <p:nvSpPr>
          <p:cNvPr id="7" name="TextBox 16">
            <a:extLst>
              <a:ext uri="{FF2B5EF4-FFF2-40B4-BE49-F238E27FC236}">
                <a16:creationId xmlns:a16="http://schemas.microsoft.com/office/drawing/2014/main" id="{0B0023DC-01FC-DB65-1D37-5869D1243012}"/>
              </a:ext>
            </a:extLst>
          </p:cNvPr>
          <p:cNvSpPr txBox="1"/>
          <p:nvPr/>
        </p:nvSpPr>
        <p:spPr>
          <a:xfrm>
            <a:off x="6795176" y="6295045"/>
            <a:ext cx="48879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000">
                <a:latin typeface="Calibri Light" panose="020F0302020204030204" pitchFamily="34" charset="0"/>
                <a:cs typeface="Calibri Light" panose="020F0302020204030204" pitchFamily="34" charset="0"/>
              </a:rPr>
              <a:t>Fuente: Coordinador Eléctrico Nacional</a:t>
            </a:r>
          </a:p>
        </p:txBody>
      </p:sp>
      <p:sp>
        <p:nvSpPr>
          <p:cNvPr id="14" name="Flecha: a la derecha 13">
            <a:extLst>
              <a:ext uri="{FF2B5EF4-FFF2-40B4-BE49-F238E27FC236}">
                <a16:creationId xmlns:a16="http://schemas.microsoft.com/office/drawing/2014/main" id="{E02ECAED-259C-8EED-B895-2DC36F57BD47}"/>
              </a:ext>
            </a:extLst>
          </p:cNvPr>
          <p:cNvSpPr/>
          <p:nvPr/>
        </p:nvSpPr>
        <p:spPr>
          <a:xfrm>
            <a:off x="10368208" y="2959982"/>
            <a:ext cx="912729" cy="398106"/>
          </a:xfrm>
          <a:prstGeom prst="rightArrow">
            <a:avLst/>
          </a:prstGeom>
          <a:solidFill>
            <a:srgbClr val="4472C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L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4075925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611BD-C686-A18C-C2A3-3812D1C01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5E64C25-BF15-7E27-80E8-4ED99F306968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Pronósticos RER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A8D685D-8C07-1E0D-50D3-9E66F554E9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2522"/>
            <a:ext cx="1358899" cy="83302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FBF97A26-3001-4C63-E483-4520845C7F82}"/>
              </a:ext>
            </a:extLst>
          </p:cNvPr>
          <p:cNvSpPr txBox="1"/>
          <p:nvPr/>
        </p:nvSpPr>
        <p:spPr>
          <a:xfrm>
            <a:off x="9952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Desafíos: integración eficiente RER</a:t>
            </a:r>
          </a:p>
          <a:p>
            <a:pPr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sp>
        <p:nvSpPr>
          <p:cNvPr id="7" name="TextBox 16">
            <a:extLst>
              <a:ext uri="{FF2B5EF4-FFF2-40B4-BE49-F238E27FC236}">
                <a16:creationId xmlns:a16="http://schemas.microsoft.com/office/drawing/2014/main" id="{1DBADE98-6EE0-70C2-2DF3-34A2F6C2C5AA}"/>
              </a:ext>
            </a:extLst>
          </p:cNvPr>
          <p:cNvSpPr txBox="1"/>
          <p:nvPr/>
        </p:nvSpPr>
        <p:spPr>
          <a:xfrm>
            <a:off x="6795176" y="6295045"/>
            <a:ext cx="48879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000">
                <a:latin typeface="Calibri Light" panose="020F0302020204030204" pitchFamily="34" charset="0"/>
                <a:cs typeface="Calibri Light" panose="020F0302020204030204" pitchFamily="34" charset="0"/>
              </a:rPr>
              <a:t>Fuente: Coordinador Eléctrico Nacional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929BB3BE-8C8D-9AAD-C5B1-3CA9CA7CD7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0329" y="4374996"/>
            <a:ext cx="2352846" cy="1581856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A3C18818-797D-9334-DAD5-61D88411F6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3567" y="1475186"/>
            <a:ext cx="7352189" cy="4051670"/>
          </a:xfrm>
          <a:prstGeom prst="rect">
            <a:avLst/>
          </a:prstGeom>
        </p:spPr>
      </p:pic>
      <p:sp>
        <p:nvSpPr>
          <p:cNvPr id="14" name="Flecha: a la derecha 13">
            <a:extLst>
              <a:ext uri="{FF2B5EF4-FFF2-40B4-BE49-F238E27FC236}">
                <a16:creationId xmlns:a16="http://schemas.microsoft.com/office/drawing/2014/main" id="{913E2D4B-0360-B50D-237A-FCE896F53A48}"/>
              </a:ext>
            </a:extLst>
          </p:cNvPr>
          <p:cNvSpPr/>
          <p:nvPr/>
        </p:nvSpPr>
        <p:spPr>
          <a:xfrm>
            <a:off x="2061861" y="3109645"/>
            <a:ext cx="531706" cy="319355"/>
          </a:xfrm>
          <a:prstGeom prst="rightArrow">
            <a:avLst/>
          </a:prstGeom>
          <a:solidFill>
            <a:srgbClr val="4472C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L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933951418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3D4D23-2B57-B291-3003-7E3122ED8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78DB89B6-C070-8041-7654-F5B93133EBE2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Pronósticos de Caudales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28BD450-4CE2-69B1-D15A-502A5FA6D5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2522"/>
            <a:ext cx="1358899" cy="83302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47D6ABC-409B-76EA-58FE-312989C50FD8}"/>
              </a:ext>
            </a:extLst>
          </p:cNvPr>
          <p:cNvSpPr txBox="1"/>
          <p:nvPr/>
        </p:nvSpPr>
        <p:spPr>
          <a:xfrm>
            <a:off x="9952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Desafíos: integración eficiente RER</a:t>
            </a:r>
          </a:p>
          <a:p>
            <a:pPr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sp>
        <p:nvSpPr>
          <p:cNvPr id="7" name="TextBox 16">
            <a:extLst>
              <a:ext uri="{FF2B5EF4-FFF2-40B4-BE49-F238E27FC236}">
                <a16:creationId xmlns:a16="http://schemas.microsoft.com/office/drawing/2014/main" id="{793F3470-3794-71BA-F8CE-8CE62E5F7BFE}"/>
              </a:ext>
            </a:extLst>
          </p:cNvPr>
          <p:cNvSpPr txBox="1"/>
          <p:nvPr/>
        </p:nvSpPr>
        <p:spPr>
          <a:xfrm>
            <a:off x="2052736" y="4198770"/>
            <a:ext cx="69481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000">
                <a:latin typeface="Calibri Light" panose="020F0302020204030204" pitchFamily="34" charset="0"/>
                <a:cs typeface="Calibri Light" panose="020F0302020204030204" pitchFamily="34" charset="0"/>
              </a:rPr>
              <a:t>Fuente: Coordinador Eléctrico Nacional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795546B-C1C8-4B9D-7B8C-4BFDD876E054}"/>
              </a:ext>
            </a:extLst>
          </p:cNvPr>
          <p:cNvSpPr txBox="1"/>
          <p:nvPr/>
        </p:nvSpPr>
        <p:spPr>
          <a:xfrm>
            <a:off x="1693314" y="4963439"/>
            <a:ext cx="10193885" cy="16158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400" dirty="0">
                <a:latin typeface="Montserrat" panose="00000500000000000000" pitchFamily="2" charset="0"/>
              </a:rPr>
              <a:t>Basado en un modelo hidrológico físico internacional (Variable </a:t>
            </a:r>
            <a:r>
              <a:rPr lang="es-ES" sz="1400" dirty="0" err="1">
                <a:latin typeface="Montserrat" panose="00000500000000000000" pitchFamily="2" charset="0"/>
              </a:rPr>
              <a:t>Infiltration</a:t>
            </a:r>
            <a:r>
              <a:rPr lang="es-ES" sz="1400" dirty="0">
                <a:latin typeface="Montserrat" panose="00000500000000000000" pitchFamily="2" charset="0"/>
              </a:rPr>
              <a:t> </a:t>
            </a:r>
            <a:r>
              <a:rPr lang="es-ES" sz="1400" dirty="0" err="1">
                <a:latin typeface="Montserrat" panose="00000500000000000000" pitchFamily="2" charset="0"/>
              </a:rPr>
              <a:t>Capacity</a:t>
            </a:r>
            <a:r>
              <a:rPr lang="es-ES" sz="1400" dirty="0">
                <a:latin typeface="Montserrat" panose="00000500000000000000" pitchFamily="2" charset="0"/>
              </a:rPr>
              <a:t> </a:t>
            </a:r>
            <a:r>
              <a:rPr lang="es-ES" sz="1400" dirty="0" err="1">
                <a:latin typeface="Montserrat" panose="00000500000000000000" pitchFamily="2" charset="0"/>
              </a:rPr>
              <a:t>Model</a:t>
            </a:r>
            <a:r>
              <a:rPr lang="es-ES" sz="1400" dirty="0">
                <a:latin typeface="Montserrat" panose="00000500000000000000" pitchFamily="2" charset="0"/>
              </a:rPr>
              <a:t>) que permite internalizar la topología de las cuencas.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400" dirty="0">
                <a:latin typeface="Montserrat" panose="00000500000000000000" pitchFamily="2" charset="0"/>
              </a:rPr>
              <a:t>Uso de un modelo de pronóstico del tiempo (temperatura y precipitaciones) para anticipar crecidas.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400" dirty="0">
                <a:latin typeface="Montserrat" panose="00000500000000000000" pitchFamily="2" charset="0"/>
              </a:rPr>
              <a:t>Generación de escenarios para modelar incertidumbre del tiempo (temperatura y precipitaciones).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400" dirty="0">
                <a:latin typeface="Montserrat" panose="00000500000000000000" pitchFamily="2" charset="0"/>
              </a:rPr>
              <a:t>Pronósticos con frecuencia y resolución diaria para facilitar internalizar el estado de las cuencas y la proyección de caudales en la operación del SEN.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7E92655A-28ED-16D0-2EFB-105499EECC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3316" y="1169439"/>
            <a:ext cx="6523844" cy="1428839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3FB3AE5E-CCBC-1D5E-9101-E66D121C5AD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194" t="29735" b="5075"/>
          <a:stretch>
            <a:fillRect/>
          </a:stretch>
        </p:blipFill>
        <p:spPr>
          <a:xfrm>
            <a:off x="1761741" y="2873628"/>
            <a:ext cx="6523844" cy="1253522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129C76F4-B7D8-BA9D-4060-9F3B495E750A}"/>
              </a:ext>
            </a:extLst>
          </p:cNvPr>
          <p:cNvSpPr txBox="1"/>
          <p:nvPr/>
        </p:nvSpPr>
        <p:spPr>
          <a:xfrm>
            <a:off x="8397554" y="1325484"/>
            <a:ext cx="3510058" cy="9541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ES" sz="1400">
                <a:latin typeface="Montserrat" panose="00000500000000000000" pitchFamily="2" charset="0"/>
              </a:rPr>
              <a:t>Comparación entre pronóstico de caudal y caudal observado en la cuenca de Ralco. Arriba metodología antigua y abajo metodología nueva.</a:t>
            </a:r>
          </a:p>
        </p:txBody>
      </p:sp>
    </p:spTree>
    <p:extLst>
      <p:ext uri="{BB962C8B-B14F-4D97-AF65-F5344CB8AC3E}">
        <p14:creationId xmlns:p14="http://schemas.microsoft.com/office/powerpoint/2010/main" val="1943772422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3908AA-0D39-308E-05C0-204732C2A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9E753DC-4D9B-EB15-C3BF-7562480FEAA6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Transmisión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E7E0421-04D7-E195-0F2D-AFC212F12E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2522"/>
            <a:ext cx="1358899" cy="83302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3FCAC1E8-D1AF-5294-839C-172A60FDE89D}"/>
              </a:ext>
            </a:extLst>
          </p:cNvPr>
          <p:cNvSpPr txBox="1"/>
          <p:nvPr/>
        </p:nvSpPr>
        <p:spPr>
          <a:xfrm>
            <a:off x="9952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Desafíos: integración eficiente RER</a:t>
            </a:r>
          </a:p>
          <a:p>
            <a:pPr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88771D2C-9523-B640-3229-68CA5D8E7E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3312135"/>
              </p:ext>
            </p:extLst>
          </p:nvPr>
        </p:nvGraphicFramePr>
        <p:xfrm>
          <a:off x="1601306" y="1422033"/>
          <a:ext cx="6502398" cy="29313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321860046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B1F3C5-48A2-2E33-B4F9-382BE79E9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8B83ABE0-E589-9687-D5AE-F8312EEF5C9B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Transmisión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D4B6049-D076-748A-A62B-7016F640EC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2522"/>
            <a:ext cx="1358899" cy="83302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771F35D7-6FDF-9486-73F3-AD220F338121}"/>
              </a:ext>
            </a:extLst>
          </p:cNvPr>
          <p:cNvSpPr txBox="1"/>
          <p:nvPr/>
        </p:nvSpPr>
        <p:spPr>
          <a:xfrm>
            <a:off x="9952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Desafíos: integración eficiente RER</a:t>
            </a:r>
          </a:p>
          <a:p>
            <a:pPr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4F3C9A4B-693B-F20F-B714-565CDF47B64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2344674"/>
              </p:ext>
            </p:extLst>
          </p:nvPr>
        </p:nvGraphicFramePr>
        <p:xfrm>
          <a:off x="1802295" y="1704182"/>
          <a:ext cx="4678017" cy="3517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817A99B3-EE83-051C-69A8-D083680BCD4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1792774"/>
              </p:ext>
            </p:extLst>
          </p:nvPr>
        </p:nvGraphicFramePr>
        <p:xfrm>
          <a:off x="7129670" y="1704183"/>
          <a:ext cx="4532070" cy="351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E8B1BE76-B75B-992C-70D5-8653CF47B7C5}"/>
              </a:ext>
            </a:extLst>
          </p:cNvPr>
          <p:cNvSpPr txBox="1"/>
          <p:nvPr/>
        </p:nvSpPr>
        <p:spPr>
          <a:xfrm>
            <a:off x="1693314" y="5486896"/>
            <a:ext cx="10193885" cy="52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ES" sz="1400" dirty="0">
                <a:latin typeface="Montserrat" panose="00000500000000000000" pitchFamily="2" charset="0"/>
              </a:rPr>
              <a:t>Las congestiones en la red ocasionan vertimientos de generación ERNC y costos marginales (</a:t>
            </a:r>
            <a:r>
              <a:rPr lang="es-ES" sz="1400" dirty="0" err="1">
                <a:latin typeface="Montserrat" panose="00000500000000000000" pitchFamily="2" charset="0"/>
              </a:rPr>
              <a:t>CMg</a:t>
            </a:r>
            <a:r>
              <a:rPr lang="es-ES" sz="1400" dirty="0">
                <a:latin typeface="Montserrat" panose="00000500000000000000" pitchFamily="2" charset="0"/>
              </a:rPr>
              <a:t>) igual a cero, produciendo un diferencial de precios relevantes entre el día y la noche.</a:t>
            </a:r>
          </a:p>
        </p:txBody>
      </p:sp>
    </p:spTree>
    <p:extLst>
      <p:ext uri="{BB962C8B-B14F-4D97-AF65-F5344CB8AC3E}">
        <p14:creationId xmlns:p14="http://schemas.microsoft.com/office/powerpoint/2010/main" val="227346922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4AE1E1-1E8E-0C27-6F13-7919BD8B8C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86970801-15A9-F3D7-A68D-9178AC7F73F6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Transmisión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7F8620E-EB04-7B07-7251-47A4A5AC7E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2522"/>
            <a:ext cx="1358899" cy="83302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990E6AF-AD34-1EB6-3F4B-D408DB6CC0B3}"/>
              </a:ext>
            </a:extLst>
          </p:cNvPr>
          <p:cNvSpPr txBox="1"/>
          <p:nvPr/>
        </p:nvSpPr>
        <p:spPr>
          <a:xfrm>
            <a:off x="9952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Desafíos: integración eficiente RER</a:t>
            </a:r>
          </a:p>
          <a:p>
            <a:pPr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8275AD0D-8C2D-E885-BB85-976A34DA751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7004088"/>
              </p:ext>
            </p:extLst>
          </p:nvPr>
        </p:nvGraphicFramePr>
        <p:xfrm>
          <a:off x="1875727" y="1170801"/>
          <a:ext cx="4625101" cy="2412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B5C08B0A-EDED-5DE1-C8AC-1BC779CABD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6050921"/>
              </p:ext>
            </p:extLst>
          </p:nvPr>
        </p:nvGraphicFramePr>
        <p:xfrm>
          <a:off x="7040588" y="1170801"/>
          <a:ext cx="4629242" cy="2412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21D7AF8D-3D1D-3314-6DEF-A542AFBF0B1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6753319"/>
              </p:ext>
            </p:extLst>
          </p:nvPr>
        </p:nvGraphicFramePr>
        <p:xfrm>
          <a:off x="1875726" y="3981250"/>
          <a:ext cx="4625101" cy="23640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09DD8800-67F2-4EBD-78B5-27357469FCE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8172677"/>
              </p:ext>
            </p:extLst>
          </p:nvPr>
        </p:nvGraphicFramePr>
        <p:xfrm>
          <a:off x="7066071" y="4007753"/>
          <a:ext cx="4625101" cy="23640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568422256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00CC9F-9C01-D4B0-18CF-CF257C0484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5E00991-F24F-6E95-4B81-626B5257A691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Almacenamiento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B856877-C7E6-1190-9DB1-469B686E17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2522"/>
            <a:ext cx="1358899" cy="83302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2E297824-3FCC-858F-6EC4-20AF7E6850C7}"/>
              </a:ext>
            </a:extLst>
          </p:cNvPr>
          <p:cNvSpPr txBox="1"/>
          <p:nvPr/>
        </p:nvSpPr>
        <p:spPr>
          <a:xfrm>
            <a:off x="9952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Desafíos: integración eficiente RER</a:t>
            </a:r>
          </a:p>
          <a:p>
            <a:pPr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096F3F9-620D-0438-6B97-C36BDE0F62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0437" y="1336592"/>
            <a:ext cx="6641277" cy="317739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45AA16ED-6211-32B7-002B-1AAD87A3D3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0766" y="1236015"/>
            <a:ext cx="3722938" cy="4989566"/>
          </a:xfrm>
          <a:prstGeom prst="rect">
            <a:avLst/>
          </a:prstGeom>
        </p:spPr>
      </p:pic>
      <p:sp>
        <p:nvSpPr>
          <p:cNvPr id="7" name="TextBox 16">
            <a:extLst>
              <a:ext uri="{FF2B5EF4-FFF2-40B4-BE49-F238E27FC236}">
                <a16:creationId xmlns:a16="http://schemas.microsoft.com/office/drawing/2014/main" id="{3B32730D-1B56-E3A7-D2F0-71461ECCCACD}"/>
              </a:ext>
            </a:extLst>
          </p:cNvPr>
          <p:cNvSpPr txBox="1"/>
          <p:nvPr/>
        </p:nvSpPr>
        <p:spPr>
          <a:xfrm>
            <a:off x="7455544" y="6327611"/>
            <a:ext cx="22144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000" dirty="0">
                <a:latin typeface="Calibri Light" panose="020F0302020204030204" pitchFamily="34" charset="0"/>
                <a:cs typeface="Calibri Light" panose="020F0302020204030204" pitchFamily="34" charset="0"/>
              </a:rPr>
              <a:t>Fuente: Generadoras de Chile AG</a:t>
            </a:r>
          </a:p>
        </p:txBody>
      </p:sp>
    </p:spTree>
    <p:extLst>
      <p:ext uri="{BB962C8B-B14F-4D97-AF65-F5344CB8AC3E}">
        <p14:creationId xmlns:p14="http://schemas.microsoft.com/office/powerpoint/2010/main" val="4255216238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0DFD2BE0-8D0E-9832-412E-0CC50E6CE36C}"/>
              </a:ext>
            </a:extLst>
          </p:cNvPr>
          <p:cNvSpPr>
            <a:spLocks/>
          </p:cNvSpPr>
          <p:nvPr/>
        </p:nvSpPr>
        <p:spPr>
          <a:xfrm>
            <a:off x="0" y="3838788"/>
            <a:ext cx="12192000" cy="861774"/>
          </a:xfrm>
          <a:prstGeom prst="rect">
            <a:avLst/>
          </a:prstGeom>
          <a:solidFill>
            <a:schemeClr val="tx1">
              <a:alpha val="50000"/>
            </a:schemeClr>
          </a:solidFill>
        </p:spPr>
        <p:txBody>
          <a:bodyPr wrap="square" lIns="900000" tIns="0" rIns="900000" bIns="0">
            <a:spAutoFit/>
          </a:bodyPr>
          <a:lstStyle/>
          <a:p>
            <a:pPr algn="l"/>
            <a:r>
              <a:rPr lang="es-ES" sz="2800" b="1" spc="100" baseline="0" dirty="0">
                <a:solidFill>
                  <a:schemeClr val="bg1"/>
                </a:solidFill>
                <a:latin typeface="Montserrat" panose="00000500000000000000" pitchFamily="2" charset="0"/>
              </a:rPr>
              <a:t>RER y Operación del Sistema: Desafíos para su Integración Eficiente (Lecciones de Chile)</a:t>
            </a:r>
            <a:endParaRPr lang="es-CL" sz="2800" b="1" spc="100" baseline="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BEB14CDF-BFD9-188F-93AA-D9C47AD36274}"/>
              </a:ext>
            </a:extLst>
          </p:cNvPr>
          <p:cNvSpPr>
            <a:spLocks/>
          </p:cNvSpPr>
          <p:nvPr/>
        </p:nvSpPr>
        <p:spPr>
          <a:xfrm>
            <a:off x="0" y="5931748"/>
            <a:ext cx="5719482" cy="276999"/>
          </a:xfrm>
          <a:prstGeom prst="rect">
            <a:avLst/>
          </a:prstGeom>
        </p:spPr>
        <p:txBody>
          <a:bodyPr wrap="square" lIns="900000" tIns="0" rIns="900000" bIns="0" anchor="t">
            <a:spAutoFit/>
          </a:bodyPr>
          <a:lstStyle/>
          <a:p>
            <a:pPr algn="l"/>
            <a:r>
              <a:rPr lang="es-CL" b="1" spc="100">
                <a:solidFill>
                  <a:schemeClr val="bg1"/>
                </a:solidFill>
                <a:latin typeface="Montserrat" panose="00000500000000000000" pitchFamily="2" charset="0"/>
              </a:rPr>
              <a:t>24 </a:t>
            </a:r>
            <a:r>
              <a:rPr lang="es-CL" sz="1800" b="1" spc="100" baseline="0">
                <a:solidFill>
                  <a:schemeClr val="bg1"/>
                </a:solidFill>
                <a:latin typeface="Montserrat" panose="00000500000000000000" pitchFamily="2" charset="0"/>
              </a:rPr>
              <a:t>de octubre de 2025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159D6AF-0DD5-14E5-7FB3-9302C5FD8F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1753" y="5250867"/>
            <a:ext cx="2355409" cy="514819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1240B468-CE7F-6C6D-5F23-C1010D189637}"/>
              </a:ext>
            </a:extLst>
          </p:cNvPr>
          <p:cNvSpPr>
            <a:spLocks/>
          </p:cNvSpPr>
          <p:nvPr/>
        </p:nvSpPr>
        <p:spPr>
          <a:xfrm>
            <a:off x="7637280" y="5138944"/>
            <a:ext cx="3401508" cy="738664"/>
          </a:xfrm>
          <a:prstGeom prst="rect">
            <a:avLst/>
          </a:prstGeom>
        </p:spPr>
        <p:txBody>
          <a:bodyPr wrap="square" lIns="900000" tIns="0" rIns="900000" bIns="0" anchor="t">
            <a:spAutoFit/>
          </a:bodyPr>
          <a:lstStyle/>
          <a:p>
            <a:pPr algn="l"/>
            <a:r>
              <a:rPr lang="es-CL" sz="4800" b="1" spc="100" baseline="0">
                <a:solidFill>
                  <a:schemeClr val="bg1"/>
                </a:solidFill>
                <a:latin typeface="Montserrat" panose="00000500000000000000" pitchFamily="2" charset="0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1528862195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9D0047-9DF8-2E21-CDB2-CFBB0270FF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816B01B-8F51-3E51-97B7-7C412305E41E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Almacenamiento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2599649-DE85-58F8-49EB-359FA8EE76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2522"/>
            <a:ext cx="1358899" cy="83302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599EEF9B-F546-C96E-97F4-426C5B634B3F}"/>
              </a:ext>
            </a:extLst>
          </p:cNvPr>
          <p:cNvSpPr txBox="1"/>
          <p:nvPr/>
        </p:nvSpPr>
        <p:spPr>
          <a:xfrm>
            <a:off x="9952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Desafíos: integración eficiente RER</a:t>
            </a:r>
          </a:p>
          <a:p>
            <a:pPr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104003D1-FB05-5B0C-DEDD-4BA823FE2CE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80" t="14204" r="5385"/>
          <a:stretch>
            <a:fillRect/>
          </a:stretch>
        </p:blipFill>
        <p:spPr>
          <a:xfrm>
            <a:off x="1623392" y="1348284"/>
            <a:ext cx="8706678" cy="4454528"/>
          </a:xfrm>
          <a:prstGeom prst="rect">
            <a:avLst/>
          </a:prstGeom>
        </p:spPr>
      </p:pic>
      <p:sp>
        <p:nvSpPr>
          <p:cNvPr id="9" name="TextBox 16">
            <a:extLst>
              <a:ext uri="{FF2B5EF4-FFF2-40B4-BE49-F238E27FC236}">
                <a16:creationId xmlns:a16="http://schemas.microsoft.com/office/drawing/2014/main" id="{DB4F599E-F9FE-C33B-2E59-D781FBB39C60}"/>
              </a:ext>
            </a:extLst>
          </p:cNvPr>
          <p:cNvSpPr txBox="1"/>
          <p:nvPr/>
        </p:nvSpPr>
        <p:spPr>
          <a:xfrm>
            <a:off x="2519109" y="5927899"/>
            <a:ext cx="22144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000">
                <a:latin typeface="Calibri Light" panose="020F0302020204030204" pitchFamily="34" charset="0"/>
                <a:cs typeface="Calibri Light" panose="020F0302020204030204" pitchFamily="34" charset="0"/>
              </a:rPr>
              <a:t>Fuente: Coordinador Eléctrico Nacional</a:t>
            </a:r>
          </a:p>
        </p:txBody>
      </p:sp>
    </p:spTree>
    <p:extLst>
      <p:ext uri="{BB962C8B-B14F-4D97-AF65-F5344CB8AC3E}">
        <p14:creationId xmlns:p14="http://schemas.microsoft.com/office/powerpoint/2010/main" val="565683858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DF9DBB-F5D5-4A1B-8B6D-B1B529C5A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D1F87C8-7048-62CD-FBC4-9BDF81AE2F51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Servicios Complementarios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ED47A440-B42E-5582-8FBC-91FC301B90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2522"/>
            <a:ext cx="1358899" cy="833026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73BD9060-BE06-F126-4A3E-5A0692B8C4E8}"/>
              </a:ext>
            </a:extLst>
          </p:cNvPr>
          <p:cNvSpPr txBox="1"/>
          <p:nvPr/>
        </p:nvSpPr>
        <p:spPr>
          <a:xfrm>
            <a:off x="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Aspectos técnicos y económicos en la integración RER</a:t>
            </a:r>
          </a:p>
          <a:p>
            <a:pPr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0A9A25A-3E8D-EB25-D09E-7C0D28F6BB06}"/>
              </a:ext>
            </a:extLst>
          </p:cNvPr>
          <p:cNvSpPr txBox="1"/>
          <p:nvPr/>
        </p:nvSpPr>
        <p:spPr>
          <a:xfrm>
            <a:off x="1639294" y="1030165"/>
            <a:ext cx="8651224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ES" sz="1400" b="1" dirty="0">
                <a:latin typeface="Montserrat" panose="00000500000000000000" pitchFamily="2" charset="0"/>
              </a:rPr>
              <a:t>Esquema cadena de reservas de Control de Frecuencia</a:t>
            </a:r>
          </a:p>
        </p:txBody>
      </p:sp>
      <p:sp>
        <p:nvSpPr>
          <p:cNvPr id="6" name="TextBox 16">
            <a:extLst>
              <a:ext uri="{FF2B5EF4-FFF2-40B4-BE49-F238E27FC236}">
                <a16:creationId xmlns:a16="http://schemas.microsoft.com/office/drawing/2014/main" id="{E6A0E419-2CFE-5313-BEEC-DF07E75EBE94}"/>
              </a:ext>
            </a:extLst>
          </p:cNvPr>
          <p:cNvSpPr txBox="1"/>
          <p:nvPr/>
        </p:nvSpPr>
        <p:spPr>
          <a:xfrm>
            <a:off x="2046110" y="6199850"/>
            <a:ext cx="69481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000" dirty="0">
                <a:latin typeface="Calibri Light" panose="020F0302020204030204" pitchFamily="34" charset="0"/>
                <a:cs typeface="Calibri Light" panose="020F0302020204030204" pitchFamily="34" charset="0"/>
              </a:rPr>
              <a:t>Fuente: Coordinador Eléctrico Nacional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2BC0ED4D-9F1C-5FBD-F4F4-5B3351078C9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1492" y="1476162"/>
            <a:ext cx="7883189" cy="399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968494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60981A-D21A-8D61-7A4A-E506A86915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FF06E5D9-CA17-4F90-20F8-FCA0208CE7B7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Servicios Complementarios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1B947DF-7CF3-4F95-10D9-17EE6A27F3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2522"/>
            <a:ext cx="1358899" cy="833026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EEE29C84-CA2C-310B-C3D3-B3672E055079}"/>
              </a:ext>
            </a:extLst>
          </p:cNvPr>
          <p:cNvSpPr txBox="1"/>
          <p:nvPr/>
        </p:nvSpPr>
        <p:spPr>
          <a:xfrm>
            <a:off x="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Aspectos técnicos y económicos en la integración RER</a:t>
            </a:r>
          </a:p>
          <a:p>
            <a:pPr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F4FCF5B-165A-CCF0-3F67-6401A07074BF}"/>
              </a:ext>
            </a:extLst>
          </p:cNvPr>
          <p:cNvSpPr txBox="1"/>
          <p:nvPr/>
        </p:nvSpPr>
        <p:spPr>
          <a:xfrm>
            <a:off x="1639294" y="1016913"/>
            <a:ext cx="8651224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ES" sz="1400" b="1" dirty="0">
                <a:latin typeface="Montserrat" panose="00000500000000000000" pitchFamily="2" charset="0"/>
              </a:rPr>
              <a:t>Servicios Complementarios requeridos para 2025 en el SEN</a:t>
            </a:r>
          </a:p>
        </p:txBody>
      </p:sp>
      <p:sp>
        <p:nvSpPr>
          <p:cNvPr id="6" name="TextBox 16">
            <a:extLst>
              <a:ext uri="{FF2B5EF4-FFF2-40B4-BE49-F238E27FC236}">
                <a16:creationId xmlns:a16="http://schemas.microsoft.com/office/drawing/2014/main" id="{BF372DE1-7C03-8617-61DC-64612B7F3BE4}"/>
              </a:ext>
            </a:extLst>
          </p:cNvPr>
          <p:cNvSpPr txBox="1"/>
          <p:nvPr/>
        </p:nvSpPr>
        <p:spPr>
          <a:xfrm>
            <a:off x="2046110" y="6199850"/>
            <a:ext cx="69481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000" dirty="0">
                <a:latin typeface="Calibri Light" panose="020F0302020204030204" pitchFamily="34" charset="0"/>
                <a:cs typeface="Calibri Light" panose="020F0302020204030204" pitchFamily="34" charset="0"/>
              </a:rPr>
              <a:t>Fuente: Coordinador Eléctrico Nacional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2198B028-6690-22B9-6689-3DA4D51AC5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5150" y="1425158"/>
            <a:ext cx="7934571" cy="4366042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7951432C-9B2E-6ABE-AF2B-D423F75B7063}"/>
              </a:ext>
            </a:extLst>
          </p:cNvPr>
          <p:cNvSpPr txBox="1"/>
          <p:nvPr/>
        </p:nvSpPr>
        <p:spPr>
          <a:xfrm>
            <a:off x="9545457" y="1755112"/>
            <a:ext cx="2308609" cy="160043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ES" sz="1400" dirty="0">
                <a:latin typeface="Montserrat" panose="00000500000000000000" pitchFamily="2" charset="0"/>
              </a:rPr>
              <a:t>“</a:t>
            </a:r>
            <a:r>
              <a:rPr lang="es-ES" sz="1400" i="1" dirty="0">
                <a:latin typeface="Montserrat" panose="00000500000000000000" pitchFamily="2" charset="0"/>
              </a:rPr>
              <a:t>En relación con la prestación del </a:t>
            </a:r>
            <a:r>
              <a:rPr lang="es-ES" sz="1400" b="1" i="1" dirty="0">
                <a:latin typeface="Montserrat" panose="00000500000000000000" pitchFamily="2" charset="0"/>
              </a:rPr>
              <a:t>Servicio Complementario de CRF</a:t>
            </a:r>
            <a:r>
              <a:rPr lang="es-ES" sz="1400" i="1" dirty="0">
                <a:latin typeface="Montserrat" panose="00000500000000000000" pitchFamily="2" charset="0"/>
              </a:rPr>
              <a:t>, se determinó que este recurso no es requerido durante el año 2025</a:t>
            </a:r>
            <a:r>
              <a:rPr lang="es-ES" sz="1400" dirty="0">
                <a:latin typeface="Montserrat" panose="000005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09521987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0A8293-F073-ECDF-8507-93AA26BB9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8DDAF97-C91E-2621-968A-0E6C0F392901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Servicios Complementarios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8DFD28B6-9373-E215-3B2B-50973060B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2522"/>
            <a:ext cx="1358899" cy="833026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02AE4867-DEAB-DD62-5095-64EC45F89392}"/>
              </a:ext>
            </a:extLst>
          </p:cNvPr>
          <p:cNvSpPr txBox="1"/>
          <p:nvPr/>
        </p:nvSpPr>
        <p:spPr>
          <a:xfrm>
            <a:off x="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Aspectos técnicos y económicos en la integración RER</a:t>
            </a:r>
          </a:p>
          <a:p>
            <a:pPr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6B64F16-072E-FBC5-545A-DCAAAD6A0A27}"/>
              </a:ext>
            </a:extLst>
          </p:cNvPr>
          <p:cNvSpPr txBox="1"/>
          <p:nvPr/>
        </p:nvSpPr>
        <p:spPr>
          <a:xfrm>
            <a:off x="1464639" y="1046398"/>
            <a:ext cx="5737918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ES" sz="1400" b="1">
                <a:latin typeface="Montserrat" panose="00000500000000000000" pitchFamily="2" charset="0"/>
              </a:rPr>
              <a:t>Central FV – Demostración caso Luz del Norte (PV 141 MW)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501C6F4-81CB-CD56-CE4F-396B4955AA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2128" y="1338369"/>
            <a:ext cx="4732436" cy="53128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77923C5F-1624-81C0-798B-229B8A34420A}"/>
              </a:ext>
            </a:extLst>
          </p:cNvPr>
          <p:cNvSpPr>
            <a:spLocks noGrp="1"/>
          </p:cNvSpPr>
          <p:nvPr/>
        </p:nvSpPr>
        <p:spPr>
          <a:xfrm>
            <a:off x="6814049" y="1909961"/>
            <a:ext cx="4509797" cy="189795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457200" rtl="0" eaLnBrk="1" latinLnBrk="0" hangingPunct="1">
              <a:spcBef>
                <a:spcPts val="600"/>
              </a:spcBef>
              <a:buFont typeface="Arial"/>
              <a:buNone/>
              <a:defRPr sz="1600" i="0" kern="1200">
                <a:solidFill>
                  <a:schemeClr val="tx2"/>
                </a:solidFill>
                <a:latin typeface="HelveticaNeueLT Std Lt" panose="020B0403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ts val="600"/>
              </a:spcBef>
              <a:buFont typeface="Arial"/>
              <a:buNone/>
              <a:defRPr sz="1600" i="0" kern="1200">
                <a:solidFill>
                  <a:schemeClr val="tx2"/>
                </a:solidFill>
                <a:latin typeface="HelveticaNeueLT Std Lt" panose="020B0403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ts val="600"/>
              </a:spcBef>
              <a:buFont typeface="Arial"/>
              <a:buNone/>
              <a:defRPr sz="1600" i="0" kern="1200">
                <a:solidFill>
                  <a:schemeClr val="tx2"/>
                </a:solidFill>
                <a:latin typeface="HelveticaNeueLT Std Lt" panose="020B0403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ts val="600"/>
              </a:spcBef>
              <a:buFont typeface="Arial"/>
              <a:buNone/>
              <a:defRPr sz="1600" i="0" kern="1200">
                <a:solidFill>
                  <a:schemeClr val="tx2"/>
                </a:solidFill>
                <a:latin typeface="HelveticaNeueLT Std Lt" panose="020B0403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ts val="600"/>
              </a:spcBef>
              <a:buFont typeface="Arial"/>
              <a:buNone/>
              <a:defRPr sz="1600" i="0" kern="1200">
                <a:solidFill>
                  <a:schemeClr val="tx2"/>
                </a:solidFill>
                <a:latin typeface="HelveticaNeueLT Std Lt" panose="020B0403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defTabSz="609433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s-CL" sz="1400">
                <a:solidFill>
                  <a:schemeClr val="tx1"/>
                </a:solidFill>
                <a:latin typeface="Montserrat" panose="00000500000000000000" pitchFamily="2" charset="0"/>
                <a:cs typeface="+mn-cs"/>
              </a:rPr>
              <a:t>Control Rápido de Frecuencia</a:t>
            </a:r>
          </a:p>
          <a:p>
            <a:pPr marL="342900" indent="-342900" defTabSz="609433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s-CL" sz="1400">
                <a:solidFill>
                  <a:schemeClr val="tx1"/>
                </a:solidFill>
                <a:latin typeface="Montserrat" panose="00000500000000000000" pitchFamily="2" charset="0"/>
                <a:cs typeface="+mn-cs"/>
              </a:rPr>
              <a:t>Control Primario de Frecuencia</a:t>
            </a:r>
          </a:p>
          <a:p>
            <a:pPr marL="342900" indent="-342900" defTabSz="609433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s-CL" sz="1400">
                <a:solidFill>
                  <a:schemeClr val="tx1"/>
                </a:solidFill>
                <a:latin typeface="Montserrat" panose="00000500000000000000" pitchFamily="2" charset="0"/>
                <a:cs typeface="+mn-cs"/>
              </a:rPr>
              <a:t>Control Secundario (AGC) de Frecuencia</a:t>
            </a:r>
          </a:p>
          <a:p>
            <a:pPr marL="342900" indent="-342900" defTabSz="609433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s-CL" sz="1400">
                <a:solidFill>
                  <a:schemeClr val="tx1"/>
                </a:solidFill>
                <a:latin typeface="Montserrat" panose="00000500000000000000" pitchFamily="2" charset="0"/>
                <a:cs typeface="+mn-cs"/>
              </a:rPr>
              <a:t>Control Dinámico de Tensión</a:t>
            </a:r>
          </a:p>
          <a:p>
            <a:pPr marL="342900" indent="-342900" defTabSz="609433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s-CL" sz="1400">
                <a:solidFill>
                  <a:schemeClr val="tx1"/>
                </a:solidFill>
                <a:latin typeface="Montserrat" panose="00000500000000000000" pitchFamily="2" charset="0"/>
                <a:cs typeface="+mn-cs"/>
              </a:rPr>
              <a:t>Control Primario y AGC simultaneo</a:t>
            </a:r>
          </a:p>
          <a:p>
            <a:pPr marL="342900" indent="-342900" defTabSz="609433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s-CL" sz="1400">
                <a:solidFill>
                  <a:schemeClr val="tx1"/>
                </a:solidFill>
                <a:latin typeface="Montserrat" panose="00000500000000000000" pitchFamily="2" charset="0"/>
                <a:cs typeface="+mn-cs"/>
              </a:rPr>
              <a:t>Control Primario y Control de Tensión</a:t>
            </a:r>
            <a:endParaRPr lang="es-CL" sz="2400">
              <a:solidFill>
                <a:srgbClr val="23B1A5"/>
              </a:solidFill>
            </a:endParaRPr>
          </a:p>
        </p:txBody>
      </p:sp>
      <p:sp>
        <p:nvSpPr>
          <p:cNvPr id="6" name="TextBox 16">
            <a:extLst>
              <a:ext uri="{FF2B5EF4-FFF2-40B4-BE49-F238E27FC236}">
                <a16:creationId xmlns:a16="http://schemas.microsoft.com/office/drawing/2014/main" id="{C67C8BB3-28E2-49A8-EC1D-B93750830839}"/>
              </a:ext>
            </a:extLst>
          </p:cNvPr>
          <p:cNvSpPr txBox="1"/>
          <p:nvPr/>
        </p:nvSpPr>
        <p:spPr>
          <a:xfrm>
            <a:off x="6561022" y="6404977"/>
            <a:ext cx="22144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000">
                <a:latin typeface="Calibri Light" panose="020F0302020204030204" pitchFamily="34" charset="0"/>
                <a:cs typeface="Calibri Light" panose="020F0302020204030204" pitchFamily="34" charset="0"/>
              </a:rPr>
              <a:t>Fuente: Coordinador Eléctrico Nacional</a:t>
            </a:r>
          </a:p>
        </p:txBody>
      </p:sp>
    </p:spTree>
    <p:extLst>
      <p:ext uri="{BB962C8B-B14F-4D97-AF65-F5344CB8AC3E}">
        <p14:creationId xmlns:p14="http://schemas.microsoft.com/office/powerpoint/2010/main" val="1485473796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527F9A-13C8-ABF7-67E7-C56FFFA20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3767F611-2EC4-A169-6FDE-47B64971DF9F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Servicios Complementarios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CBE9E5F6-9206-39F1-2606-82FAF1E3B4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2522"/>
            <a:ext cx="1358899" cy="833026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1F76A16B-05B1-EEA2-3E3D-C7EC286B7ACB}"/>
              </a:ext>
            </a:extLst>
          </p:cNvPr>
          <p:cNvSpPr txBox="1"/>
          <p:nvPr/>
        </p:nvSpPr>
        <p:spPr>
          <a:xfrm>
            <a:off x="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Aspectos técnicos y económicos en la integración RER</a:t>
            </a:r>
          </a:p>
          <a:p>
            <a:pPr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210BA11-3DC7-F361-41E1-2E0B505E107A}"/>
              </a:ext>
            </a:extLst>
          </p:cNvPr>
          <p:cNvSpPr txBox="1"/>
          <p:nvPr/>
        </p:nvSpPr>
        <p:spPr>
          <a:xfrm>
            <a:off x="1464639" y="1046398"/>
            <a:ext cx="4556709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ES" sz="1400" b="1">
                <a:latin typeface="Montserrat" panose="00000500000000000000" pitchFamily="2" charset="0"/>
              </a:rPr>
              <a:t>Central FV – Demostración caso Luz del Norte</a:t>
            </a:r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AC361484-5E00-A081-0411-2E51783EB928}"/>
              </a:ext>
            </a:extLst>
          </p:cNvPr>
          <p:cNvSpPr>
            <a:spLocks noGrp="1"/>
          </p:cNvSpPr>
          <p:nvPr/>
        </p:nvSpPr>
        <p:spPr>
          <a:xfrm>
            <a:off x="6777316" y="4797689"/>
            <a:ext cx="3293525" cy="73866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457200" rtl="0" eaLnBrk="1" latinLnBrk="0" hangingPunct="1">
              <a:spcBef>
                <a:spcPts val="600"/>
              </a:spcBef>
              <a:buFont typeface="Arial"/>
              <a:buNone/>
              <a:defRPr sz="1600" i="0" kern="1200">
                <a:solidFill>
                  <a:schemeClr val="tx2"/>
                </a:solidFill>
                <a:latin typeface="HelveticaNeueLT Std Lt" panose="020B0403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457200" rtl="0" eaLnBrk="1" latinLnBrk="0" hangingPunct="1">
              <a:spcBef>
                <a:spcPts val="600"/>
              </a:spcBef>
              <a:buFont typeface="Arial"/>
              <a:buNone/>
              <a:defRPr sz="1600" i="0" kern="1200">
                <a:solidFill>
                  <a:schemeClr val="tx2"/>
                </a:solidFill>
                <a:latin typeface="HelveticaNeueLT Std Lt" panose="020B0403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457200" rtl="0" eaLnBrk="1" latinLnBrk="0" hangingPunct="1">
              <a:spcBef>
                <a:spcPts val="600"/>
              </a:spcBef>
              <a:buFont typeface="Arial"/>
              <a:buNone/>
              <a:defRPr sz="1600" i="0" kern="1200">
                <a:solidFill>
                  <a:schemeClr val="tx2"/>
                </a:solidFill>
                <a:latin typeface="HelveticaNeueLT Std Lt" panose="020B0403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457200" rtl="0" eaLnBrk="1" latinLnBrk="0" hangingPunct="1">
              <a:spcBef>
                <a:spcPts val="600"/>
              </a:spcBef>
              <a:buFont typeface="Arial"/>
              <a:buNone/>
              <a:defRPr sz="1600" i="0" kern="1200">
                <a:solidFill>
                  <a:schemeClr val="tx2"/>
                </a:solidFill>
                <a:latin typeface="HelveticaNeueLT Std Lt" panose="020B0403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457200" rtl="0" eaLnBrk="1" latinLnBrk="0" hangingPunct="1">
              <a:spcBef>
                <a:spcPts val="600"/>
              </a:spcBef>
              <a:buFont typeface="Arial"/>
              <a:buNone/>
              <a:defRPr sz="1600" i="0" kern="1200">
                <a:solidFill>
                  <a:schemeClr val="tx2"/>
                </a:solidFill>
                <a:latin typeface="HelveticaNeueLT Std Lt" panose="020B0403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433">
              <a:spcBef>
                <a:spcPts val="800"/>
              </a:spcBef>
            </a:pPr>
            <a:r>
              <a:rPr lang="es-ES" sz="1400">
                <a:solidFill>
                  <a:schemeClr val="tx1"/>
                </a:solidFill>
                <a:latin typeface="Montserrat" panose="00000500000000000000" pitchFamily="2" charset="0"/>
                <a:cs typeface="+mn-cs"/>
              </a:rPr>
              <a:t>Respuesta de Luz del Norte frente a un evento de Sub frecuencia con un estatismo del 3%.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F3870DD-5A92-6C77-286F-7CBA18CC24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4639" y="1758128"/>
            <a:ext cx="4942381" cy="244153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FA5A3A7F-7087-0E50-A2F2-037542B868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8669" y="1765333"/>
            <a:ext cx="5046750" cy="245587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751EA3A-7D6D-066F-570F-527096EFFED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6241"/>
          <a:stretch/>
        </p:blipFill>
        <p:spPr>
          <a:xfrm>
            <a:off x="1585583" y="4797689"/>
            <a:ext cx="5113797" cy="1773953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DD3189AA-A10D-8062-1FE7-6EA2291BCE95}"/>
              </a:ext>
            </a:extLst>
          </p:cNvPr>
          <p:cNvSpPr txBox="1"/>
          <p:nvPr/>
        </p:nvSpPr>
        <p:spPr>
          <a:xfrm>
            <a:off x="8562900" y="1449659"/>
            <a:ext cx="194337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defTabSz="609433">
              <a:spcBef>
                <a:spcPts val="800"/>
              </a:spcBef>
            </a:pPr>
            <a:r>
              <a:rPr lang="es-CL" sz="1400" b="1">
                <a:solidFill>
                  <a:schemeClr val="tx1"/>
                </a:solidFill>
                <a:latin typeface="Montserrat" panose="00000500000000000000" pitchFamily="2" charset="0"/>
                <a:cs typeface="+mn-cs"/>
              </a:rPr>
              <a:t>Control de Tensión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729A0C42-03A7-500B-E1FF-D039C433D185}"/>
              </a:ext>
            </a:extLst>
          </p:cNvPr>
          <p:cNvSpPr txBox="1"/>
          <p:nvPr/>
        </p:nvSpPr>
        <p:spPr>
          <a:xfrm>
            <a:off x="2165220" y="1492147"/>
            <a:ext cx="4086289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defTabSz="609433">
              <a:spcBef>
                <a:spcPts val="800"/>
              </a:spcBef>
            </a:pPr>
            <a:r>
              <a:rPr lang="es-CL" sz="1400" b="1">
                <a:solidFill>
                  <a:schemeClr val="tx1"/>
                </a:solidFill>
                <a:latin typeface="Montserrat" panose="00000500000000000000" pitchFamily="2" charset="0"/>
                <a:cs typeface="+mn-cs"/>
              </a:rPr>
              <a:t>Control Secundario de Frecuencia (AGC)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55D89282-C06A-2330-9954-487E45C40222}"/>
              </a:ext>
            </a:extLst>
          </p:cNvPr>
          <p:cNvSpPr txBox="1"/>
          <p:nvPr/>
        </p:nvSpPr>
        <p:spPr>
          <a:xfrm>
            <a:off x="2168334" y="4530809"/>
            <a:ext cx="4086289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defTabSz="609433">
              <a:spcBef>
                <a:spcPts val="800"/>
              </a:spcBef>
            </a:pPr>
            <a:r>
              <a:rPr lang="es-CL" sz="1400" b="1">
                <a:solidFill>
                  <a:schemeClr val="tx1"/>
                </a:solidFill>
                <a:latin typeface="Montserrat" panose="00000500000000000000" pitchFamily="2" charset="0"/>
                <a:cs typeface="+mn-cs"/>
              </a:rPr>
              <a:t>Control Rápido de Frecuencia</a:t>
            </a:r>
          </a:p>
        </p:txBody>
      </p:sp>
    </p:spTree>
    <p:extLst>
      <p:ext uri="{BB962C8B-B14F-4D97-AF65-F5344CB8AC3E}">
        <p14:creationId xmlns:p14="http://schemas.microsoft.com/office/powerpoint/2010/main" val="280434175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22207D-9FA2-9297-5720-A454FDB0F5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1028AEF-E1E7-71F5-A7E1-45F629E163E9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Servicios Complementarios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16280693-1B40-5BF4-9394-E4ACB239C1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2522"/>
            <a:ext cx="1358899" cy="833026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E0AFDB29-156F-CB0F-F994-733EB0DAADE9}"/>
              </a:ext>
            </a:extLst>
          </p:cNvPr>
          <p:cNvSpPr txBox="1"/>
          <p:nvPr/>
        </p:nvSpPr>
        <p:spPr>
          <a:xfrm>
            <a:off x="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Aspectos técnicos y económicos en la integración RER</a:t>
            </a:r>
          </a:p>
          <a:p>
            <a:pPr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2524524-96FF-A624-E4B7-1D18A5ECD48A}"/>
              </a:ext>
            </a:extLst>
          </p:cNvPr>
          <p:cNvSpPr txBox="1"/>
          <p:nvPr/>
        </p:nvSpPr>
        <p:spPr>
          <a:xfrm>
            <a:off x="1639294" y="1136181"/>
            <a:ext cx="9784080" cy="52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ES" sz="1400" b="1" dirty="0">
                <a:latin typeface="Montserrat" panose="00000500000000000000" pitchFamily="2" charset="0"/>
              </a:rPr>
              <a:t>Proporción adjudicación horaria acumulada por tecnología entre el 21 de octubre de 2024 y el 31 de octubre de 2024</a:t>
            </a:r>
          </a:p>
        </p:txBody>
      </p:sp>
      <p:sp>
        <p:nvSpPr>
          <p:cNvPr id="6" name="TextBox 16">
            <a:extLst>
              <a:ext uri="{FF2B5EF4-FFF2-40B4-BE49-F238E27FC236}">
                <a16:creationId xmlns:a16="http://schemas.microsoft.com/office/drawing/2014/main" id="{50A3E603-5563-AB5F-B8A0-14E6849FC4F7}"/>
              </a:ext>
            </a:extLst>
          </p:cNvPr>
          <p:cNvSpPr txBox="1"/>
          <p:nvPr/>
        </p:nvSpPr>
        <p:spPr>
          <a:xfrm>
            <a:off x="2046110" y="5417970"/>
            <a:ext cx="69481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000" dirty="0">
                <a:latin typeface="Calibri Light" panose="020F0302020204030204" pitchFamily="34" charset="0"/>
                <a:cs typeface="Calibri Light" panose="020F0302020204030204" pitchFamily="34" charset="0"/>
              </a:rPr>
              <a:t>Fuente: Coordinador Eléctrico Nacional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C6CE27E-D373-633C-4E0B-9ED8B345BB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6207" y="2133599"/>
            <a:ext cx="4930185" cy="3154018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26CB0B98-71F7-9560-8AA9-03F868D05622}"/>
              </a:ext>
            </a:extLst>
          </p:cNvPr>
          <p:cNvSpPr txBox="1"/>
          <p:nvPr/>
        </p:nvSpPr>
        <p:spPr>
          <a:xfrm>
            <a:off x="3918668" y="1821372"/>
            <a:ext cx="792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ES" sz="1400" b="1" dirty="0">
                <a:latin typeface="Montserrat" panose="00000500000000000000" pitchFamily="2" charset="0"/>
              </a:rPr>
              <a:t>CPF+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76C39973-6A82-4BE7-F07B-FD1105068C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2789" y="2132258"/>
            <a:ext cx="4930186" cy="3187971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2BE2D417-D8EB-037A-9D59-7A25FF8E9E81}"/>
              </a:ext>
            </a:extLst>
          </p:cNvPr>
          <p:cNvSpPr txBox="1"/>
          <p:nvPr/>
        </p:nvSpPr>
        <p:spPr>
          <a:xfrm>
            <a:off x="9338812" y="1814748"/>
            <a:ext cx="792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ES" sz="1400" b="1" dirty="0">
                <a:latin typeface="Montserrat" panose="00000500000000000000" pitchFamily="2" charset="0"/>
              </a:rPr>
              <a:t>CPF-</a:t>
            </a:r>
          </a:p>
        </p:txBody>
      </p:sp>
    </p:spTree>
    <p:extLst>
      <p:ext uri="{BB962C8B-B14F-4D97-AF65-F5344CB8AC3E}">
        <p14:creationId xmlns:p14="http://schemas.microsoft.com/office/powerpoint/2010/main" val="3982713609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F12DCD-8F33-C567-8528-39DC72EE7B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B0655FE-8CF1-9B4B-2BA7-814AEDB6A346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Servicios Complementarios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07EE122D-CCB9-E12D-DA4B-CA838B0698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2522"/>
            <a:ext cx="1358899" cy="833026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0DDAE5B3-AF8C-F89B-1F87-87E572A347B0}"/>
              </a:ext>
            </a:extLst>
          </p:cNvPr>
          <p:cNvSpPr txBox="1"/>
          <p:nvPr/>
        </p:nvSpPr>
        <p:spPr>
          <a:xfrm>
            <a:off x="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Aspectos técnicos y económicos en la integración RER</a:t>
            </a:r>
          </a:p>
          <a:p>
            <a:pPr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7AE3FF0-72CB-7219-DDA3-F60DB31C869A}"/>
              </a:ext>
            </a:extLst>
          </p:cNvPr>
          <p:cNvSpPr txBox="1"/>
          <p:nvPr/>
        </p:nvSpPr>
        <p:spPr>
          <a:xfrm>
            <a:off x="1639294" y="1109677"/>
            <a:ext cx="9784080" cy="52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ES" sz="1400" b="1" dirty="0">
                <a:latin typeface="Montserrat" panose="00000500000000000000" pitchFamily="2" charset="0"/>
              </a:rPr>
              <a:t>Proporción adjudicación horaria acumulada por tecnología entre el 21 de octubre de 2024 y el 31 de octubre de 2024</a:t>
            </a:r>
          </a:p>
        </p:txBody>
      </p:sp>
      <p:sp>
        <p:nvSpPr>
          <p:cNvPr id="6" name="TextBox 16">
            <a:extLst>
              <a:ext uri="{FF2B5EF4-FFF2-40B4-BE49-F238E27FC236}">
                <a16:creationId xmlns:a16="http://schemas.microsoft.com/office/drawing/2014/main" id="{D1DEE165-A24B-4ABB-1BDE-89FE3D97344A}"/>
              </a:ext>
            </a:extLst>
          </p:cNvPr>
          <p:cNvSpPr txBox="1"/>
          <p:nvPr/>
        </p:nvSpPr>
        <p:spPr>
          <a:xfrm>
            <a:off x="2046110" y="5451100"/>
            <a:ext cx="69481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000" dirty="0">
                <a:latin typeface="Calibri Light" panose="020F0302020204030204" pitchFamily="34" charset="0"/>
                <a:cs typeface="Calibri Light" panose="020F0302020204030204" pitchFamily="34" charset="0"/>
              </a:rPr>
              <a:t>Fuente: Coordinador Eléctrico Nacional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7ECFB8F-D7B1-8D35-F4EC-102496199021}"/>
              </a:ext>
            </a:extLst>
          </p:cNvPr>
          <p:cNvSpPr txBox="1"/>
          <p:nvPr/>
        </p:nvSpPr>
        <p:spPr>
          <a:xfrm>
            <a:off x="3918668" y="1841250"/>
            <a:ext cx="792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ES" sz="1400" b="1" dirty="0">
                <a:latin typeface="Montserrat" panose="00000500000000000000" pitchFamily="2" charset="0"/>
              </a:rPr>
              <a:t>CSF+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C9FFA802-7435-C709-1A7C-BF2DD05388B4}"/>
              </a:ext>
            </a:extLst>
          </p:cNvPr>
          <p:cNvSpPr txBox="1"/>
          <p:nvPr/>
        </p:nvSpPr>
        <p:spPr>
          <a:xfrm>
            <a:off x="9338812" y="1834626"/>
            <a:ext cx="792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ES" sz="1400" b="1" dirty="0">
                <a:latin typeface="Montserrat" panose="00000500000000000000" pitchFamily="2" charset="0"/>
              </a:rPr>
              <a:t>CSF-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7004E74-ED82-C4FE-A9E6-96B2564411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2468" y="2149027"/>
            <a:ext cx="4848554" cy="3097129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1500D83B-36AA-DC1A-70F3-8E74CBF8FF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2557" y="2149027"/>
            <a:ext cx="4935032" cy="309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588131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E57CB-CD69-3094-2F95-F16442EC8B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8D8749B-8BFF-DCCE-A81E-8301B1B39CDC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Servicios Complementarios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9C7D995D-DCEA-A6C2-53B7-39D17BFEE5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2522"/>
            <a:ext cx="1358899" cy="833026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F5746D39-06A4-7F9D-B441-142222E4BEFF}"/>
              </a:ext>
            </a:extLst>
          </p:cNvPr>
          <p:cNvSpPr txBox="1"/>
          <p:nvPr/>
        </p:nvSpPr>
        <p:spPr>
          <a:xfrm>
            <a:off x="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Aspectos técnicos y económicos en la integración RER</a:t>
            </a:r>
          </a:p>
          <a:p>
            <a:pPr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2E0A8BF-3F3A-49AC-6704-EF728D737B5D}"/>
              </a:ext>
            </a:extLst>
          </p:cNvPr>
          <p:cNvSpPr txBox="1"/>
          <p:nvPr/>
        </p:nvSpPr>
        <p:spPr>
          <a:xfrm>
            <a:off x="1639294" y="1169311"/>
            <a:ext cx="9784080" cy="52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ES" sz="1400" b="1" dirty="0">
                <a:latin typeface="Montserrat" panose="00000500000000000000" pitchFamily="2" charset="0"/>
              </a:rPr>
              <a:t>Proporción adjudicación horaria acumulada por tecnología entre el 21 de octubre de 2024 y el 31 de octubre de 2024</a:t>
            </a:r>
          </a:p>
        </p:txBody>
      </p:sp>
      <p:sp>
        <p:nvSpPr>
          <p:cNvPr id="6" name="TextBox 16">
            <a:extLst>
              <a:ext uri="{FF2B5EF4-FFF2-40B4-BE49-F238E27FC236}">
                <a16:creationId xmlns:a16="http://schemas.microsoft.com/office/drawing/2014/main" id="{E7C8D7B1-362E-F60E-84B6-A7769646DD80}"/>
              </a:ext>
            </a:extLst>
          </p:cNvPr>
          <p:cNvSpPr txBox="1"/>
          <p:nvPr/>
        </p:nvSpPr>
        <p:spPr>
          <a:xfrm>
            <a:off x="2046110" y="5451100"/>
            <a:ext cx="69481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000" dirty="0">
                <a:latin typeface="Calibri Light" panose="020F0302020204030204" pitchFamily="34" charset="0"/>
                <a:cs typeface="Calibri Light" panose="020F0302020204030204" pitchFamily="34" charset="0"/>
              </a:rPr>
              <a:t>Fuente: Coordinador Eléctrico Nacional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CAF33ED-BF14-17C5-EE00-43D69799DE10}"/>
              </a:ext>
            </a:extLst>
          </p:cNvPr>
          <p:cNvSpPr txBox="1"/>
          <p:nvPr/>
        </p:nvSpPr>
        <p:spPr>
          <a:xfrm>
            <a:off x="3918668" y="1841250"/>
            <a:ext cx="792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ES" sz="1400" b="1" dirty="0">
                <a:latin typeface="Montserrat" panose="00000500000000000000" pitchFamily="2" charset="0"/>
              </a:rPr>
              <a:t>CTF+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CB31BDA-98F9-C48C-58D8-1C6DB9921680}"/>
              </a:ext>
            </a:extLst>
          </p:cNvPr>
          <p:cNvSpPr txBox="1"/>
          <p:nvPr/>
        </p:nvSpPr>
        <p:spPr>
          <a:xfrm>
            <a:off x="9338812" y="1834626"/>
            <a:ext cx="792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ES" sz="1400" b="1" dirty="0">
                <a:latin typeface="Montserrat" panose="00000500000000000000" pitchFamily="2" charset="0"/>
              </a:rPr>
              <a:t>CTF-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BA96FD0-3105-9017-DC76-440A125A17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0397" y="2175028"/>
            <a:ext cx="4791640" cy="3086884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B7C11E45-F0E6-EDDD-8C04-DAAAFE30C7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1629" y="2175028"/>
            <a:ext cx="4836519" cy="308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510403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1C6920-F237-F97F-4825-BF657F793D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8FB0039-E534-6AA9-6F02-3DFBF1676B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288" y="1389660"/>
            <a:ext cx="4508008" cy="326496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BF008CB-4372-DD86-C21A-BF7D4C693D20}"/>
              </a:ext>
            </a:extLst>
          </p:cNvPr>
          <p:cNvSpPr txBox="1"/>
          <p:nvPr/>
        </p:nvSpPr>
        <p:spPr>
          <a:xfrm>
            <a:off x="1953300" y="4915962"/>
            <a:ext cx="10104230" cy="65351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lvl="1" algn="ctr" defTabSz="825500">
              <a:lnSpc>
                <a:spcPct val="110000"/>
              </a:lnSpc>
              <a:spcAft>
                <a:spcPts val="600"/>
              </a:spcAft>
            </a:pPr>
            <a:r>
              <a:rPr lang="es-ES" sz="1400">
                <a:latin typeface="Montserrat" panose="00000500000000000000" pitchFamily="2" charset="0"/>
                <a:cs typeface="Aparajita" panose="020B0502040204020203" pitchFamily="18" charset="0"/>
              </a:rPr>
              <a:t>Agregado de las Potencias Mínimas de las unidades generadoras térmicas informadas y luego determinadas con el Anexo Técnico de MT en todo el Período 2017-2018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6EE4E16D-2623-C977-B544-45DC5667CF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428659"/>
              </p:ext>
            </p:extLst>
          </p:nvPr>
        </p:nvGraphicFramePr>
        <p:xfrm>
          <a:off x="6911787" y="1812094"/>
          <a:ext cx="5145743" cy="1826959"/>
        </p:xfrm>
        <a:graphic>
          <a:graphicData uri="http://schemas.openxmlformats.org/drawingml/2006/table">
            <a:tbl>
              <a:tblPr firstRow="1" firstCol="1" bandRow="1"/>
              <a:tblGrid>
                <a:gridCol w="1096634">
                  <a:extLst>
                    <a:ext uri="{9D8B030D-6E8A-4147-A177-3AD203B41FA5}">
                      <a16:colId xmlns:a16="http://schemas.microsoft.com/office/drawing/2014/main" val="174832009"/>
                    </a:ext>
                  </a:extLst>
                </a:gridCol>
                <a:gridCol w="1282217">
                  <a:extLst>
                    <a:ext uri="{9D8B030D-6E8A-4147-A177-3AD203B41FA5}">
                      <a16:colId xmlns:a16="http://schemas.microsoft.com/office/drawing/2014/main" val="705626055"/>
                    </a:ext>
                  </a:extLst>
                </a:gridCol>
                <a:gridCol w="1327114">
                  <a:extLst>
                    <a:ext uri="{9D8B030D-6E8A-4147-A177-3AD203B41FA5}">
                      <a16:colId xmlns:a16="http://schemas.microsoft.com/office/drawing/2014/main" val="2607915777"/>
                    </a:ext>
                  </a:extLst>
                </a:gridCol>
                <a:gridCol w="1439778">
                  <a:extLst>
                    <a:ext uri="{9D8B030D-6E8A-4147-A177-3AD203B41FA5}">
                      <a16:colId xmlns:a16="http://schemas.microsoft.com/office/drawing/2014/main" val="712651929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Combustible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Mínimo Técnico informados CDEC 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[MW]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Mínimo Técnico aplicación del Anexo Técnico [MW]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Diferencia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Antes – Después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[MW]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985181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Carbón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1.760,0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1.216,0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544,0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1374471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Gas Natural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1.168,6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725,6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443,0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793198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Diésel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656,4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265,0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391,4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656937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Fuel Oil N°6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80,0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80,0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920839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Petcoke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23,0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33,0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912147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Total 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3.721,0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2.309,6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1.411,4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9463455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3C855128-9B38-495A-9227-44EEF754523E}"/>
              </a:ext>
            </a:extLst>
          </p:cNvPr>
          <p:cNvSpPr txBox="1"/>
          <p:nvPr/>
        </p:nvSpPr>
        <p:spPr>
          <a:xfrm>
            <a:off x="2160918" y="282979"/>
            <a:ext cx="5625859" cy="4842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ES" b="1" u="sng" dirty="0">
                <a:solidFill>
                  <a:schemeClr val="accent2"/>
                </a:solidFill>
                <a:latin typeface="Montserrat" panose="00000500000000000000" pitchFamily="2" charset="0"/>
                <a:sym typeface="Helvetica Neue"/>
              </a:rPr>
              <a:t>Inflexibilidades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6527B8E-CBE4-72D0-1621-5A6C432A29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2522"/>
            <a:ext cx="1358899" cy="833026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503BEC41-D688-2785-55E5-40AE3B72FDCB}"/>
              </a:ext>
            </a:extLst>
          </p:cNvPr>
          <p:cNvSpPr txBox="1"/>
          <p:nvPr/>
        </p:nvSpPr>
        <p:spPr>
          <a:xfrm>
            <a:off x="9952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Desafíos: integración eficiente RER</a:t>
            </a:r>
          </a:p>
          <a:p>
            <a:pPr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F727345-E2BC-BC4D-A490-35FEF98B4EAB}"/>
              </a:ext>
            </a:extLst>
          </p:cNvPr>
          <p:cNvSpPr txBox="1"/>
          <p:nvPr/>
        </p:nvSpPr>
        <p:spPr>
          <a:xfrm>
            <a:off x="2286000" y="834106"/>
            <a:ext cx="8110330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ES" sz="1800" b="1" dirty="0">
                <a:latin typeface="Montserrat" panose="00000500000000000000" pitchFamily="2" charset="0"/>
              </a:rPr>
              <a:t>Campaña Coordinador Eléctrico Nacional</a:t>
            </a:r>
          </a:p>
        </p:txBody>
      </p:sp>
    </p:spTree>
    <p:extLst>
      <p:ext uri="{BB962C8B-B14F-4D97-AF65-F5344CB8AC3E}">
        <p14:creationId xmlns:p14="http://schemas.microsoft.com/office/powerpoint/2010/main" val="391089849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B31E3B-AF4A-6B3C-E457-A240167CB8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3AB2060-0CE7-40AC-DE2D-B26894B4585E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Fortaleza de la Red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B22202F-813A-DAAD-B68E-E0562E7B62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2522"/>
            <a:ext cx="1358899" cy="83302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E91D7153-319A-8005-D310-65A2559236D0}"/>
              </a:ext>
            </a:extLst>
          </p:cNvPr>
          <p:cNvSpPr txBox="1"/>
          <p:nvPr/>
        </p:nvSpPr>
        <p:spPr>
          <a:xfrm>
            <a:off x="9952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Desafíos: integración eficiente RER</a:t>
            </a:r>
          </a:p>
          <a:p>
            <a:pPr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3BB9976C-0077-78D7-0D2A-6EF00661479C}"/>
              </a:ext>
            </a:extLst>
          </p:cNvPr>
          <p:cNvGraphicFramePr/>
          <p:nvPr/>
        </p:nvGraphicFramePr>
        <p:xfrm>
          <a:off x="1601306" y="1093304"/>
          <a:ext cx="6502398" cy="1782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3" name="Imagen 12">
            <a:extLst>
              <a:ext uri="{FF2B5EF4-FFF2-40B4-BE49-F238E27FC236}">
                <a16:creationId xmlns:a16="http://schemas.microsoft.com/office/drawing/2014/main" id="{7BD76759-1232-AB32-794A-F34205FA4D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90368" y="2935356"/>
            <a:ext cx="6746397" cy="3390870"/>
          </a:xfrm>
          <a:prstGeom prst="rect">
            <a:avLst/>
          </a:prstGeom>
        </p:spPr>
      </p:pic>
      <p:sp>
        <p:nvSpPr>
          <p:cNvPr id="5" name="TextBox 16">
            <a:extLst>
              <a:ext uri="{FF2B5EF4-FFF2-40B4-BE49-F238E27FC236}">
                <a16:creationId xmlns:a16="http://schemas.microsoft.com/office/drawing/2014/main" id="{86903C30-BA8B-B019-4AB6-3AF1D58EA020}"/>
              </a:ext>
            </a:extLst>
          </p:cNvPr>
          <p:cNvSpPr txBox="1"/>
          <p:nvPr/>
        </p:nvSpPr>
        <p:spPr>
          <a:xfrm>
            <a:off x="2046109" y="6325747"/>
            <a:ext cx="94965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000" dirty="0">
                <a:latin typeface="Calibri Light" panose="020F0302020204030204" pitchFamily="34" charset="0"/>
                <a:cs typeface="Calibri Light" panose="020F0302020204030204" pitchFamily="34" charset="0"/>
              </a:rPr>
              <a:t>Fuente: energiE “Estudio de levantamiento de metodologías, exigencias regulatorias y métricas para evaluar los niveles de inercia y potencia de cortocircuito eficientes para el Sistema Eléctrico Nacional”, elaborado para la Comisión Nacional de Energía.</a:t>
            </a:r>
          </a:p>
        </p:txBody>
      </p:sp>
    </p:spTree>
    <p:extLst>
      <p:ext uri="{BB962C8B-B14F-4D97-AF65-F5344CB8AC3E}">
        <p14:creationId xmlns:p14="http://schemas.microsoft.com/office/powerpoint/2010/main" val="1268292438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A19B8BF1-7F75-F5F9-3D18-CFB1A8E0E7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9092027"/>
              </p:ext>
            </p:extLst>
          </p:nvPr>
        </p:nvGraphicFramePr>
        <p:xfrm>
          <a:off x="4560000" y="2160494"/>
          <a:ext cx="7632000" cy="3264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Título 1">
            <a:extLst>
              <a:ext uri="{FF2B5EF4-FFF2-40B4-BE49-F238E27FC236}">
                <a16:creationId xmlns:a16="http://schemas.microsoft.com/office/drawing/2014/main" id="{1D4CA519-8B5B-5B7E-99D0-4B6D343AF0B8}"/>
              </a:ext>
            </a:extLst>
          </p:cNvPr>
          <p:cNvSpPr txBox="1">
            <a:spLocks/>
          </p:cNvSpPr>
          <p:nvPr/>
        </p:nvSpPr>
        <p:spPr>
          <a:xfrm>
            <a:off x="4560000" y="1281951"/>
            <a:ext cx="3721709" cy="672000"/>
          </a:xfrm>
          <a:prstGeom prst="rect">
            <a:avLst/>
          </a:prstGeom>
        </p:spPr>
        <p:txBody>
          <a:bodyPr/>
          <a:lstStyle>
            <a:lvl1pPr marL="0" marR="0" indent="0" algn="ctr" defTabSz="41273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0" algn="ctr" defTabSz="41273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0" algn="ctr" defTabSz="41273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0" algn="ctr" defTabSz="41273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0" algn="ctr" defTabSz="41273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0" algn="ctr" defTabSz="41273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0" algn="ctr" defTabSz="41273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0" algn="ctr" defTabSz="41273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0" algn="ctr" defTabSz="41273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algn="l"/>
            <a:r>
              <a:rPr lang="es-CL" sz="3200" b="1" kern="0">
                <a:solidFill>
                  <a:schemeClr val="bg1"/>
                </a:solidFill>
                <a:latin typeface="Montserrat" panose="00000500000000000000" pitchFamily="2" charset="0"/>
              </a:rPr>
              <a:t>Contenido</a:t>
            </a:r>
          </a:p>
        </p:txBody>
      </p:sp>
    </p:spTree>
    <p:extLst>
      <p:ext uri="{BB962C8B-B14F-4D97-AF65-F5344CB8AC3E}">
        <p14:creationId xmlns:p14="http://schemas.microsoft.com/office/powerpoint/2010/main" val="2356439231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CF4091-CF6C-D89D-CE54-F910C83F73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37F20861-DD3D-FF38-D51A-7A29F4707673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Fortaleza de la Red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9E5D8D1-2296-96DE-D3CE-A9229AFDF9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2522"/>
            <a:ext cx="1358899" cy="83302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6DAB9304-22FE-7B68-3001-6A91E1F1F873}"/>
              </a:ext>
            </a:extLst>
          </p:cNvPr>
          <p:cNvSpPr txBox="1"/>
          <p:nvPr/>
        </p:nvSpPr>
        <p:spPr>
          <a:xfrm>
            <a:off x="9952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Desafíos: integración eficiente RER</a:t>
            </a:r>
          </a:p>
          <a:p>
            <a:pPr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AEA921CB-DE24-DF91-0C65-81D31703F6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7002" y="1605998"/>
            <a:ext cx="10322047" cy="1956298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2CDEC964-03D2-E778-7158-21E4D46B4E7B}"/>
              </a:ext>
            </a:extLst>
          </p:cNvPr>
          <p:cNvSpPr txBox="1"/>
          <p:nvPr/>
        </p:nvSpPr>
        <p:spPr>
          <a:xfrm>
            <a:off x="1527001" y="3864532"/>
            <a:ext cx="10108407" cy="923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ES" b="0" i="0" dirty="0">
                <a:solidFill>
                  <a:srgbClr val="707070"/>
                </a:solidFill>
                <a:effectLst/>
                <a:latin typeface="Lato" panose="020F0502020204030203" pitchFamily="34" charset="0"/>
              </a:rPr>
              <a:t>“</a:t>
            </a:r>
            <a:r>
              <a:rPr lang="es-ES" b="0" i="1" dirty="0">
                <a:solidFill>
                  <a:srgbClr val="707070"/>
                </a:solidFill>
                <a:effectLst/>
                <a:latin typeface="Lato" panose="020F0502020204030203" pitchFamily="34" charset="0"/>
              </a:rPr>
              <a:t>Licitación de Servicios Complementarios de Control de Tensión establece la operación por 25 años para proveer potencia de cortocircuito y contribuir a la estabilidad de tensión, elementos claves para dar fortaleza de red en la zona norte, apoyando la integración de energías renovables variables</a:t>
            </a:r>
            <a:r>
              <a:rPr lang="es-ES" b="0" i="0" dirty="0">
                <a:solidFill>
                  <a:srgbClr val="707070"/>
                </a:solidFill>
                <a:effectLst/>
                <a:latin typeface="Lato" panose="020F0502020204030203" pitchFamily="34" charset="0"/>
              </a:rPr>
              <a:t>”</a:t>
            </a:r>
          </a:p>
        </p:txBody>
      </p:sp>
      <p:sp>
        <p:nvSpPr>
          <p:cNvPr id="11" name="TextBox 16">
            <a:extLst>
              <a:ext uri="{FF2B5EF4-FFF2-40B4-BE49-F238E27FC236}">
                <a16:creationId xmlns:a16="http://schemas.microsoft.com/office/drawing/2014/main" id="{C0A2DCB3-4007-183F-0BB6-05E525861D3A}"/>
              </a:ext>
            </a:extLst>
          </p:cNvPr>
          <p:cNvSpPr txBox="1"/>
          <p:nvPr/>
        </p:nvSpPr>
        <p:spPr>
          <a:xfrm>
            <a:off x="2046110" y="4974027"/>
            <a:ext cx="69481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000" dirty="0">
                <a:latin typeface="Calibri Light" panose="020F0302020204030204" pitchFamily="34" charset="0"/>
                <a:cs typeface="Calibri Light" panose="020F0302020204030204" pitchFamily="34" charset="0"/>
              </a:rPr>
              <a:t>Fuente: Coordinador Eléctrico Nacional</a:t>
            </a:r>
          </a:p>
        </p:txBody>
      </p:sp>
    </p:spTree>
    <p:extLst>
      <p:ext uri="{BB962C8B-B14F-4D97-AF65-F5344CB8AC3E}">
        <p14:creationId xmlns:p14="http://schemas.microsoft.com/office/powerpoint/2010/main" val="2685217531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0CF3A1-7188-6D0C-FA5F-BBB74CC6C9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CB64090C-9102-8F55-1DA0-5B46CBC8CBA4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Código de Red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9F1AB90-F8D2-69FE-B3BD-BD7BA6131D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2522"/>
            <a:ext cx="1358899" cy="83302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127EBA59-4519-729A-619D-9975AB9CFF97}"/>
              </a:ext>
            </a:extLst>
          </p:cNvPr>
          <p:cNvSpPr txBox="1"/>
          <p:nvPr/>
        </p:nvSpPr>
        <p:spPr>
          <a:xfrm>
            <a:off x="9952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Desafíos: integración eficiente RER</a:t>
            </a:r>
          </a:p>
          <a:p>
            <a:pPr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A446D10-201A-63D4-EFDF-084256466A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3262" y="1000539"/>
            <a:ext cx="3832127" cy="5042452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396264F5-F5EF-6A7C-CD0B-FA50A5F99585}"/>
              </a:ext>
            </a:extLst>
          </p:cNvPr>
          <p:cNvSpPr txBox="1"/>
          <p:nvPr/>
        </p:nvSpPr>
        <p:spPr>
          <a:xfrm>
            <a:off x="1441325" y="1116118"/>
            <a:ext cx="5625571" cy="37702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400" dirty="0">
                <a:latin typeface="Montserrat" panose="00000500000000000000" pitchFamily="2" charset="0"/>
              </a:rPr>
              <a:t>Requisitos para Recursos Basados en Inversores (IBR) y Almacenamiento (BESS):</a:t>
            </a:r>
          </a:p>
          <a:p>
            <a:pPr marL="742950" lvl="1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400" dirty="0">
                <a:latin typeface="Montserrat" panose="00000500000000000000" pitchFamily="2" charset="0"/>
              </a:rPr>
              <a:t>Capacidad de Soportar Fallas (</a:t>
            </a:r>
            <a:r>
              <a:rPr lang="es-ES" sz="1400" dirty="0" err="1">
                <a:latin typeface="Montserrat" panose="00000500000000000000" pitchFamily="2" charset="0"/>
              </a:rPr>
              <a:t>Fault</a:t>
            </a:r>
            <a:r>
              <a:rPr lang="es-ES" sz="1400" dirty="0">
                <a:latin typeface="Montserrat" panose="00000500000000000000" pitchFamily="2" charset="0"/>
              </a:rPr>
              <a:t> </a:t>
            </a:r>
            <a:r>
              <a:rPr lang="es-ES" sz="1400" dirty="0" err="1">
                <a:latin typeface="Montserrat" panose="00000500000000000000" pitchFamily="2" charset="0"/>
              </a:rPr>
              <a:t>Ride</a:t>
            </a:r>
            <a:r>
              <a:rPr lang="es-ES" sz="1400" dirty="0">
                <a:latin typeface="Montserrat" panose="00000500000000000000" pitchFamily="2" charset="0"/>
              </a:rPr>
              <a:t> </a:t>
            </a:r>
            <a:r>
              <a:rPr lang="es-ES" sz="1400" dirty="0" err="1">
                <a:latin typeface="Montserrat" panose="00000500000000000000" pitchFamily="2" charset="0"/>
              </a:rPr>
              <a:t>Through</a:t>
            </a:r>
            <a:r>
              <a:rPr lang="es-ES" sz="1400" dirty="0">
                <a:latin typeface="Montserrat" panose="00000500000000000000" pitchFamily="2" charset="0"/>
              </a:rPr>
              <a:t> - FRT): Exigencias claras sobre cómo deben comportarse los IBR y BESS durante y después de fallas de tensión y frecuencia para no desconectarse y apoyar la recuperación del sistema.</a:t>
            </a:r>
          </a:p>
          <a:p>
            <a:pPr marL="742950" lvl="1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400" dirty="0">
                <a:latin typeface="Montserrat" panose="00000500000000000000" pitchFamily="2" charset="0"/>
              </a:rPr>
              <a:t>Control de Potencia Activa y Reactiva: Definir capacidades para regular la potencia activa (incluyendo control de rampa ) y reactiva (para control de tensión ), especificando rangos y tiempos de respuesta.</a:t>
            </a:r>
          </a:p>
          <a:p>
            <a:pPr marL="742950" lvl="1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400" dirty="0">
                <a:latin typeface="Montserrat" panose="00000500000000000000" pitchFamily="2" charset="0"/>
              </a:rPr>
              <a:t>Capacidades Avanzadas de Control: Incorporar requisitos para que los inversores puedan contribuir activamente a la estabilidad (inercia sintética, referencia de tensión/frecuencia).</a:t>
            </a:r>
          </a:p>
        </p:txBody>
      </p:sp>
    </p:spTree>
    <p:extLst>
      <p:ext uri="{BB962C8B-B14F-4D97-AF65-F5344CB8AC3E}">
        <p14:creationId xmlns:p14="http://schemas.microsoft.com/office/powerpoint/2010/main" val="2974593117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62AA03-13D2-93E5-0100-C7F9F8A66A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0EC1222-5008-8501-9F35-F69CBA3D635D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Generación a Pequeña Escala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679E3EB-CC83-D08C-F78F-60F77C07A4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2522"/>
            <a:ext cx="1358899" cy="83302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8A160305-AAD1-C6D0-CD80-1BF578E3B620}"/>
              </a:ext>
            </a:extLst>
          </p:cNvPr>
          <p:cNvSpPr txBox="1"/>
          <p:nvPr/>
        </p:nvSpPr>
        <p:spPr>
          <a:xfrm>
            <a:off x="9952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4800"/>
              </a:spcAft>
            </a:pPr>
            <a:r>
              <a:rPr lang="es-ES" sz="900" dirty="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>
              <a:spcAft>
                <a:spcPts val="4800"/>
              </a:spcAft>
            </a:pPr>
            <a:r>
              <a:rPr lang="es-CL" sz="900" dirty="0">
                <a:solidFill>
                  <a:srgbClr val="FFFFFF"/>
                </a:solidFill>
                <a:latin typeface="Montserrat" panose="00000500000000000000" pitchFamily="2" charset="0"/>
              </a:rPr>
              <a:t>Desafíos: integración eficiente RER</a:t>
            </a:r>
          </a:p>
          <a:p>
            <a:pPr>
              <a:spcAft>
                <a:spcPts val="4800"/>
              </a:spcAft>
            </a:pPr>
            <a:r>
              <a:rPr lang="es-ES" sz="900" dirty="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DAC401F-59EC-5063-77FC-B8E1A7E97E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8744" y="1342557"/>
            <a:ext cx="6665325" cy="4011322"/>
          </a:xfrm>
          <a:prstGeom prst="rect">
            <a:avLst/>
          </a:prstGeom>
        </p:spPr>
      </p:pic>
      <p:sp>
        <p:nvSpPr>
          <p:cNvPr id="7" name="TextBox 16">
            <a:extLst>
              <a:ext uri="{FF2B5EF4-FFF2-40B4-BE49-F238E27FC236}">
                <a16:creationId xmlns:a16="http://schemas.microsoft.com/office/drawing/2014/main" id="{022A6311-C787-4756-881B-1A029E9EC404}"/>
              </a:ext>
            </a:extLst>
          </p:cNvPr>
          <p:cNvSpPr txBox="1"/>
          <p:nvPr/>
        </p:nvSpPr>
        <p:spPr>
          <a:xfrm>
            <a:off x="2046110" y="5669769"/>
            <a:ext cx="69481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000" dirty="0">
                <a:latin typeface="Calibri Light" panose="020F0302020204030204" pitchFamily="34" charset="0"/>
                <a:cs typeface="Calibri Light" panose="020F0302020204030204" pitchFamily="34" charset="0"/>
              </a:rPr>
              <a:t>Fuente: Elaboración energiE con datos del Coordinador Eléctrico Nacional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1C88C2C-1CE9-0513-3FD0-71411BD1D890}"/>
              </a:ext>
            </a:extLst>
          </p:cNvPr>
          <p:cNvSpPr txBox="1"/>
          <p:nvPr/>
        </p:nvSpPr>
        <p:spPr>
          <a:xfrm>
            <a:off x="8753061" y="2429235"/>
            <a:ext cx="3203887" cy="15388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400" dirty="0">
                <a:latin typeface="Montserrat" panose="00000500000000000000" pitchFamily="2" charset="0"/>
              </a:rPr>
              <a:t>En la actualidad el CEN no tiene visibilidad de PMGD.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400" dirty="0">
                <a:latin typeface="Montserrat" panose="00000500000000000000" pitchFamily="2" charset="0"/>
              </a:rPr>
              <a:t>Eventuales interferencias con EDAC.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400" dirty="0">
                <a:latin typeface="Montserrat" panose="00000500000000000000" pitchFamily="2" charset="0"/>
              </a:rPr>
              <a:t>Traspaso de costos crecientes para los usuarios.</a:t>
            </a:r>
          </a:p>
        </p:txBody>
      </p:sp>
    </p:spTree>
    <p:extLst>
      <p:ext uri="{BB962C8B-B14F-4D97-AF65-F5344CB8AC3E}">
        <p14:creationId xmlns:p14="http://schemas.microsoft.com/office/powerpoint/2010/main" val="27414416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FDF1BA-037B-0E72-A02E-107E9B26D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67182E6-CFDC-944F-B092-3CD38A20F5F5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Generación a Pequeña Escala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A79719B-D228-4A1D-9C49-A3B1842521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42522"/>
            <a:ext cx="1358899" cy="83302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96897327-47E4-4E9B-768A-8583DFC985F8}"/>
              </a:ext>
            </a:extLst>
          </p:cNvPr>
          <p:cNvSpPr txBox="1"/>
          <p:nvPr/>
        </p:nvSpPr>
        <p:spPr>
          <a:xfrm>
            <a:off x="9952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4800"/>
              </a:spcAft>
            </a:pPr>
            <a:r>
              <a:rPr lang="es-ES" sz="900" dirty="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>
              <a:spcAft>
                <a:spcPts val="4800"/>
              </a:spcAft>
            </a:pPr>
            <a:r>
              <a:rPr lang="es-CL" sz="900" dirty="0">
                <a:solidFill>
                  <a:srgbClr val="FFFFFF"/>
                </a:solidFill>
                <a:latin typeface="Montserrat" panose="00000500000000000000" pitchFamily="2" charset="0"/>
              </a:rPr>
              <a:t>Desafíos: integración eficiente RER</a:t>
            </a:r>
          </a:p>
          <a:p>
            <a:pPr>
              <a:spcAft>
                <a:spcPts val="4800"/>
              </a:spcAft>
            </a:pPr>
            <a:r>
              <a:rPr lang="es-ES" sz="900" dirty="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C5838AFB-A7C0-B729-72F1-060B210758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2427" y="1326005"/>
            <a:ext cx="9107145" cy="449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300950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876265-4440-F03C-520B-356B1A0E8E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2FC944A-5AE1-786A-8BC1-C47365EE462B}"/>
              </a:ext>
            </a:extLst>
          </p:cNvPr>
          <p:cNvSpPr txBox="1"/>
          <p:nvPr/>
        </p:nvSpPr>
        <p:spPr>
          <a:xfrm>
            <a:off x="6362700" y="2721114"/>
            <a:ext cx="53459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s-ES" sz="2800" b="1">
                <a:solidFill>
                  <a:srgbClr val="FF4A00"/>
                </a:solidFill>
                <a:latin typeface="Montserrat" pitchFamily="2" charset="77"/>
              </a:rPr>
              <a:t>Reflexiones finales</a:t>
            </a:r>
            <a:endParaRPr lang="es-ES" sz="2800">
              <a:solidFill>
                <a:srgbClr val="FF4A00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740184877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DF45D3-E3FC-7DEE-B19E-BA695779BE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A310954-72B7-38DC-DFEA-F9CD1296220C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 dirty="0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Reflexiones finales</a:t>
            </a:r>
            <a:endParaRPr lang="es-ES" sz="1600" dirty="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AB0B216-F950-1667-6A26-154924CA4B28}"/>
              </a:ext>
            </a:extLst>
          </p:cNvPr>
          <p:cNvSpPr txBox="1"/>
          <p:nvPr/>
        </p:nvSpPr>
        <p:spPr>
          <a:xfrm>
            <a:off x="2371339" y="1635292"/>
            <a:ext cx="8377526" cy="34317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400" dirty="0">
                <a:latin typeface="Montserrat" panose="00000500000000000000" pitchFamily="2" charset="0"/>
              </a:rPr>
              <a:t>Existe un conjunto amplio de ámbitos de gestión que pueden contribuir integrar mas RER y, a la vez, a operar el sistema eléctrico de manera más eficiente.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400" dirty="0">
                <a:latin typeface="Montserrat" panose="00000500000000000000" pitchFamily="2" charset="0"/>
              </a:rPr>
              <a:t>La rapidez de desarrollo de las RER requiere abordar estas materias con agilidad.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400" dirty="0">
                <a:latin typeface="Montserrat" panose="00000500000000000000" pitchFamily="2" charset="0"/>
              </a:rPr>
              <a:t>Resulta relevante impulsar desarrollos del sistema de transmisión con suficientes holguras, para mitigar potenciales congestiones futuras de la red.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400" dirty="0">
                <a:latin typeface="Montserrat" panose="00000500000000000000" pitchFamily="2" charset="0"/>
              </a:rPr>
              <a:t>El rol de las instituciones es esencial, por lo que también es importante dotarlas de los recursos necesarios.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400" dirty="0">
                <a:latin typeface="Montserrat" panose="00000500000000000000" pitchFamily="2" charset="0"/>
              </a:rPr>
              <a:t>Mantener un código de red moderno y actualizado apoya la inserción eficiente y segura de RER.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400" dirty="0">
                <a:latin typeface="Montserrat" panose="00000500000000000000" pitchFamily="2" charset="0"/>
              </a:rPr>
              <a:t>Es importante impulsar reglas suficientemente claras para un desarrollo a gran escala de almacenamiento.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400" dirty="0">
                <a:latin typeface="Montserrat" panose="00000500000000000000" pitchFamily="2" charset="0"/>
              </a:rPr>
              <a:t>A propósito del apagón del 25F en Chile…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s-ES" sz="1400" dirty="0">
              <a:highlight>
                <a:srgbClr val="FFFF00"/>
              </a:highlight>
              <a:latin typeface="Montserrat" panose="00000500000000000000" pitchFamily="2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B9C51C7-9AEE-8C34-2335-496622966B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97289"/>
            <a:ext cx="1358899" cy="833026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7E05E101-482B-016A-E2A7-AA527246C88E}"/>
              </a:ext>
            </a:extLst>
          </p:cNvPr>
          <p:cNvSpPr txBox="1"/>
          <p:nvPr/>
        </p:nvSpPr>
        <p:spPr>
          <a:xfrm>
            <a:off x="9952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4800"/>
              </a:spcAft>
            </a:pPr>
            <a:r>
              <a:rPr lang="es-ES" sz="900" dirty="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>
              <a:spcAft>
                <a:spcPts val="4800"/>
              </a:spcAft>
            </a:pPr>
            <a:r>
              <a:rPr lang="es-CL" sz="900" dirty="0">
                <a:solidFill>
                  <a:srgbClr val="FFFFFF"/>
                </a:solidFill>
                <a:latin typeface="Montserrat" panose="00000500000000000000" pitchFamily="2" charset="0"/>
              </a:rPr>
              <a:t>Desafíos: integración eficiente RER</a:t>
            </a:r>
          </a:p>
          <a:p>
            <a:pPr>
              <a:spcAft>
                <a:spcPts val="4800"/>
              </a:spcAft>
            </a:pPr>
            <a:r>
              <a:rPr lang="es-ES" sz="900" dirty="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</p:spTree>
    <p:extLst>
      <p:ext uri="{BB962C8B-B14F-4D97-AF65-F5344CB8AC3E}">
        <p14:creationId xmlns:p14="http://schemas.microsoft.com/office/powerpoint/2010/main" val="21298513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032286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D778A60-E112-C518-C309-779103900526}"/>
              </a:ext>
            </a:extLst>
          </p:cNvPr>
          <p:cNvSpPr txBox="1"/>
          <p:nvPr/>
        </p:nvSpPr>
        <p:spPr>
          <a:xfrm>
            <a:off x="6362700" y="2721114"/>
            <a:ext cx="534590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1200"/>
              </a:spcAft>
            </a:pPr>
            <a:r>
              <a:rPr lang="es-ES" sz="2800" b="1">
                <a:solidFill>
                  <a:srgbClr val="FF4A00"/>
                </a:solidFill>
                <a:latin typeface="Montserrat" pitchFamily="2" charset="77"/>
              </a:rPr>
              <a:t>Contexto: </a:t>
            </a:r>
            <a:r>
              <a:rPr lang="es-ES" sz="2800">
                <a:solidFill>
                  <a:srgbClr val="FF4A00"/>
                </a:solidFill>
                <a:latin typeface="Montserrat" pitchFamily="2" charset="77"/>
              </a:rPr>
              <a:t>desarrollo de la matriz eléctrica de Chile</a:t>
            </a:r>
          </a:p>
        </p:txBody>
      </p:sp>
    </p:spTree>
    <p:extLst>
      <p:ext uri="{BB962C8B-B14F-4D97-AF65-F5344CB8AC3E}">
        <p14:creationId xmlns:p14="http://schemas.microsoft.com/office/powerpoint/2010/main" val="67594335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BAA19D-16B1-D279-7A13-E02015F5E1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316B3D4-FF90-4EE6-929E-BD0F94F40715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Dependencia de hidrología y combustibles importados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061FBA9-AC47-C2A9-173D-8C56D09112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5180" y="1471023"/>
            <a:ext cx="8281687" cy="4742212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4AA76762-3FB2-D45D-3713-FACBEEC898EB}"/>
              </a:ext>
            </a:extLst>
          </p:cNvPr>
          <p:cNvSpPr txBox="1"/>
          <p:nvPr/>
        </p:nvSpPr>
        <p:spPr>
          <a:xfrm>
            <a:off x="9952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Desafíos: integración eficiente RER</a:t>
            </a:r>
          </a:p>
          <a:p>
            <a:pPr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DC9EE62-05BF-E289-5AEC-B0A31F89EA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47732"/>
            <a:ext cx="1358899" cy="833026"/>
          </a:xfrm>
          <a:prstGeom prst="rect">
            <a:avLst/>
          </a:prstGeom>
        </p:spPr>
      </p:pic>
      <p:sp>
        <p:nvSpPr>
          <p:cNvPr id="6" name="TextBox 16">
            <a:extLst>
              <a:ext uri="{FF2B5EF4-FFF2-40B4-BE49-F238E27FC236}">
                <a16:creationId xmlns:a16="http://schemas.microsoft.com/office/drawing/2014/main" id="{A2669FCB-7E2B-5725-CFA2-9488D372CE61}"/>
              </a:ext>
            </a:extLst>
          </p:cNvPr>
          <p:cNvSpPr txBox="1"/>
          <p:nvPr/>
        </p:nvSpPr>
        <p:spPr>
          <a:xfrm>
            <a:off x="2397288" y="6312492"/>
            <a:ext cx="69481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000" dirty="0">
                <a:latin typeface="Calibri Light" panose="020F0302020204030204" pitchFamily="34" charset="0"/>
                <a:cs typeface="Calibri Light" panose="020F0302020204030204" pitchFamily="34" charset="0"/>
              </a:rPr>
              <a:t>Fuente: Comisión Nacional de Energía</a:t>
            </a:r>
          </a:p>
        </p:txBody>
      </p:sp>
    </p:spTree>
    <p:extLst>
      <p:ext uri="{BB962C8B-B14F-4D97-AF65-F5344CB8AC3E}">
        <p14:creationId xmlns:p14="http://schemas.microsoft.com/office/powerpoint/2010/main" val="428956812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34378-857F-7DDC-C4F9-6503434A4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902088D-B2EB-6E75-143D-B2B85E8D8826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Dependencia de hidrología y combustibles importados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53E144E2-C86C-9DB4-D12C-88C2C7A3D89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82695" y="1485289"/>
            <a:ext cx="8433117" cy="4849374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EF298CB-1F86-2D7F-AF66-537CC413E744}"/>
              </a:ext>
            </a:extLst>
          </p:cNvPr>
          <p:cNvSpPr txBox="1"/>
          <p:nvPr/>
        </p:nvSpPr>
        <p:spPr>
          <a:xfrm>
            <a:off x="9952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Desafíos: integración eficiente RER</a:t>
            </a:r>
          </a:p>
          <a:p>
            <a:pPr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914D21F-F658-D2E5-A23C-79B35B1C1C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647732"/>
            <a:ext cx="1358899" cy="833026"/>
          </a:xfrm>
          <a:prstGeom prst="rect">
            <a:avLst/>
          </a:prstGeom>
        </p:spPr>
      </p:pic>
      <p:sp>
        <p:nvSpPr>
          <p:cNvPr id="5" name="TextBox 16">
            <a:extLst>
              <a:ext uri="{FF2B5EF4-FFF2-40B4-BE49-F238E27FC236}">
                <a16:creationId xmlns:a16="http://schemas.microsoft.com/office/drawing/2014/main" id="{73F774C4-C7AD-880B-F3C7-57A3EE8C5AB3}"/>
              </a:ext>
            </a:extLst>
          </p:cNvPr>
          <p:cNvSpPr txBox="1"/>
          <p:nvPr/>
        </p:nvSpPr>
        <p:spPr>
          <a:xfrm>
            <a:off x="2397288" y="6312492"/>
            <a:ext cx="69481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000" dirty="0">
                <a:latin typeface="Calibri Light" panose="020F0302020204030204" pitchFamily="34" charset="0"/>
                <a:cs typeface="Calibri Light" panose="020F0302020204030204" pitchFamily="34" charset="0"/>
              </a:rPr>
              <a:t>Fuente: Coordinador Eléctrico Nacional</a:t>
            </a:r>
          </a:p>
        </p:txBody>
      </p:sp>
    </p:spTree>
    <p:extLst>
      <p:ext uri="{BB962C8B-B14F-4D97-AF65-F5344CB8AC3E}">
        <p14:creationId xmlns:p14="http://schemas.microsoft.com/office/powerpoint/2010/main" val="82287782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CA3032-9DFB-2153-ADF5-FAA6A57670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692BC3B-7542-C228-0578-E921720C07CF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Capacidad instalada y generación</a:t>
            </a:r>
            <a:endParaRPr lang="es-ES" sz="160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B23BC6C-A3AA-0F65-7D4F-D8071D28289B}"/>
              </a:ext>
            </a:extLst>
          </p:cNvPr>
          <p:cNvSpPr txBox="1"/>
          <p:nvPr/>
        </p:nvSpPr>
        <p:spPr>
          <a:xfrm>
            <a:off x="7118420" y="1958796"/>
            <a:ext cx="4564786" cy="892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400">
                <a:latin typeface="Montserrat"/>
              </a:rPr>
              <a:t>Desarrollo relevante de GN a fines de los 90’s;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400">
                <a:latin typeface="Montserrat"/>
              </a:rPr>
              <a:t>Nuevas unidades carboneras desde 2009;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400">
                <a:latin typeface="Montserrat"/>
              </a:rPr>
              <a:t>Rápido desarrollo RER a partir de 2015.</a:t>
            </a: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4AC8C3F6-C47F-9370-8F94-7A9AF663B4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016596"/>
              </p:ext>
            </p:extLst>
          </p:nvPr>
        </p:nvGraphicFramePr>
        <p:xfrm>
          <a:off x="1358899" y="1170801"/>
          <a:ext cx="5759521" cy="2846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556612EC-720B-C563-7263-B897E09D720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1199240"/>
              </p:ext>
            </p:extLst>
          </p:nvPr>
        </p:nvGraphicFramePr>
        <p:xfrm>
          <a:off x="6432479" y="3677625"/>
          <a:ext cx="5759521" cy="2846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9E0EEC68-2591-4921-2441-FCDB9D678B5F}"/>
              </a:ext>
            </a:extLst>
          </p:cNvPr>
          <p:cNvSpPr txBox="1"/>
          <p:nvPr/>
        </p:nvSpPr>
        <p:spPr>
          <a:xfrm>
            <a:off x="1820756" y="4555816"/>
            <a:ext cx="4564786" cy="8156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400" dirty="0">
                <a:latin typeface="Montserrat" panose="00000500000000000000" pitchFamily="2" charset="0"/>
              </a:rPr>
              <a:t>Matriz hidrotérmica (50%/50%) a inicios de 2000;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400" dirty="0">
                <a:latin typeface="Montserrat" panose="00000500000000000000" pitchFamily="2" charset="0"/>
              </a:rPr>
              <a:t>En la actualidad Matriz renovable &gt; 70%.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21DB45B-3869-FAA1-750A-7FC34C273CBC}"/>
              </a:ext>
            </a:extLst>
          </p:cNvPr>
          <p:cNvSpPr txBox="1"/>
          <p:nvPr/>
        </p:nvSpPr>
        <p:spPr>
          <a:xfrm>
            <a:off x="9952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Desafíos: integración eficiente RER</a:t>
            </a:r>
          </a:p>
          <a:p>
            <a:pPr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DB6B74A-9E1B-4CE2-FEAC-DBC6C8B126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647732"/>
            <a:ext cx="1358899" cy="833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3429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701E2-B321-AF0F-2243-325921C42E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359698D3-15A8-C307-A613-48FAAA9490BC}"/>
              </a:ext>
            </a:extLst>
          </p:cNvPr>
          <p:cNvSpPr txBox="1"/>
          <p:nvPr/>
        </p:nvSpPr>
        <p:spPr>
          <a:xfrm>
            <a:off x="1896803" y="585000"/>
            <a:ext cx="9328438" cy="58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CL" sz="2400" b="1" dirty="0">
                <a:solidFill>
                  <a:schemeClr val="accent2"/>
                </a:solidFill>
                <a:latin typeface="Montserrat" panose="00000500000000000000" pitchFamily="2" charset="0"/>
                <a:cs typeface="Aparajita" panose="020B0502040204020203" pitchFamily="18" charset="0"/>
              </a:rPr>
              <a:t>Estadísticas SEN</a:t>
            </a:r>
            <a:endParaRPr lang="es-ES" sz="1600" dirty="0">
              <a:solidFill>
                <a:schemeClr val="accent2"/>
              </a:solidFill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276985B-4B53-E3FC-7662-2E693862DF49}"/>
              </a:ext>
            </a:extLst>
          </p:cNvPr>
          <p:cNvSpPr txBox="1"/>
          <p:nvPr/>
        </p:nvSpPr>
        <p:spPr>
          <a:xfrm>
            <a:off x="9952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Desafíos: integración eficiente RER</a:t>
            </a:r>
          </a:p>
          <a:p>
            <a:pPr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67E4353-2D9F-7076-4261-1DABEEF3B1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47732"/>
            <a:ext cx="1358899" cy="833026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81A15DB-EDD9-396E-0AAA-C01FB2FAC0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4245" y="1200035"/>
            <a:ext cx="7216140" cy="4033867"/>
          </a:xfrm>
          <a:prstGeom prst="rect">
            <a:avLst/>
          </a:prstGeom>
        </p:spPr>
      </p:pic>
      <p:sp>
        <p:nvSpPr>
          <p:cNvPr id="11" name="TextBox 16">
            <a:extLst>
              <a:ext uri="{FF2B5EF4-FFF2-40B4-BE49-F238E27FC236}">
                <a16:creationId xmlns:a16="http://schemas.microsoft.com/office/drawing/2014/main" id="{96A899D5-0534-F380-BA61-78BA04813E65}"/>
              </a:ext>
            </a:extLst>
          </p:cNvPr>
          <p:cNvSpPr txBox="1"/>
          <p:nvPr/>
        </p:nvSpPr>
        <p:spPr>
          <a:xfrm>
            <a:off x="2397288" y="6312492"/>
            <a:ext cx="69481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000" dirty="0">
                <a:latin typeface="Calibri Light" panose="020F0302020204030204" pitchFamily="34" charset="0"/>
                <a:cs typeface="Calibri Light" panose="020F0302020204030204" pitchFamily="34" charset="0"/>
              </a:rPr>
              <a:t>Fuente: Coordinador Eléctrico Nacional</a:t>
            </a:r>
          </a:p>
        </p:txBody>
      </p:sp>
      <p:pic>
        <p:nvPicPr>
          <p:cNvPr id="18" name="Imagen 17" descr="Diagrama&#10;&#10;El contenido generado por IA puede ser incorrecto.">
            <a:extLst>
              <a:ext uri="{FF2B5EF4-FFF2-40B4-BE49-F238E27FC236}">
                <a16:creationId xmlns:a16="http://schemas.microsoft.com/office/drawing/2014/main" id="{2A66A3CC-704B-CF8C-7F3B-B5A7B5E6DCF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39" r="39891"/>
          <a:stretch>
            <a:fillRect/>
          </a:stretch>
        </p:blipFill>
        <p:spPr>
          <a:xfrm>
            <a:off x="4205594" y="368892"/>
            <a:ext cx="2205162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851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6224AE0-4311-99E1-3D17-82A825414E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362" y="875250"/>
            <a:ext cx="8111581" cy="4754377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559822D7-5A6E-7187-0CBF-B4AB618C51E0}"/>
              </a:ext>
            </a:extLst>
          </p:cNvPr>
          <p:cNvSpPr txBox="1"/>
          <p:nvPr/>
        </p:nvSpPr>
        <p:spPr>
          <a:xfrm>
            <a:off x="1600883" y="5775304"/>
            <a:ext cx="9993958" cy="738664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>
                <a:latin typeface="Montserrat" pitchFamily="2" charset="0"/>
              </a:rPr>
              <a:t>A diciembre de 2024, de las 28 unidades a carbón equivalentes a 5,5 GW existentes a inicios de 2019, se habían retirado 11 unidades por un total de 1,7 GW, y se estima que al 2026 existirán otras 9 unidades disponibles para retiro o reconversión por un total de 2,2 GW.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F7A54B5F-92B0-D5D6-0CD3-885CCFCA3376}"/>
              </a:ext>
            </a:extLst>
          </p:cNvPr>
          <p:cNvSpPr txBox="1"/>
          <p:nvPr/>
        </p:nvSpPr>
        <p:spPr>
          <a:xfrm>
            <a:off x="99520" y="1757436"/>
            <a:ext cx="1290917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Contexto: desarrollo de la matriz eléctrica de Chile</a:t>
            </a:r>
          </a:p>
          <a:p>
            <a:pPr>
              <a:spcAft>
                <a:spcPts val="4800"/>
              </a:spcAft>
            </a:pPr>
            <a:r>
              <a:rPr lang="es-CL" sz="900">
                <a:solidFill>
                  <a:srgbClr val="FFFFFF"/>
                </a:solidFill>
                <a:latin typeface="Montserrat" panose="00000500000000000000" pitchFamily="2" charset="0"/>
              </a:rPr>
              <a:t>Desafíos: integración eficiente RER</a:t>
            </a:r>
          </a:p>
          <a:p>
            <a:pPr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Reflexiones finales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1ED7A5B-64FC-1753-E300-8C40436B00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47732"/>
            <a:ext cx="1358899" cy="833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50972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Black">
  <a:themeElements>
    <a:clrScheme name="energiE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FF4B00"/>
      </a:accent5>
      <a:accent6>
        <a:srgbClr val="CB297B"/>
      </a:accent6>
      <a:hlink>
        <a:srgbClr val="0000FF"/>
      </a:hlink>
      <a:folHlink>
        <a:srgbClr val="FF00FF"/>
      </a:folHlink>
    </a:clrScheme>
    <a:fontScheme name="energiE">
      <a:majorFont>
        <a:latin typeface="Nunito Sans"/>
        <a:ea typeface="Helvetica Neue Medium"/>
        <a:cs typeface="Helvetica Neue Medium"/>
      </a:majorFont>
      <a:minorFont>
        <a:latin typeface="Nunito Sans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no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50800" rIns="0" bIns="50800" numCol="1" spcCol="38100" rtlCol="0" anchor="t">
        <a:spAutoFit/>
      </a:bodyPr>
      <a:lstStyle>
        <a:defPPr marR="0" algn="l" defTabSz="825500" rtl="0" fontAlgn="auto" latinLnBrk="0" hangingPunct="0">
          <a:lnSpc>
            <a:spcPct val="110000"/>
          </a:lnSpc>
          <a:spcBef>
            <a:spcPts val="0"/>
          </a:spcBef>
          <a:spcAft>
            <a:spcPts val="600"/>
          </a:spcAft>
          <a:buClrTx/>
          <a:buSzTx/>
          <a:tabLst/>
          <a:defRPr sz="1400" dirty="0" smtClean="0">
            <a:latin typeface="+mj-lt"/>
            <a:ea typeface="Helvetica Neue"/>
            <a:cs typeface="Helvetica Neue"/>
            <a:sym typeface="Helvetica Neue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 2013 - 202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 2013 - 2022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 2013 - 2022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 2013 - 202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 2013 - 2022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 2013 - 2022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 2013 - 202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 2013 - 2022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 2013 - 2022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336</TotalTime>
  <Words>1791</Words>
  <Application>Microsoft Office PowerPoint</Application>
  <PresentationFormat>Widescreen</PresentationFormat>
  <Paragraphs>297</Paragraphs>
  <Slides>36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4" baseType="lpstr">
      <vt:lpstr>Arial</vt:lpstr>
      <vt:lpstr>Calibri</vt:lpstr>
      <vt:lpstr>Calibri Light</vt:lpstr>
      <vt:lpstr>Helvetica Neue</vt:lpstr>
      <vt:lpstr>Lato</vt:lpstr>
      <vt:lpstr>Montserrat</vt:lpstr>
      <vt:lpstr>Wingdings</vt:lpstr>
      <vt:lpstr>Black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EnergiE-EnfraGen_PPA_2025.10.16</dc:title>
  <dc:creator>energiE</dc:creator>
  <cp:lastModifiedBy>Quillahuaman Ttito Dushan Willy</cp:lastModifiedBy>
  <cp:revision>2</cp:revision>
  <dcterms:created xsi:type="dcterms:W3CDTF">2023-02-16T19:28:48Z</dcterms:created>
  <dcterms:modified xsi:type="dcterms:W3CDTF">2025-10-24T13:24:00Z</dcterms:modified>
</cp:coreProperties>
</file>