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8.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9.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0.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1.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4" r:id="rId1"/>
  </p:sldMasterIdLst>
  <p:notesMasterIdLst>
    <p:notesMasterId r:id="rId24"/>
  </p:notesMasterIdLst>
  <p:sldIdLst>
    <p:sldId id="281" r:id="rId2"/>
    <p:sldId id="257" r:id="rId3"/>
    <p:sldId id="260" r:id="rId4"/>
    <p:sldId id="261" r:id="rId5"/>
    <p:sldId id="273" r:id="rId6"/>
    <p:sldId id="269" r:id="rId7"/>
    <p:sldId id="274" r:id="rId8"/>
    <p:sldId id="262" r:id="rId9"/>
    <p:sldId id="275" r:id="rId10"/>
    <p:sldId id="264" r:id="rId11"/>
    <p:sldId id="276" r:id="rId12"/>
    <p:sldId id="265" r:id="rId13"/>
    <p:sldId id="280" r:id="rId14"/>
    <p:sldId id="266" r:id="rId15"/>
    <p:sldId id="267" r:id="rId16"/>
    <p:sldId id="268" r:id="rId17"/>
    <p:sldId id="277" r:id="rId18"/>
    <p:sldId id="271" r:id="rId19"/>
    <p:sldId id="278" r:id="rId20"/>
    <p:sldId id="272" r:id="rId21"/>
    <p:sldId id="270" r:id="rId22"/>
    <p:sldId id="279" r:id="rId23"/>
  </p:sldIdLst>
  <p:sldSz cx="12192000" cy="6858000"/>
  <p:notesSz cx="6858000" cy="9144000"/>
  <p:defaultTextStyle>
    <a:defPPr>
      <a:defRPr lang="en-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BE0BEC0-F69C-6949-8388-0C16D434EDF8}" v="3" dt="2025-10-22T16:02:55.38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449"/>
    <p:restoredTop sz="90733"/>
  </p:normalViewPr>
  <p:slideViewPr>
    <p:cSldViewPr snapToGrid="0">
      <p:cViewPr varScale="1">
        <p:scale>
          <a:sx n="57" d="100"/>
          <a:sy n="57" d="100"/>
        </p:scale>
        <p:origin x="768"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iagrams/_rels/data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 Id="rId4" Type="http://schemas.openxmlformats.org/officeDocument/2006/relationships/image" Target="../media/image17.png"/></Relationships>
</file>

<file path=ppt/diagrams/_rels/drawing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 Id="rId4" Type="http://schemas.openxmlformats.org/officeDocument/2006/relationships/image" Target="../media/image17.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BD46D6E-98EB-E945-8575-FB741B4B2937}" type="doc">
      <dgm:prSet loTypeId="urn:microsoft.com/office/officeart/2005/8/layout/pList1" loCatId="" qsTypeId="urn:microsoft.com/office/officeart/2005/8/quickstyle/simple1" qsCatId="simple" csTypeId="urn:microsoft.com/office/officeart/2005/8/colors/accent1_2" csCatId="accent1" phldr="1"/>
      <dgm:spPr/>
      <dgm:t>
        <a:bodyPr/>
        <a:lstStyle/>
        <a:p>
          <a:endParaRPr lang="en-US"/>
        </a:p>
      </dgm:t>
    </dgm:pt>
    <dgm:pt modelId="{7661533B-C2BC-0942-9E71-87D7DABF7B51}">
      <dgm:prSet phldrT="[Text]"/>
      <dgm:spPr/>
      <dgm:t>
        <a:bodyPr/>
        <a:lstStyle/>
        <a:p>
          <a:r>
            <a:rPr lang="en-US" dirty="0" err="1">
              <a:latin typeface="Book Antiqua" panose="02040602050305030304" pitchFamily="18" charset="0"/>
            </a:rPr>
            <a:t>Tarifas</a:t>
          </a:r>
          <a:r>
            <a:rPr lang="en-US" dirty="0">
              <a:latin typeface="Book Antiqua" panose="02040602050305030304" pitchFamily="18" charset="0"/>
            </a:rPr>
            <a:t> </a:t>
          </a:r>
          <a:r>
            <a:rPr lang="en-US" dirty="0" err="1">
              <a:latin typeface="Book Antiqua" panose="02040602050305030304" pitchFamily="18" charset="0"/>
            </a:rPr>
            <a:t>competitivas</a:t>
          </a:r>
          <a:r>
            <a:rPr lang="en-US" dirty="0">
              <a:latin typeface="Book Antiqua" panose="02040602050305030304" pitchFamily="18" charset="0"/>
            </a:rPr>
            <a:t>: </a:t>
          </a:r>
          <a:r>
            <a:rPr lang="en-US" dirty="0" err="1">
              <a:latin typeface="Book Antiqua" panose="02040602050305030304" pitchFamily="18" charset="0"/>
            </a:rPr>
            <a:t>consumidor</a:t>
          </a:r>
          <a:r>
            <a:rPr lang="en-US" dirty="0">
              <a:latin typeface="Book Antiqua" panose="02040602050305030304" pitchFamily="18" charset="0"/>
            </a:rPr>
            <a:t> final</a:t>
          </a:r>
        </a:p>
      </dgm:t>
    </dgm:pt>
    <dgm:pt modelId="{BA8DD469-CCC5-D245-BEEF-D995A44E8067}" type="parTrans" cxnId="{17A845E5-2061-1441-BC0B-92079FE175A2}">
      <dgm:prSet/>
      <dgm:spPr/>
      <dgm:t>
        <a:bodyPr/>
        <a:lstStyle/>
        <a:p>
          <a:endParaRPr lang="en-US"/>
        </a:p>
      </dgm:t>
    </dgm:pt>
    <dgm:pt modelId="{97A7D57D-88F2-024C-BC6D-8D14A13DB5B5}" type="sibTrans" cxnId="{17A845E5-2061-1441-BC0B-92079FE175A2}">
      <dgm:prSet/>
      <dgm:spPr/>
      <dgm:t>
        <a:bodyPr/>
        <a:lstStyle/>
        <a:p>
          <a:endParaRPr lang="en-US"/>
        </a:p>
      </dgm:t>
    </dgm:pt>
    <dgm:pt modelId="{79262DDB-3D08-8A4E-BA7C-943E99F2785E}">
      <dgm:prSet phldrT="[Text]"/>
      <dgm:spPr/>
      <dgm:t>
        <a:bodyPr/>
        <a:lstStyle/>
        <a:p>
          <a:r>
            <a:rPr lang="en-US" dirty="0">
              <a:latin typeface="Book Antiqua" panose="02040602050305030304" pitchFamily="18" charset="0"/>
            </a:rPr>
            <a:t>Precios de </a:t>
          </a:r>
          <a:r>
            <a:rPr lang="en-US" dirty="0" err="1">
              <a:latin typeface="Book Antiqua" panose="02040602050305030304" pitchFamily="18" charset="0"/>
            </a:rPr>
            <a:t>generación</a:t>
          </a:r>
          <a:r>
            <a:rPr lang="en-US" dirty="0">
              <a:latin typeface="Book Antiqua" panose="02040602050305030304" pitchFamily="18" charset="0"/>
            </a:rPr>
            <a:t> </a:t>
          </a:r>
          <a:r>
            <a:rPr lang="en-US" dirty="0" err="1">
              <a:latin typeface="Book Antiqua" panose="02040602050305030304" pitchFamily="18" charset="0"/>
            </a:rPr>
            <a:t>libres</a:t>
          </a:r>
          <a:r>
            <a:rPr lang="en-US" dirty="0">
              <a:latin typeface="Book Antiqua" panose="02040602050305030304" pitchFamily="18" charset="0"/>
            </a:rPr>
            <a:t>. </a:t>
          </a:r>
          <a:r>
            <a:rPr lang="en-US" dirty="0" err="1">
              <a:latin typeface="Book Antiqua" panose="02040602050305030304" pitchFamily="18" charset="0"/>
            </a:rPr>
            <a:t>Reducir</a:t>
          </a:r>
          <a:r>
            <a:rPr lang="en-US" dirty="0">
              <a:latin typeface="Book Antiqua" panose="02040602050305030304" pitchFamily="18" charset="0"/>
            </a:rPr>
            <a:t> </a:t>
          </a:r>
          <a:r>
            <a:rPr lang="en-US" dirty="0" err="1">
              <a:latin typeface="Book Antiqua" panose="02040602050305030304" pitchFamily="18" charset="0"/>
            </a:rPr>
            <a:t>intervención</a:t>
          </a:r>
          <a:r>
            <a:rPr lang="en-US" dirty="0">
              <a:latin typeface="Book Antiqua" panose="02040602050305030304" pitchFamily="18" charset="0"/>
            </a:rPr>
            <a:t> </a:t>
          </a:r>
          <a:r>
            <a:rPr lang="en-US" dirty="0" err="1">
              <a:latin typeface="Book Antiqua" panose="02040602050305030304" pitchFamily="18" charset="0"/>
            </a:rPr>
            <a:t>estatal</a:t>
          </a:r>
          <a:endParaRPr lang="en-US" dirty="0">
            <a:latin typeface="Book Antiqua" panose="02040602050305030304" pitchFamily="18" charset="0"/>
          </a:endParaRPr>
        </a:p>
      </dgm:t>
    </dgm:pt>
    <dgm:pt modelId="{8D954C4E-FD2C-3841-9E93-4743A1515417}" type="parTrans" cxnId="{7E765D8C-81B8-874A-95AD-70CB3EF60433}">
      <dgm:prSet/>
      <dgm:spPr/>
      <dgm:t>
        <a:bodyPr/>
        <a:lstStyle/>
        <a:p>
          <a:endParaRPr lang="en-US"/>
        </a:p>
      </dgm:t>
    </dgm:pt>
    <dgm:pt modelId="{D3ADAE64-726C-3349-8F45-FC0B9B7EF2D4}" type="sibTrans" cxnId="{7E765D8C-81B8-874A-95AD-70CB3EF60433}">
      <dgm:prSet/>
      <dgm:spPr/>
      <dgm:t>
        <a:bodyPr/>
        <a:lstStyle/>
        <a:p>
          <a:endParaRPr lang="en-US"/>
        </a:p>
      </dgm:t>
    </dgm:pt>
    <dgm:pt modelId="{022BCA4B-4B0B-9B4D-99ED-40E6DF62B575}">
      <dgm:prSet phldrT="[Text]"/>
      <dgm:spPr/>
      <dgm:t>
        <a:bodyPr/>
        <a:lstStyle/>
        <a:p>
          <a:r>
            <a:rPr lang="en-US" dirty="0" err="1">
              <a:latin typeface="Book Antiqua" panose="02040602050305030304" pitchFamily="18" charset="0"/>
            </a:rPr>
            <a:t>Efectiva</a:t>
          </a:r>
          <a:r>
            <a:rPr lang="en-US" dirty="0">
              <a:latin typeface="Book Antiqua" panose="02040602050305030304" pitchFamily="18" charset="0"/>
            </a:rPr>
            <a:t> </a:t>
          </a:r>
          <a:r>
            <a:rPr lang="en-US" dirty="0" err="1">
              <a:latin typeface="Book Antiqua" panose="02040602050305030304" pitchFamily="18" charset="0"/>
            </a:rPr>
            <a:t>competencia</a:t>
          </a:r>
          <a:r>
            <a:rPr lang="en-US" dirty="0">
              <a:latin typeface="Book Antiqua" panose="02040602050305030304" pitchFamily="18" charset="0"/>
            </a:rPr>
            <a:t> entre </a:t>
          </a:r>
          <a:r>
            <a:rPr lang="en-US" dirty="0" err="1">
              <a:latin typeface="Book Antiqua" panose="02040602050305030304" pitchFamily="18" charset="0"/>
            </a:rPr>
            <a:t>generadores</a:t>
          </a:r>
          <a:endParaRPr lang="en-US" dirty="0">
            <a:latin typeface="Book Antiqua" panose="02040602050305030304" pitchFamily="18" charset="0"/>
          </a:endParaRPr>
        </a:p>
      </dgm:t>
    </dgm:pt>
    <dgm:pt modelId="{5B58BCAA-1A69-864E-B8E0-9B4A5FA7D7AB}" type="parTrans" cxnId="{C70FECE2-8450-6447-A618-1FDFE05EE38B}">
      <dgm:prSet/>
      <dgm:spPr/>
      <dgm:t>
        <a:bodyPr/>
        <a:lstStyle/>
        <a:p>
          <a:endParaRPr lang="en-US"/>
        </a:p>
      </dgm:t>
    </dgm:pt>
    <dgm:pt modelId="{2ED7F322-1101-2342-9B47-1D83B0FCC178}" type="sibTrans" cxnId="{C70FECE2-8450-6447-A618-1FDFE05EE38B}">
      <dgm:prSet/>
      <dgm:spPr/>
      <dgm:t>
        <a:bodyPr/>
        <a:lstStyle/>
        <a:p>
          <a:endParaRPr lang="en-US"/>
        </a:p>
      </dgm:t>
    </dgm:pt>
    <dgm:pt modelId="{00088D56-DE25-DF46-A908-9EBDA5DDBC03}">
      <dgm:prSet phldrT="[Text]"/>
      <dgm:spPr/>
      <dgm:t>
        <a:bodyPr/>
        <a:lstStyle/>
        <a:p>
          <a:r>
            <a:rPr lang="en-US" dirty="0" err="1">
              <a:latin typeface="Book Antiqua" panose="02040602050305030304" pitchFamily="18" charset="0"/>
            </a:rPr>
            <a:t>Reducir</a:t>
          </a:r>
          <a:r>
            <a:rPr lang="en-US" dirty="0">
              <a:latin typeface="Book Antiqua" panose="02040602050305030304" pitchFamily="18" charset="0"/>
            </a:rPr>
            <a:t> </a:t>
          </a:r>
          <a:r>
            <a:rPr lang="en-US" dirty="0" err="1">
              <a:latin typeface="Book Antiqua" panose="02040602050305030304" pitchFamily="18" charset="0"/>
            </a:rPr>
            <a:t>volatilidad</a:t>
          </a:r>
          <a:r>
            <a:rPr lang="en-US" dirty="0">
              <a:latin typeface="Book Antiqua" panose="02040602050305030304" pitchFamily="18" charset="0"/>
            </a:rPr>
            <a:t> del mercado de combustibles</a:t>
          </a:r>
        </a:p>
      </dgm:t>
    </dgm:pt>
    <dgm:pt modelId="{73EB16A0-9E54-9545-B523-C3370D8BAF44}" type="parTrans" cxnId="{1F879434-BBB0-1146-88DF-F7161F2F9992}">
      <dgm:prSet/>
      <dgm:spPr/>
      <dgm:t>
        <a:bodyPr/>
        <a:lstStyle/>
        <a:p>
          <a:endParaRPr lang="en-US"/>
        </a:p>
      </dgm:t>
    </dgm:pt>
    <dgm:pt modelId="{06312E85-2A84-9D46-BF55-80D5A5A9DF30}" type="sibTrans" cxnId="{1F879434-BBB0-1146-88DF-F7161F2F9992}">
      <dgm:prSet/>
      <dgm:spPr/>
      <dgm:t>
        <a:bodyPr/>
        <a:lstStyle/>
        <a:p>
          <a:endParaRPr lang="en-US"/>
        </a:p>
      </dgm:t>
    </dgm:pt>
    <dgm:pt modelId="{D11FF2C2-6790-A847-B120-4F07483E1DC5}" type="pres">
      <dgm:prSet presAssocID="{0BD46D6E-98EB-E945-8575-FB741B4B2937}" presName="Name0" presStyleCnt="0">
        <dgm:presLayoutVars>
          <dgm:dir/>
          <dgm:resizeHandles val="exact"/>
        </dgm:presLayoutVars>
      </dgm:prSet>
      <dgm:spPr/>
    </dgm:pt>
    <dgm:pt modelId="{5C76DED2-135B-294E-8A23-62352A51D23D}" type="pres">
      <dgm:prSet presAssocID="{7661533B-C2BC-0942-9E71-87D7DABF7B51}" presName="compNode" presStyleCnt="0"/>
      <dgm:spPr/>
    </dgm:pt>
    <dgm:pt modelId="{A895AB32-2DC3-1743-89EC-7F16962377CD}" type="pres">
      <dgm:prSet presAssocID="{7661533B-C2BC-0942-9E71-87D7DABF7B51}" presName="pictRect" presStyleLbl="node1" presStyleIdx="0" presStyleCnt="4"/>
      <dgm:spPr>
        <a:blipFill rotWithShape="1">
          <a:blip xmlns:r="http://schemas.openxmlformats.org/officeDocument/2006/relationships" r:embed="rId1"/>
          <a:srcRect/>
          <a:stretch>
            <a:fillRect l="-2000" r="-2000"/>
          </a:stretch>
        </a:blipFill>
      </dgm:spPr>
    </dgm:pt>
    <dgm:pt modelId="{4AFAE844-8636-B947-8345-3D5D55217891}" type="pres">
      <dgm:prSet presAssocID="{7661533B-C2BC-0942-9E71-87D7DABF7B51}" presName="textRect" presStyleLbl="revTx" presStyleIdx="0" presStyleCnt="4">
        <dgm:presLayoutVars>
          <dgm:bulletEnabled val="1"/>
        </dgm:presLayoutVars>
      </dgm:prSet>
      <dgm:spPr/>
    </dgm:pt>
    <dgm:pt modelId="{50C65F12-85DB-9D4D-82E2-10CB34ED035F}" type="pres">
      <dgm:prSet presAssocID="{97A7D57D-88F2-024C-BC6D-8D14A13DB5B5}" presName="sibTrans" presStyleLbl="sibTrans2D1" presStyleIdx="0" presStyleCnt="0"/>
      <dgm:spPr/>
    </dgm:pt>
    <dgm:pt modelId="{AEC165F8-66E2-A84D-A0ED-0211BA6AA27A}" type="pres">
      <dgm:prSet presAssocID="{79262DDB-3D08-8A4E-BA7C-943E99F2785E}" presName="compNode" presStyleCnt="0"/>
      <dgm:spPr/>
    </dgm:pt>
    <dgm:pt modelId="{90C3F1DB-91E4-D747-99B7-C5241E4187BD}" type="pres">
      <dgm:prSet presAssocID="{79262DDB-3D08-8A4E-BA7C-943E99F2785E}" presName="pictRect" presStyleLbl="node1" presStyleIdx="1" presStyleCnt="4" custLinFactNeighborX="-1826" custLinFactNeighborY="-60"/>
      <dgm:spPr>
        <a:blipFill rotWithShape="1">
          <a:blip xmlns:r="http://schemas.openxmlformats.org/officeDocument/2006/relationships" r:embed="rId2"/>
          <a:srcRect/>
          <a:stretch>
            <a:fillRect l="-2000" r="-2000"/>
          </a:stretch>
        </a:blipFill>
      </dgm:spPr>
    </dgm:pt>
    <dgm:pt modelId="{7F6FB642-2B7D-3046-80F7-9BB59A8CE247}" type="pres">
      <dgm:prSet presAssocID="{79262DDB-3D08-8A4E-BA7C-943E99F2785E}" presName="textRect" presStyleLbl="revTx" presStyleIdx="1" presStyleCnt="4">
        <dgm:presLayoutVars>
          <dgm:bulletEnabled val="1"/>
        </dgm:presLayoutVars>
      </dgm:prSet>
      <dgm:spPr/>
    </dgm:pt>
    <dgm:pt modelId="{95EA9294-A1DE-204F-82D0-82BBD0DCFC8A}" type="pres">
      <dgm:prSet presAssocID="{D3ADAE64-726C-3349-8F45-FC0B9B7EF2D4}" presName="sibTrans" presStyleLbl="sibTrans2D1" presStyleIdx="0" presStyleCnt="0"/>
      <dgm:spPr/>
    </dgm:pt>
    <dgm:pt modelId="{1215DC8A-26B0-E540-A8FA-45BA1B56A358}" type="pres">
      <dgm:prSet presAssocID="{022BCA4B-4B0B-9B4D-99ED-40E6DF62B575}" presName="compNode" presStyleCnt="0"/>
      <dgm:spPr/>
    </dgm:pt>
    <dgm:pt modelId="{F15F8A19-4B64-1B49-942C-77D1A11A1266}" type="pres">
      <dgm:prSet presAssocID="{022BCA4B-4B0B-9B4D-99ED-40E6DF62B575}" presName="pictRect" presStyleLbl="node1" presStyleIdx="2" presStyleCnt="4"/>
      <dgm:spPr>
        <a:blipFill rotWithShape="1">
          <a:blip xmlns:r="http://schemas.openxmlformats.org/officeDocument/2006/relationships" r:embed="rId3"/>
          <a:srcRect/>
          <a:stretch>
            <a:fillRect l="-2000" r="-2000"/>
          </a:stretch>
        </a:blipFill>
      </dgm:spPr>
    </dgm:pt>
    <dgm:pt modelId="{A23BAD4F-15F9-7541-A7A9-A35B266C71C4}" type="pres">
      <dgm:prSet presAssocID="{022BCA4B-4B0B-9B4D-99ED-40E6DF62B575}" presName="textRect" presStyleLbl="revTx" presStyleIdx="2" presStyleCnt="4">
        <dgm:presLayoutVars>
          <dgm:bulletEnabled val="1"/>
        </dgm:presLayoutVars>
      </dgm:prSet>
      <dgm:spPr/>
    </dgm:pt>
    <dgm:pt modelId="{74C8FE47-783F-2143-9D3E-E49D444DBEC2}" type="pres">
      <dgm:prSet presAssocID="{2ED7F322-1101-2342-9B47-1D83B0FCC178}" presName="sibTrans" presStyleLbl="sibTrans2D1" presStyleIdx="0" presStyleCnt="0"/>
      <dgm:spPr/>
    </dgm:pt>
    <dgm:pt modelId="{C4920572-68D4-4644-87F3-66B33407CAC3}" type="pres">
      <dgm:prSet presAssocID="{00088D56-DE25-DF46-A908-9EBDA5DDBC03}" presName="compNode" presStyleCnt="0"/>
      <dgm:spPr/>
    </dgm:pt>
    <dgm:pt modelId="{664C2539-6CC4-B445-8033-E2943CC8B79E}" type="pres">
      <dgm:prSet presAssocID="{00088D56-DE25-DF46-A908-9EBDA5DDBC03}" presName="pictRect" presStyleLbl="node1" presStyleIdx="3" presStyleCnt="4"/>
      <dgm:spPr>
        <a:blipFill rotWithShape="1">
          <a:blip xmlns:r="http://schemas.openxmlformats.org/officeDocument/2006/relationships" r:embed="rId4"/>
          <a:srcRect/>
          <a:stretch>
            <a:fillRect l="-13000" r="-13000"/>
          </a:stretch>
        </a:blipFill>
      </dgm:spPr>
    </dgm:pt>
    <dgm:pt modelId="{029F68AA-68A6-6847-AC40-7EC27703A51B}" type="pres">
      <dgm:prSet presAssocID="{00088D56-DE25-DF46-A908-9EBDA5DDBC03}" presName="textRect" presStyleLbl="revTx" presStyleIdx="3" presStyleCnt="4">
        <dgm:presLayoutVars>
          <dgm:bulletEnabled val="1"/>
        </dgm:presLayoutVars>
      </dgm:prSet>
      <dgm:spPr/>
    </dgm:pt>
  </dgm:ptLst>
  <dgm:cxnLst>
    <dgm:cxn modelId="{1F879434-BBB0-1146-88DF-F7161F2F9992}" srcId="{0BD46D6E-98EB-E945-8575-FB741B4B2937}" destId="{00088D56-DE25-DF46-A908-9EBDA5DDBC03}" srcOrd="3" destOrd="0" parTransId="{73EB16A0-9E54-9545-B523-C3370D8BAF44}" sibTransId="{06312E85-2A84-9D46-BF55-80D5A5A9DF30}"/>
    <dgm:cxn modelId="{B334075C-697E-0642-8C04-33EC421C6DBD}" type="presOf" srcId="{0BD46D6E-98EB-E945-8575-FB741B4B2937}" destId="{D11FF2C2-6790-A847-B120-4F07483E1DC5}" srcOrd="0" destOrd="0" presId="urn:microsoft.com/office/officeart/2005/8/layout/pList1"/>
    <dgm:cxn modelId="{FC1B9F4C-4F51-FA48-9F81-2C2C4815CB7C}" type="presOf" srcId="{D3ADAE64-726C-3349-8F45-FC0B9B7EF2D4}" destId="{95EA9294-A1DE-204F-82D0-82BBD0DCFC8A}" srcOrd="0" destOrd="0" presId="urn:microsoft.com/office/officeart/2005/8/layout/pList1"/>
    <dgm:cxn modelId="{F30FB66F-E2FA-3D46-BCCA-4371290204B1}" type="presOf" srcId="{022BCA4B-4B0B-9B4D-99ED-40E6DF62B575}" destId="{A23BAD4F-15F9-7541-A7A9-A35B266C71C4}" srcOrd="0" destOrd="0" presId="urn:microsoft.com/office/officeart/2005/8/layout/pList1"/>
    <dgm:cxn modelId="{699E1B53-3190-2B49-B4DC-9CF18ACD08E2}" type="presOf" srcId="{7661533B-C2BC-0942-9E71-87D7DABF7B51}" destId="{4AFAE844-8636-B947-8345-3D5D55217891}" srcOrd="0" destOrd="0" presId="urn:microsoft.com/office/officeart/2005/8/layout/pList1"/>
    <dgm:cxn modelId="{7E765D8C-81B8-874A-95AD-70CB3EF60433}" srcId="{0BD46D6E-98EB-E945-8575-FB741B4B2937}" destId="{79262DDB-3D08-8A4E-BA7C-943E99F2785E}" srcOrd="1" destOrd="0" parTransId="{8D954C4E-FD2C-3841-9E93-4743A1515417}" sibTransId="{D3ADAE64-726C-3349-8F45-FC0B9B7EF2D4}"/>
    <dgm:cxn modelId="{3C5A87D3-F966-A846-9B3D-27150458E5B5}" type="presOf" srcId="{79262DDB-3D08-8A4E-BA7C-943E99F2785E}" destId="{7F6FB642-2B7D-3046-80F7-9BB59A8CE247}" srcOrd="0" destOrd="0" presId="urn:microsoft.com/office/officeart/2005/8/layout/pList1"/>
    <dgm:cxn modelId="{C7EB3FD8-791E-9647-8410-066A7E9C6A92}" type="presOf" srcId="{97A7D57D-88F2-024C-BC6D-8D14A13DB5B5}" destId="{50C65F12-85DB-9D4D-82E2-10CB34ED035F}" srcOrd="0" destOrd="0" presId="urn:microsoft.com/office/officeart/2005/8/layout/pList1"/>
    <dgm:cxn modelId="{60D994DF-0895-6241-8825-D414155CF370}" type="presOf" srcId="{00088D56-DE25-DF46-A908-9EBDA5DDBC03}" destId="{029F68AA-68A6-6847-AC40-7EC27703A51B}" srcOrd="0" destOrd="0" presId="urn:microsoft.com/office/officeart/2005/8/layout/pList1"/>
    <dgm:cxn modelId="{C70FECE2-8450-6447-A618-1FDFE05EE38B}" srcId="{0BD46D6E-98EB-E945-8575-FB741B4B2937}" destId="{022BCA4B-4B0B-9B4D-99ED-40E6DF62B575}" srcOrd="2" destOrd="0" parTransId="{5B58BCAA-1A69-864E-B8E0-9B4A5FA7D7AB}" sibTransId="{2ED7F322-1101-2342-9B47-1D83B0FCC178}"/>
    <dgm:cxn modelId="{17A845E5-2061-1441-BC0B-92079FE175A2}" srcId="{0BD46D6E-98EB-E945-8575-FB741B4B2937}" destId="{7661533B-C2BC-0942-9E71-87D7DABF7B51}" srcOrd="0" destOrd="0" parTransId="{BA8DD469-CCC5-D245-BEEF-D995A44E8067}" sibTransId="{97A7D57D-88F2-024C-BC6D-8D14A13DB5B5}"/>
    <dgm:cxn modelId="{8E3419E8-A783-3A43-B7C5-A55641812057}" type="presOf" srcId="{2ED7F322-1101-2342-9B47-1D83B0FCC178}" destId="{74C8FE47-783F-2143-9D3E-E49D444DBEC2}" srcOrd="0" destOrd="0" presId="urn:microsoft.com/office/officeart/2005/8/layout/pList1"/>
    <dgm:cxn modelId="{EA4FE5F5-8368-9C48-A4E3-FF3DE6ED43C3}" type="presParOf" srcId="{D11FF2C2-6790-A847-B120-4F07483E1DC5}" destId="{5C76DED2-135B-294E-8A23-62352A51D23D}" srcOrd="0" destOrd="0" presId="urn:microsoft.com/office/officeart/2005/8/layout/pList1"/>
    <dgm:cxn modelId="{EFF5B7D1-47DB-AF48-8096-02A166F6E1E0}" type="presParOf" srcId="{5C76DED2-135B-294E-8A23-62352A51D23D}" destId="{A895AB32-2DC3-1743-89EC-7F16962377CD}" srcOrd="0" destOrd="0" presId="urn:microsoft.com/office/officeart/2005/8/layout/pList1"/>
    <dgm:cxn modelId="{65457769-A6DE-0349-9392-E0CCAF59DD52}" type="presParOf" srcId="{5C76DED2-135B-294E-8A23-62352A51D23D}" destId="{4AFAE844-8636-B947-8345-3D5D55217891}" srcOrd="1" destOrd="0" presId="urn:microsoft.com/office/officeart/2005/8/layout/pList1"/>
    <dgm:cxn modelId="{254F3D56-6484-2744-B314-F7C4E76DB277}" type="presParOf" srcId="{D11FF2C2-6790-A847-B120-4F07483E1DC5}" destId="{50C65F12-85DB-9D4D-82E2-10CB34ED035F}" srcOrd="1" destOrd="0" presId="urn:microsoft.com/office/officeart/2005/8/layout/pList1"/>
    <dgm:cxn modelId="{A4670333-9C53-A545-AC56-BBB792944C07}" type="presParOf" srcId="{D11FF2C2-6790-A847-B120-4F07483E1DC5}" destId="{AEC165F8-66E2-A84D-A0ED-0211BA6AA27A}" srcOrd="2" destOrd="0" presId="urn:microsoft.com/office/officeart/2005/8/layout/pList1"/>
    <dgm:cxn modelId="{F8F73014-4E08-DB45-8052-8BED296D789E}" type="presParOf" srcId="{AEC165F8-66E2-A84D-A0ED-0211BA6AA27A}" destId="{90C3F1DB-91E4-D747-99B7-C5241E4187BD}" srcOrd="0" destOrd="0" presId="urn:microsoft.com/office/officeart/2005/8/layout/pList1"/>
    <dgm:cxn modelId="{E2D84EF0-87E4-1844-9782-DCE8BB152D40}" type="presParOf" srcId="{AEC165F8-66E2-A84D-A0ED-0211BA6AA27A}" destId="{7F6FB642-2B7D-3046-80F7-9BB59A8CE247}" srcOrd="1" destOrd="0" presId="urn:microsoft.com/office/officeart/2005/8/layout/pList1"/>
    <dgm:cxn modelId="{AD752D78-3ED1-734E-87FB-C6FA04D18FB6}" type="presParOf" srcId="{D11FF2C2-6790-A847-B120-4F07483E1DC5}" destId="{95EA9294-A1DE-204F-82D0-82BBD0DCFC8A}" srcOrd="3" destOrd="0" presId="urn:microsoft.com/office/officeart/2005/8/layout/pList1"/>
    <dgm:cxn modelId="{19691AEA-61BF-6245-9B19-502E054E109A}" type="presParOf" srcId="{D11FF2C2-6790-A847-B120-4F07483E1DC5}" destId="{1215DC8A-26B0-E540-A8FA-45BA1B56A358}" srcOrd="4" destOrd="0" presId="urn:microsoft.com/office/officeart/2005/8/layout/pList1"/>
    <dgm:cxn modelId="{DE8447F7-6CBE-404B-876C-BDF0CC3A0FFB}" type="presParOf" srcId="{1215DC8A-26B0-E540-A8FA-45BA1B56A358}" destId="{F15F8A19-4B64-1B49-942C-77D1A11A1266}" srcOrd="0" destOrd="0" presId="urn:microsoft.com/office/officeart/2005/8/layout/pList1"/>
    <dgm:cxn modelId="{CE8E2594-ED21-9D47-A8CB-F114F9E11805}" type="presParOf" srcId="{1215DC8A-26B0-E540-A8FA-45BA1B56A358}" destId="{A23BAD4F-15F9-7541-A7A9-A35B266C71C4}" srcOrd="1" destOrd="0" presId="urn:microsoft.com/office/officeart/2005/8/layout/pList1"/>
    <dgm:cxn modelId="{65B8009F-DAFD-3047-B59D-C9473F757700}" type="presParOf" srcId="{D11FF2C2-6790-A847-B120-4F07483E1DC5}" destId="{74C8FE47-783F-2143-9D3E-E49D444DBEC2}" srcOrd="5" destOrd="0" presId="urn:microsoft.com/office/officeart/2005/8/layout/pList1"/>
    <dgm:cxn modelId="{B88E617D-84AB-1F46-8A32-4C9F29EF7EA4}" type="presParOf" srcId="{D11FF2C2-6790-A847-B120-4F07483E1DC5}" destId="{C4920572-68D4-4644-87F3-66B33407CAC3}" srcOrd="6" destOrd="0" presId="urn:microsoft.com/office/officeart/2005/8/layout/pList1"/>
    <dgm:cxn modelId="{34F351D0-5AD8-384C-A0F7-4433F3DC7F42}" type="presParOf" srcId="{C4920572-68D4-4644-87F3-66B33407CAC3}" destId="{664C2539-6CC4-B445-8033-E2943CC8B79E}" srcOrd="0" destOrd="0" presId="urn:microsoft.com/office/officeart/2005/8/layout/pList1"/>
    <dgm:cxn modelId="{7103E57A-0A27-7F4A-A5D9-5E89A7611775}" type="presParOf" srcId="{C4920572-68D4-4644-87F3-66B33407CAC3}" destId="{029F68AA-68A6-6847-AC40-7EC27703A51B}" srcOrd="1" destOrd="0" presId="urn:microsoft.com/office/officeart/2005/8/layout/p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324F4C3-B1A5-6346-8286-60DD9D2CEED3}"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US"/>
        </a:p>
      </dgm:t>
    </dgm:pt>
    <dgm:pt modelId="{89742BB2-FF6E-AC4A-A122-607799FE00B4}">
      <dgm:prSet phldrT="[Text]" custT="1"/>
      <dgm:spPr/>
      <dgm:t>
        <a:bodyPr/>
        <a:lstStyle/>
        <a:p>
          <a:r>
            <a:rPr lang="en-US" sz="1800" dirty="0" err="1">
              <a:latin typeface="Book Antiqua" panose="02040602050305030304" pitchFamily="18" charset="0"/>
            </a:rPr>
            <a:t>Artículo</a:t>
          </a:r>
          <a:r>
            <a:rPr lang="en-US" sz="1800" dirty="0">
              <a:latin typeface="Book Antiqua" panose="02040602050305030304" pitchFamily="18" charset="0"/>
            </a:rPr>
            <a:t> 1: </a:t>
          </a:r>
          <a:r>
            <a:rPr lang="en-US" sz="1800" dirty="0" err="1">
              <a:latin typeface="Book Antiqua" panose="02040602050305030304" pitchFamily="18" charset="0"/>
            </a:rPr>
            <a:t>Definiciones</a:t>
          </a:r>
          <a:r>
            <a:rPr lang="en-US" sz="1800" dirty="0">
              <a:latin typeface="Book Antiqua" panose="02040602050305030304" pitchFamily="18" charset="0"/>
            </a:rPr>
            <a:t> de “</a:t>
          </a:r>
          <a:r>
            <a:rPr lang="en-US" sz="1800" dirty="0" err="1">
              <a:latin typeface="Book Antiqua" panose="02040602050305030304" pitchFamily="18" charset="0"/>
            </a:rPr>
            <a:t>agentes</a:t>
          </a:r>
          <a:r>
            <a:rPr lang="en-US" sz="1800" dirty="0">
              <a:latin typeface="Book Antiqua" panose="02040602050305030304" pitchFamily="18" charset="0"/>
            </a:rPr>
            <a:t>”, “</a:t>
          </a:r>
          <a:r>
            <a:rPr lang="en-US" sz="1800" dirty="0" err="1">
              <a:latin typeface="Book Antiqua" panose="02040602050305030304" pitchFamily="18" charset="0"/>
            </a:rPr>
            <a:t>servicios</a:t>
          </a:r>
          <a:r>
            <a:rPr lang="en-US" sz="1800" dirty="0">
              <a:latin typeface="Book Antiqua" panose="02040602050305030304" pitchFamily="18" charset="0"/>
            </a:rPr>
            <a:t> </a:t>
          </a:r>
          <a:r>
            <a:rPr lang="en-US" sz="1800" dirty="0" err="1">
              <a:latin typeface="Book Antiqua" panose="02040602050305030304" pitchFamily="18" charset="0"/>
            </a:rPr>
            <a:t>complementarios</a:t>
          </a:r>
          <a:r>
            <a:rPr lang="en-US" sz="1800" dirty="0">
              <a:latin typeface="Book Antiqua" panose="02040602050305030304" pitchFamily="18" charset="0"/>
            </a:rPr>
            <a:t>” y “</a:t>
          </a:r>
          <a:r>
            <a:rPr lang="en-US" sz="1800" dirty="0" err="1">
              <a:latin typeface="Book Antiqua" panose="02040602050305030304" pitchFamily="18" charset="0"/>
            </a:rPr>
            <a:t>proveedores</a:t>
          </a:r>
          <a:r>
            <a:rPr lang="en-US" sz="1800" dirty="0">
              <a:latin typeface="Book Antiqua" panose="02040602050305030304" pitchFamily="18" charset="0"/>
            </a:rPr>
            <a:t> de </a:t>
          </a:r>
          <a:r>
            <a:rPr lang="en-US" sz="1800" dirty="0" err="1">
              <a:latin typeface="Book Antiqua" panose="02040602050305030304" pitchFamily="18" charset="0"/>
            </a:rPr>
            <a:t>servicios</a:t>
          </a:r>
          <a:r>
            <a:rPr lang="en-US" sz="1800" dirty="0">
              <a:latin typeface="Book Antiqua" panose="02040602050305030304" pitchFamily="18" charset="0"/>
            </a:rPr>
            <a:t> </a:t>
          </a:r>
          <a:r>
            <a:rPr lang="en-US" sz="1800" dirty="0" err="1">
              <a:latin typeface="Book Antiqua" panose="02040602050305030304" pitchFamily="18" charset="0"/>
            </a:rPr>
            <a:t>complementarios</a:t>
          </a:r>
          <a:r>
            <a:rPr lang="en-US" sz="1800" dirty="0">
              <a:latin typeface="Book Antiqua" panose="02040602050305030304" pitchFamily="18" charset="0"/>
            </a:rPr>
            <a:t>”  </a:t>
          </a:r>
        </a:p>
      </dgm:t>
    </dgm:pt>
    <dgm:pt modelId="{140C29CB-D66F-114E-B46F-15F83C95685F}" type="parTrans" cxnId="{CFA31AA4-858B-DA48-BF11-9A340434F89E}">
      <dgm:prSet/>
      <dgm:spPr/>
      <dgm:t>
        <a:bodyPr/>
        <a:lstStyle/>
        <a:p>
          <a:endParaRPr lang="en-US"/>
        </a:p>
      </dgm:t>
    </dgm:pt>
    <dgm:pt modelId="{00BBA65C-9EC9-4646-B047-8879D7D52ECB}" type="sibTrans" cxnId="{CFA31AA4-858B-DA48-BF11-9A340434F89E}">
      <dgm:prSet/>
      <dgm:spPr/>
      <dgm:t>
        <a:bodyPr/>
        <a:lstStyle/>
        <a:p>
          <a:endParaRPr lang="en-US"/>
        </a:p>
      </dgm:t>
    </dgm:pt>
    <dgm:pt modelId="{A385453C-6E78-8844-BB65-697AF275051B}">
      <dgm:prSet phldrT="[Text]" custT="1"/>
      <dgm:spPr/>
      <dgm:t>
        <a:bodyPr/>
        <a:lstStyle/>
        <a:p>
          <a:r>
            <a:rPr lang="en-US" sz="1800" dirty="0" err="1">
              <a:latin typeface="Book Antiqua" panose="02040602050305030304" pitchFamily="18" charset="0"/>
            </a:rPr>
            <a:t>Artículo</a:t>
          </a:r>
          <a:r>
            <a:rPr lang="en-US" sz="1800" dirty="0">
              <a:latin typeface="Book Antiqua" panose="02040602050305030304" pitchFamily="18" charset="0"/>
            </a:rPr>
            <a:t> 4: </a:t>
          </a:r>
          <a:r>
            <a:rPr lang="en-US" sz="1800" dirty="0" err="1">
              <a:latin typeface="Book Antiqua" panose="02040602050305030304" pitchFamily="18" charset="0"/>
            </a:rPr>
            <a:t>Licitaciones</a:t>
          </a:r>
          <a:r>
            <a:rPr lang="en-US" sz="1800" dirty="0">
              <a:latin typeface="Book Antiqua" panose="02040602050305030304" pitchFamily="18" charset="0"/>
            </a:rPr>
            <a:t>: </a:t>
          </a:r>
          <a:r>
            <a:rPr lang="en-US" sz="1800" dirty="0" err="1">
              <a:latin typeface="Book Antiqua" panose="02040602050305030304" pitchFamily="18" charset="0"/>
            </a:rPr>
            <a:t>Bloques</a:t>
          </a:r>
          <a:r>
            <a:rPr lang="en-US" sz="1800" dirty="0">
              <a:latin typeface="Book Antiqua" panose="02040602050305030304" pitchFamily="18" charset="0"/>
            </a:rPr>
            <a:t> de </a:t>
          </a:r>
          <a:r>
            <a:rPr lang="en-US" sz="1800" dirty="0" err="1">
              <a:latin typeface="Book Antiqua" panose="02040602050305030304" pitchFamily="18" charset="0"/>
            </a:rPr>
            <a:t>potencia</a:t>
          </a:r>
          <a:r>
            <a:rPr lang="en-US" sz="1800" dirty="0">
              <a:latin typeface="Book Antiqua" panose="02040602050305030304" pitchFamily="18" charset="0"/>
            </a:rPr>
            <a:t> o </a:t>
          </a:r>
          <a:r>
            <a:rPr lang="en-US" sz="1800" dirty="0" err="1">
              <a:latin typeface="Book Antiqua" panose="02040602050305030304" pitchFamily="18" charset="0"/>
            </a:rPr>
            <a:t>energía</a:t>
          </a:r>
          <a:r>
            <a:rPr lang="en-US" sz="1800" dirty="0">
              <a:latin typeface="Book Antiqua" panose="02040602050305030304" pitchFamily="18" charset="0"/>
            </a:rPr>
            <a:t>, </a:t>
          </a:r>
          <a:r>
            <a:rPr lang="en-US" sz="1800" dirty="0" err="1">
              <a:latin typeface="Book Antiqua" panose="02040602050305030304" pitchFamily="18" charset="0"/>
            </a:rPr>
            <a:t>plazos</a:t>
          </a:r>
          <a:r>
            <a:rPr lang="en-US" sz="1800" dirty="0">
              <a:latin typeface="Book Antiqua" panose="02040602050305030304" pitchFamily="18" charset="0"/>
            </a:rPr>
            <a:t>, </a:t>
          </a:r>
          <a:r>
            <a:rPr lang="en-US" sz="1800" dirty="0" err="1">
              <a:latin typeface="Book Antiqua" panose="02040602050305030304" pitchFamily="18" charset="0"/>
            </a:rPr>
            <a:t>precios</a:t>
          </a:r>
          <a:r>
            <a:rPr lang="en-US" sz="1800" dirty="0">
              <a:latin typeface="Book Antiqua" panose="02040602050305030304" pitchFamily="18" charset="0"/>
            </a:rPr>
            <a:t>, </a:t>
          </a:r>
          <a:r>
            <a:rPr lang="en-US" sz="1800" dirty="0" err="1">
              <a:latin typeface="Book Antiqua" panose="02040602050305030304" pitchFamily="18" charset="0"/>
            </a:rPr>
            <a:t>condiciones</a:t>
          </a:r>
          <a:endParaRPr lang="en-US" sz="1800" dirty="0">
            <a:latin typeface="Book Antiqua" panose="02040602050305030304" pitchFamily="18" charset="0"/>
          </a:endParaRPr>
        </a:p>
      </dgm:t>
    </dgm:pt>
    <dgm:pt modelId="{5C06EF00-3129-5745-AB68-F34908A601B9}" type="parTrans" cxnId="{E239CD53-850D-5641-89E7-EE1AE584F30E}">
      <dgm:prSet/>
      <dgm:spPr/>
      <dgm:t>
        <a:bodyPr/>
        <a:lstStyle/>
        <a:p>
          <a:endParaRPr lang="en-US"/>
        </a:p>
      </dgm:t>
    </dgm:pt>
    <dgm:pt modelId="{0FDF4843-5E4E-1345-A416-E15548ECA249}" type="sibTrans" cxnId="{E239CD53-850D-5641-89E7-EE1AE584F30E}">
      <dgm:prSet/>
      <dgm:spPr/>
      <dgm:t>
        <a:bodyPr/>
        <a:lstStyle/>
        <a:p>
          <a:endParaRPr lang="en-US"/>
        </a:p>
      </dgm:t>
    </dgm:pt>
    <dgm:pt modelId="{B1E0EA92-7B04-9F4E-9532-1727B7DFB818}">
      <dgm:prSet phldrT="[Text]" custT="1"/>
      <dgm:spPr/>
      <dgm:t>
        <a:bodyPr/>
        <a:lstStyle/>
        <a:p>
          <a:r>
            <a:rPr lang="en-US" sz="1800" dirty="0" err="1">
              <a:latin typeface="Book Antiqua" panose="02040602050305030304" pitchFamily="18" charset="0"/>
            </a:rPr>
            <a:t>Capítulo</a:t>
          </a:r>
          <a:r>
            <a:rPr lang="en-US" sz="1800" dirty="0">
              <a:latin typeface="Book Antiqua" panose="02040602050305030304" pitchFamily="18" charset="0"/>
            </a:rPr>
            <a:t> Octavo: </a:t>
          </a:r>
          <a:r>
            <a:rPr lang="en-US" sz="1800" dirty="0" err="1">
              <a:latin typeface="Book Antiqua" panose="02040602050305030304" pitchFamily="18" charset="0"/>
            </a:rPr>
            <a:t>Regulación</a:t>
          </a:r>
          <a:r>
            <a:rPr lang="en-US" sz="1800" dirty="0">
              <a:latin typeface="Book Antiqua" panose="02040602050305030304" pitchFamily="18" charset="0"/>
            </a:rPr>
            <a:t> de </a:t>
          </a:r>
          <a:r>
            <a:rPr lang="en-US" sz="1800" dirty="0" err="1">
              <a:latin typeface="Book Antiqua" panose="02040602050305030304" pitchFamily="18" charset="0"/>
            </a:rPr>
            <a:t>Servicios</a:t>
          </a:r>
          <a:r>
            <a:rPr lang="en-US" sz="1800" dirty="0">
              <a:latin typeface="Book Antiqua" panose="02040602050305030304" pitchFamily="18" charset="0"/>
            </a:rPr>
            <a:t> </a:t>
          </a:r>
          <a:r>
            <a:rPr lang="en-US" sz="1800" dirty="0" err="1">
              <a:latin typeface="Book Antiqua" panose="02040602050305030304" pitchFamily="18" charset="0"/>
            </a:rPr>
            <a:t>Complementarios</a:t>
          </a:r>
          <a:endParaRPr lang="en-US" sz="1800" dirty="0">
            <a:latin typeface="Book Antiqua" panose="02040602050305030304" pitchFamily="18" charset="0"/>
          </a:endParaRPr>
        </a:p>
      </dgm:t>
    </dgm:pt>
    <dgm:pt modelId="{42B0C97F-A3B2-3147-B0EF-C7D1F0392AB3}" type="parTrans" cxnId="{C738AC92-6A4E-9B4F-B045-AA863CEEAACA}">
      <dgm:prSet/>
      <dgm:spPr/>
      <dgm:t>
        <a:bodyPr/>
        <a:lstStyle/>
        <a:p>
          <a:endParaRPr lang="en-US"/>
        </a:p>
      </dgm:t>
    </dgm:pt>
    <dgm:pt modelId="{F6FA7FC0-C5B7-A648-8930-E9DCF4310291}" type="sibTrans" cxnId="{C738AC92-6A4E-9B4F-B045-AA863CEEAACA}">
      <dgm:prSet/>
      <dgm:spPr/>
      <dgm:t>
        <a:bodyPr/>
        <a:lstStyle/>
        <a:p>
          <a:endParaRPr lang="en-US"/>
        </a:p>
      </dgm:t>
    </dgm:pt>
    <dgm:pt modelId="{BA7D5795-47AB-D043-B87F-6472FCCE9B56}">
      <dgm:prSet custT="1"/>
      <dgm:spPr/>
      <dgm:t>
        <a:bodyPr/>
        <a:lstStyle/>
        <a:p>
          <a:r>
            <a:rPr lang="en-US" sz="1800" dirty="0" err="1">
              <a:latin typeface="Book Antiqua" panose="02040602050305030304" pitchFamily="18" charset="0"/>
            </a:rPr>
            <a:t>Artículo</a:t>
          </a:r>
          <a:r>
            <a:rPr lang="en-US" sz="1800" dirty="0">
              <a:latin typeface="Book Antiqua" panose="02040602050305030304" pitchFamily="18" charset="0"/>
            </a:rPr>
            <a:t> 3: División entre “</a:t>
          </a:r>
          <a:r>
            <a:rPr lang="en-US" sz="1800" dirty="0" err="1">
              <a:latin typeface="Book Antiqua" panose="02040602050305030304" pitchFamily="18" charset="0"/>
            </a:rPr>
            <a:t>potencia</a:t>
          </a:r>
          <a:r>
            <a:rPr lang="en-US" sz="1800" dirty="0">
              <a:latin typeface="Book Antiqua" panose="02040602050305030304" pitchFamily="18" charset="0"/>
            </a:rPr>
            <a:t> </a:t>
          </a:r>
          <a:r>
            <a:rPr lang="en-US" sz="1800" dirty="0" err="1">
              <a:latin typeface="Book Antiqua" panose="02040602050305030304" pitchFamily="18" charset="0"/>
            </a:rPr>
            <a:t>firme</a:t>
          </a:r>
          <a:r>
            <a:rPr lang="en-US" sz="1800" dirty="0">
              <a:latin typeface="Book Antiqua" panose="02040602050305030304" pitchFamily="18" charset="0"/>
            </a:rPr>
            <a:t>” y “</a:t>
          </a:r>
          <a:r>
            <a:rPr lang="en-US" sz="1800" dirty="0" err="1">
              <a:latin typeface="Book Antiqua" panose="02040602050305030304" pitchFamily="18" charset="0"/>
            </a:rPr>
            <a:t>energía</a:t>
          </a:r>
          <a:r>
            <a:rPr lang="en-US" sz="1800" dirty="0">
              <a:latin typeface="Book Antiqua" panose="02040602050305030304" pitchFamily="18" charset="0"/>
            </a:rPr>
            <a:t> </a:t>
          </a:r>
          <a:r>
            <a:rPr lang="en-US" sz="1800" dirty="0" err="1">
              <a:latin typeface="Book Antiqua" panose="02040602050305030304" pitchFamily="18" charset="0"/>
            </a:rPr>
            <a:t>firme</a:t>
          </a:r>
          <a:r>
            <a:rPr lang="en-US" sz="1800" dirty="0">
              <a:latin typeface="Book Antiqua" panose="02040602050305030304" pitchFamily="18" charset="0"/>
            </a:rPr>
            <a:t>”</a:t>
          </a:r>
        </a:p>
      </dgm:t>
    </dgm:pt>
    <dgm:pt modelId="{110AFD02-9C5B-9E47-AA73-555F663201BD}" type="parTrans" cxnId="{0F131DA6-8895-714B-B94B-C8A650A02BB3}">
      <dgm:prSet/>
      <dgm:spPr/>
      <dgm:t>
        <a:bodyPr/>
        <a:lstStyle/>
        <a:p>
          <a:endParaRPr lang="en-US"/>
        </a:p>
      </dgm:t>
    </dgm:pt>
    <dgm:pt modelId="{F72AAFE7-9D80-9741-9285-1B5C5643FA07}" type="sibTrans" cxnId="{0F131DA6-8895-714B-B94B-C8A650A02BB3}">
      <dgm:prSet/>
      <dgm:spPr/>
      <dgm:t>
        <a:bodyPr/>
        <a:lstStyle/>
        <a:p>
          <a:endParaRPr lang="en-US"/>
        </a:p>
      </dgm:t>
    </dgm:pt>
    <dgm:pt modelId="{6AB6F00F-AA66-C347-B13E-1049C1C1DB00}">
      <dgm:prSet custT="1"/>
      <dgm:spPr/>
      <dgm:t>
        <a:bodyPr/>
        <a:lstStyle/>
        <a:p>
          <a:r>
            <a:rPr lang="en-US" sz="1800" dirty="0">
              <a:latin typeface="Book Antiqua" panose="02040602050305030304" pitchFamily="18" charset="0"/>
            </a:rPr>
            <a:t>Segunda </a:t>
          </a:r>
          <a:r>
            <a:rPr lang="en-US" sz="1800" dirty="0" err="1">
              <a:latin typeface="Book Antiqua" panose="02040602050305030304" pitchFamily="18" charset="0"/>
            </a:rPr>
            <a:t>disposición</a:t>
          </a:r>
          <a:r>
            <a:rPr lang="en-US" sz="1800" dirty="0">
              <a:latin typeface="Book Antiqua" panose="02040602050305030304" pitchFamily="18" charset="0"/>
            </a:rPr>
            <a:t> </a:t>
          </a:r>
          <a:r>
            <a:rPr lang="en-US" sz="1800" dirty="0" err="1">
              <a:latin typeface="Book Antiqua" panose="02040602050305030304" pitchFamily="18" charset="0"/>
            </a:rPr>
            <a:t>complementaria</a:t>
          </a:r>
          <a:r>
            <a:rPr lang="en-US" sz="1800" dirty="0">
              <a:latin typeface="Book Antiqua" panose="02040602050305030304" pitchFamily="18" charset="0"/>
            </a:rPr>
            <a:t>: Nueva </a:t>
          </a:r>
          <a:r>
            <a:rPr lang="en-US" sz="1800" dirty="0" err="1">
              <a:latin typeface="Book Antiqua" panose="02040602050305030304" pitchFamily="18" charset="0"/>
            </a:rPr>
            <a:t>referencia</a:t>
          </a:r>
          <a:r>
            <a:rPr lang="en-US" sz="1800" dirty="0">
              <a:latin typeface="Book Antiqua" panose="02040602050305030304" pitchFamily="18" charset="0"/>
            </a:rPr>
            <a:t> para la </a:t>
          </a:r>
          <a:r>
            <a:rPr lang="en-US" sz="1800" dirty="0" err="1">
              <a:latin typeface="Book Antiqua" panose="02040602050305030304" pitchFamily="18" charset="0"/>
            </a:rPr>
            <a:t>comparación</a:t>
          </a:r>
          <a:r>
            <a:rPr lang="en-US" sz="1800" dirty="0">
              <a:latin typeface="Book Antiqua" panose="02040602050305030304" pitchFamily="18" charset="0"/>
            </a:rPr>
            <a:t> del </a:t>
          </a:r>
          <a:r>
            <a:rPr lang="en-US" sz="1800" dirty="0" err="1">
              <a:latin typeface="Book Antiqua" panose="02040602050305030304" pitchFamily="18" charset="0"/>
            </a:rPr>
            <a:t>precio</a:t>
          </a:r>
          <a:r>
            <a:rPr lang="en-US" sz="1800" dirty="0">
              <a:latin typeface="Book Antiqua" panose="02040602050305030304" pitchFamily="18" charset="0"/>
            </a:rPr>
            <a:t> </a:t>
          </a:r>
          <a:r>
            <a:rPr lang="en-US" sz="1800" dirty="0" err="1">
              <a:latin typeface="Book Antiqua" panose="02040602050305030304" pitchFamily="18" charset="0"/>
            </a:rPr>
            <a:t>en</a:t>
          </a:r>
          <a:r>
            <a:rPr lang="en-US" sz="1800" dirty="0">
              <a:latin typeface="Book Antiqua" panose="02040602050305030304" pitchFamily="18" charset="0"/>
            </a:rPr>
            <a:t> barra</a:t>
          </a:r>
        </a:p>
      </dgm:t>
    </dgm:pt>
    <dgm:pt modelId="{49277529-63A8-6848-8819-4D855FC83323}" type="parTrans" cxnId="{6AF10C3D-77FF-4748-BEB6-22DCD1E4DB57}">
      <dgm:prSet/>
      <dgm:spPr/>
      <dgm:t>
        <a:bodyPr/>
        <a:lstStyle/>
        <a:p>
          <a:endParaRPr lang="en-US"/>
        </a:p>
      </dgm:t>
    </dgm:pt>
    <dgm:pt modelId="{68EB243F-1CB0-4749-94D5-FA79FAD9BF0D}" type="sibTrans" cxnId="{6AF10C3D-77FF-4748-BEB6-22DCD1E4DB57}">
      <dgm:prSet/>
      <dgm:spPr/>
      <dgm:t>
        <a:bodyPr/>
        <a:lstStyle/>
        <a:p>
          <a:endParaRPr lang="en-US"/>
        </a:p>
      </dgm:t>
    </dgm:pt>
    <dgm:pt modelId="{4134A927-EC1A-7D40-B474-3A01DE5245D7}">
      <dgm:prSet custT="1"/>
      <dgm:spPr/>
      <dgm:t>
        <a:bodyPr/>
        <a:lstStyle/>
        <a:p>
          <a:r>
            <a:rPr lang="en-US" sz="1800" dirty="0" err="1">
              <a:latin typeface="Book Antiqua" panose="02040602050305030304" pitchFamily="18" charset="0"/>
            </a:rPr>
            <a:t>Séptima</a:t>
          </a:r>
          <a:r>
            <a:rPr lang="en-US" sz="1800" dirty="0">
              <a:latin typeface="Book Antiqua" panose="02040602050305030304" pitchFamily="18" charset="0"/>
            </a:rPr>
            <a:t> </a:t>
          </a:r>
          <a:r>
            <a:rPr lang="en-US" sz="1800" dirty="0" err="1">
              <a:latin typeface="Book Antiqua" panose="02040602050305030304" pitchFamily="18" charset="0"/>
            </a:rPr>
            <a:t>disposición</a:t>
          </a:r>
          <a:r>
            <a:rPr lang="en-US" sz="1800" dirty="0">
              <a:latin typeface="Book Antiqua" panose="02040602050305030304" pitchFamily="18" charset="0"/>
            </a:rPr>
            <a:t> </a:t>
          </a:r>
          <a:r>
            <a:rPr lang="en-US" sz="1800" dirty="0" err="1">
              <a:latin typeface="Book Antiqua" panose="02040602050305030304" pitchFamily="18" charset="0"/>
            </a:rPr>
            <a:t>complementaria</a:t>
          </a:r>
          <a:r>
            <a:rPr lang="en-US" sz="1800" dirty="0">
              <a:latin typeface="Book Antiqua" panose="02040602050305030304" pitchFamily="18" charset="0"/>
            </a:rPr>
            <a:t>: </a:t>
          </a:r>
          <a:r>
            <a:rPr lang="en-US" sz="1800" dirty="0" err="1">
              <a:latin typeface="Book Antiqua" panose="02040602050305030304" pitchFamily="18" charset="0"/>
            </a:rPr>
            <a:t>Compraventa</a:t>
          </a:r>
          <a:r>
            <a:rPr lang="en-US" sz="1800" dirty="0">
              <a:latin typeface="Book Antiqua" panose="02040602050305030304" pitchFamily="18" charset="0"/>
            </a:rPr>
            <a:t> de </a:t>
          </a:r>
          <a:r>
            <a:rPr lang="en-US" sz="1800" dirty="0" err="1">
              <a:latin typeface="Book Antiqua" panose="02040602050305030304" pitchFamily="18" charset="0"/>
            </a:rPr>
            <a:t>energía</a:t>
          </a:r>
          <a:r>
            <a:rPr lang="en-US" sz="1800" dirty="0">
              <a:latin typeface="Book Antiqua" panose="02040602050305030304" pitchFamily="18" charset="0"/>
            </a:rPr>
            <a:t> de </a:t>
          </a:r>
          <a:r>
            <a:rPr lang="en-US" sz="1800" dirty="0" err="1">
              <a:latin typeface="Book Antiqua" panose="02040602050305030304" pitchFamily="18" charset="0"/>
            </a:rPr>
            <a:t>empresas</a:t>
          </a:r>
          <a:r>
            <a:rPr lang="en-US" sz="1800" dirty="0">
              <a:latin typeface="Book Antiqua" panose="02040602050305030304" pitchFamily="18" charset="0"/>
            </a:rPr>
            <a:t> del Estado</a:t>
          </a:r>
        </a:p>
      </dgm:t>
    </dgm:pt>
    <dgm:pt modelId="{ABD4766B-1147-E04D-8CF1-9CA755A8327D}" type="parTrans" cxnId="{1C24D5D8-585B-1E42-9CAD-89484E8F6551}">
      <dgm:prSet/>
      <dgm:spPr/>
      <dgm:t>
        <a:bodyPr/>
        <a:lstStyle/>
        <a:p>
          <a:endParaRPr lang="en-US"/>
        </a:p>
      </dgm:t>
    </dgm:pt>
    <dgm:pt modelId="{642EEBB6-0BD6-E147-961B-4FF618475252}" type="sibTrans" cxnId="{1C24D5D8-585B-1E42-9CAD-89484E8F6551}">
      <dgm:prSet/>
      <dgm:spPr/>
      <dgm:t>
        <a:bodyPr/>
        <a:lstStyle/>
        <a:p>
          <a:endParaRPr lang="en-US"/>
        </a:p>
      </dgm:t>
    </dgm:pt>
    <dgm:pt modelId="{1EA200F1-C748-184A-8149-BAF23D9267D2}" type="pres">
      <dgm:prSet presAssocID="{A324F4C3-B1A5-6346-8286-60DD9D2CEED3}" presName="linear" presStyleCnt="0">
        <dgm:presLayoutVars>
          <dgm:dir/>
          <dgm:animLvl val="lvl"/>
          <dgm:resizeHandles val="exact"/>
        </dgm:presLayoutVars>
      </dgm:prSet>
      <dgm:spPr/>
    </dgm:pt>
    <dgm:pt modelId="{D65E494A-9F52-F74E-BFA6-6467ADB6747D}" type="pres">
      <dgm:prSet presAssocID="{89742BB2-FF6E-AC4A-A122-607799FE00B4}" presName="parentLin" presStyleCnt="0"/>
      <dgm:spPr/>
    </dgm:pt>
    <dgm:pt modelId="{10050FED-DC7D-F644-AC58-2000F56D8706}" type="pres">
      <dgm:prSet presAssocID="{89742BB2-FF6E-AC4A-A122-607799FE00B4}" presName="parentLeftMargin" presStyleLbl="node1" presStyleIdx="0" presStyleCnt="6"/>
      <dgm:spPr/>
    </dgm:pt>
    <dgm:pt modelId="{58197972-0564-094F-9F0C-A328466F0B37}" type="pres">
      <dgm:prSet presAssocID="{89742BB2-FF6E-AC4A-A122-607799FE00B4}" presName="parentText" presStyleLbl="node1" presStyleIdx="0" presStyleCnt="6" custScaleX="108879" custScaleY="130029">
        <dgm:presLayoutVars>
          <dgm:chMax val="0"/>
          <dgm:bulletEnabled val="1"/>
        </dgm:presLayoutVars>
      </dgm:prSet>
      <dgm:spPr/>
    </dgm:pt>
    <dgm:pt modelId="{88E093AD-FB73-7042-82E7-538B673D5AAB}" type="pres">
      <dgm:prSet presAssocID="{89742BB2-FF6E-AC4A-A122-607799FE00B4}" presName="negativeSpace" presStyleCnt="0"/>
      <dgm:spPr/>
    </dgm:pt>
    <dgm:pt modelId="{13D9748C-FD46-E846-BB55-E4B98BBB2029}" type="pres">
      <dgm:prSet presAssocID="{89742BB2-FF6E-AC4A-A122-607799FE00B4}" presName="childText" presStyleLbl="conFgAcc1" presStyleIdx="0" presStyleCnt="6" custScaleX="90880">
        <dgm:presLayoutVars>
          <dgm:bulletEnabled val="1"/>
        </dgm:presLayoutVars>
      </dgm:prSet>
      <dgm:spPr/>
    </dgm:pt>
    <dgm:pt modelId="{7928FF61-53A6-1047-A606-62808A951DC2}" type="pres">
      <dgm:prSet presAssocID="{00BBA65C-9EC9-4646-B047-8879D7D52ECB}" presName="spaceBetweenRectangles" presStyleCnt="0"/>
      <dgm:spPr/>
    </dgm:pt>
    <dgm:pt modelId="{FBE6466C-87F2-A94C-BA6E-099E916FB468}" type="pres">
      <dgm:prSet presAssocID="{BA7D5795-47AB-D043-B87F-6472FCCE9B56}" presName="parentLin" presStyleCnt="0"/>
      <dgm:spPr/>
    </dgm:pt>
    <dgm:pt modelId="{98B6C828-19BE-594E-9A57-02C7B94668A1}" type="pres">
      <dgm:prSet presAssocID="{BA7D5795-47AB-D043-B87F-6472FCCE9B56}" presName="parentLeftMargin" presStyleLbl="node1" presStyleIdx="0" presStyleCnt="6"/>
      <dgm:spPr/>
    </dgm:pt>
    <dgm:pt modelId="{FF500416-B72B-3D44-A8A9-AB0BFA4894CE}" type="pres">
      <dgm:prSet presAssocID="{BA7D5795-47AB-D043-B87F-6472FCCE9B56}" presName="parentText" presStyleLbl="node1" presStyleIdx="1" presStyleCnt="6" custScaleX="108521" custScaleY="101038">
        <dgm:presLayoutVars>
          <dgm:chMax val="0"/>
          <dgm:bulletEnabled val="1"/>
        </dgm:presLayoutVars>
      </dgm:prSet>
      <dgm:spPr/>
    </dgm:pt>
    <dgm:pt modelId="{6C5F0383-20D5-C340-92A4-2DD403BCD000}" type="pres">
      <dgm:prSet presAssocID="{BA7D5795-47AB-D043-B87F-6472FCCE9B56}" presName="negativeSpace" presStyleCnt="0"/>
      <dgm:spPr/>
    </dgm:pt>
    <dgm:pt modelId="{B6672E1E-C99E-AD47-A1A6-88233083DC0C}" type="pres">
      <dgm:prSet presAssocID="{BA7D5795-47AB-D043-B87F-6472FCCE9B56}" presName="childText" presStyleLbl="conFgAcc1" presStyleIdx="1" presStyleCnt="6" custScaleX="91140" custScaleY="118477" custLinFactNeighborX="0" custLinFactNeighborY="80115">
        <dgm:presLayoutVars>
          <dgm:bulletEnabled val="1"/>
        </dgm:presLayoutVars>
      </dgm:prSet>
      <dgm:spPr/>
    </dgm:pt>
    <dgm:pt modelId="{60D86EAE-8887-AF44-92AF-A2834C380E75}" type="pres">
      <dgm:prSet presAssocID="{F72AAFE7-9D80-9741-9285-1B5C5643FA07}" presName="spaceBetweenRectangles" presStyleCnt="0"/>
      <dgm:spPr/>
    </dgm:pt>
    <dgm:pt modelId="{E5545F84-6838-194A-81E4-CD85A78FC798}" type="pres">
      <dgm:prSet presAssocID="{A385453C-6E78-8844-BB65-697AF275051B}" presName="parentLin" presStyleCnt="0"/>
      <dgm:spPr/>
    </dgm:pt>
    <dgm:pt modelId="{40CF76EC-F9C3-CA4B-8B6B-7A6213EAC731}" type="pres">
      <dgm:prSet presAssocID="{A385453C-6E78-8844-BB65-697AF275051B}" presName="parentLeftMargin" presStyleLbl="node1" presStyleIdx="1" presStyleCnt="6"/>
      <dgm:spPr/>
    </dgm:pt>
    <dgm:pt modelId="{741CD26E-F919-FB42-95E7-107DD3F6948B}" type="pres">
      <dgm:prSet presAssocID="{A385453C-6E78-8844-BB65-697AF275051B}" presName="parentText" presStyleLbl="node1" presStyleIdx="2" presStyleCnt="6" custScaleX="109464" custScaleY="145660">
        <dgm:presLayoutVars>
          <dgm:chMax val="0"/>
          <dgm:bulletEnabled val="1"/>
        </dgm:presLayoutVars>
      </dgm:prSet>
      <dgm:spPr/>
    </dgm:pt>
    <dgm:pt modelId="{1FD0555F-F7C9-1142-88C9-29EC60C1371E}" type="pres">
      <dgm:prSet presAssocID="{A385453C-6E78-8844-BB65-697AF275051B}" presName="negativeSpace" presStyleCnt="0"/>
      <dgm:spPr/>
    </dgm:pt>
    <dgm:pt modelId="{941C5A7D-6F2B-7B43-BAAA-4874C99172C8}" type="pres">
      <dgm:prSet presAssocID="{A385453C-6E78-8844-BB65-697AF275051B}" presName="childText" presStyleLbl="conFgAcc1" presStyleIdx="2" presStyleCnt="6" custScaleX="90880">
        <dgm:presLayoutVars>
          <dgm:bulletEnabled val="1"/>
        </dgm:presLayoutVars>
      </dgm:prSet>
      <dgm:spPr/>
    </dgm:pt>
    <dgm:pt modelId="{11CEF447-5777-D445-B2A3-9CFE6C235CE7}" type="pres">
      <dgm:prSet presAssocID="{0FDF4843-5E4E-1345-A416-E15548ECA249}" presName="spaceBetweenRectangles" presStyleCnt="0"/>
      <dgm:spPr/>
    </dgm:pt>
    <dgm:pt modelId="{FF91E0B1-314F-E44E-95AF-52FE71155A8F}" type="pres">
      <dgm:prSet presAssocID="{B1E0EA92-7B04-9F4E-9532-1727B7DFB818}" presName="parentLin" presStyleCnt="0"/>
      <dgm:spPr/>
    </dgm:pt>
    <dgm:pt modelId="{F5F4BB18-159A-DB4C-9DA7-C360C108F16A}" type="pres">
      <dgm:prSet presAssocID="{B1E0EA92-7B04-9F4E-9532-1727B7DFB818}" presName="parentLeftMargin" presStyleLbl="node1" presStyleIdx="2" presStyleCnt="6"/>
      <dgm:spPr/>
    </dgm:pt>
    <dgm:pt modelId="{F5B7C740-DA8E-E34A-BF63-152AE9588C63}" type="pres">
      <dgm:prSet presAssocID="{B1E0EA92-7B04-9F4E-9532-1727B7DFB818}" presName="parentText" presStyleLbl="node1" presStyleIdx="3" presStyleCnt="6" custScaleX="109002">
        <dgm:presLayoutVars>
          <dgm:chMax val="0"/>
          <dgm:bulletEnabled val="1"/>
        </dgm:presLayoutVars>
      </dgm:prSet>
      <dgm:spPr/>
    </dgm:pt>
    <dgm:pt modelId="{F6EDDB2B-2B80-334E-ABC3-31DA036B3764}" type="pres">
      <dgm:prSet presAssocID="{B1E0EA92-7B04-9F4E-9532-1727B7DFB818}" presName="negativeSpace" presStyleCnt="0"/>
      <dgm:spPr/>
    </dgm:pt>
    <dgm:pt modelId="{92AE8C8D-B5AB-C64E-A0DC-807C893C0DE2}" type="pres">
      <dgm:prSet presAssocID="{B1E0EA92-7B04-9F4E-9532-1727B7DFB818}" presName="childText" presStyleLbl="conFgAcc1" presStyleIdx="3" presStyleCnt="6" custScaleX="91127">
        <dgm:presLayoutVars>
          <dgm:bulletEnabled val="1"/>
        </dgm:presLayoutVars>
      </dgm:prSet>
      <dgm:spPr/>
    </dgm:pt>
    <dgm:pt modelId="{9A152DC4-41C1-DA4B-83C5-D04DBB2F35FC}" type="pres">
      <dgm:prSet presAssocID="{F6FA7FC0-C5B7-A648-8930-E9DCF4310291}" presName="spaceBetweenRectangles" presStyleCnt="0"/>
      <dgm:spPr/>
    </dgm:pt>
    <dgm:pt modelId="{E215E541-6CF3-F64D-94A1-789C1E43654C}" type="pres">
      <dgm:prSet presAssocID="{6AB6F00F-AA66-C347-B13E-1049C1C1DB00}" presName="parentLin" presStyleCnt="0"/>
      <dgm:spPr/>
    </dgm:pt>
    <dgm:pt modelId="{7D3E3982-580C-F64B-8D12-E724BC665CC8}" type="pres">
      <dgm:prSet presAssocID="{6AB6F00F-AA66-C347-B13E-1049C1C1DB00}" presName="parentLeftMargin" presStyleLbl="node1" presStyleIdx="3" presStyleCnt="6"/>
      <dgm:spPr/>
    </dgm:pt>
    <dgm:pt modelId="{63DFD261-BD54-EB4A-83D3-5B398A067E93}" type="pres">
      <dgm:prSet presAssocID="{6AB6F00F-AA66-C347-B13E-1049C1C1DB00}" presName="parentText" presStyleLbl="node1" presStyleIdx="4" presStyleCnt="6" custScaleX="109113" custScaleY="129724">
        <dgm:presLayoutVars>
          <dgm:chMax val="0"/>
          <dgm:bulletEnabled val="1"/>
        </dgm:presLayoutVars>
      </dgm:prSet>
      <dgm:spPr/>
    </dgm:pt>
    <dgm:pt modelId="{9735F360-13CF-8D42-8989-2F1AB954840B}" type="pres">
      <dgm:prSet presAssocID="{6AB6F00F-AA66-C347-B13E-1049C1C1DB00}" presName="negativeSpace" presStyleCnt="0"/>
      <dgm:spPr/>
    </dgm:pt>
    <dgm:pt modelId="{BFF7A70C-6ADE-7A48-A506-803991ADAECD}" type="pres">
      <dgm:prSet presAssocID="{6AB6F00F-AA66-C347-B13E-1049C1C1DB00}" presName="childText" presStyleLbl="conFgAcc1" presStyleIdx="4" presStyleCnt="6" custScaleX="91517">
        <dgm:presLayoutVars>
          <dgm:bulletEnabled val="1"/>
        </dgm:presLayoutVars>
      </dgm:prSet>
      <dgm:spPr/>
    </dgm:pt>
    <dgm:pt modelId="{60142675-1A3C-7E4C-B9BD-9487DA34361F}" type="pres">
      <dgm:prSet presAssocID="{68EB243F-1CB0-4749-94D5-FA79FAD9BF0D}" presName="spaceBetweenRectangles" presStyleCnt="0"/>
      <dgm:spPr/>
    </dgm:pt>
    <dgm:pt modelId="{33137A6F-90C0-1542-9078-68BE27295A0D}" type="pres">
      <dgm:prSet presAssocID="{4134A927-EC1A-7D40-B474-3A01DE5245D7}" presName="parentLin" presStyleCnt="0"/>
      <dgm:spPr/>
    </dgm:pt>
    <dgm:pt modelId="{D8A94C89-CAED-A743-95D3-CCF1F3132C4C}" type="pres">
      <dgm:prSet presAssocID="{4134A927-EC1A-7D40-B474-3A01DE5245D7}" presName="parentLeftMargin" presStyleLbl="node1" presStyleIdx="4" presStyleCnt="6"/>
      <dgm:spPr/>
    </dgm:pt>
    <dgm:pt modelId="{D6E489B7-CC78-1F4C-83E7-3D83E53BFC4B}" type="pres">
      <dgm:prSet presAssocID="{4134A927-EC1A-7D40-B474-3A01DE5245D7}" presName="parentText" presStyleLbl="node1" presStyleIdx="5" presStyleCnt="6" custScaleX="109702" custScaleY="120752">
        <dgm:presLayoutVars>
          <dgm:chMax val="0"/>
          <dgm:bulletEnabled val="1"/>
        </dgm:presLayoutVars>
      </dgm:prSet>
      <dgm:spPr/>
    </dgm:pt>
    <dgm:pt modelId="{4724C9E3-FF75-9646-A1D8-BA3863B67F35}" type="pres">
      <dgm:prSet presAssocID="{4134A927-EC1A-7D40-B474-3A01DE5245D7}" presName="negativeSpace" presStyleCnt="0"/>
      <dgm:spPr/>
    </dgm:pt>
    <dgm:pt modelId="{FAF71258-FE32-C248-82DC-0897E46890F4}" type="pres">
      <dgm:prSet presAssocID="{4134A927-EC1A-7D40-B474-3A01DE5245D7}" presName="childText" presStyleLbl="conFgAcc1" presStyleIdx="5" presStyleCnt="6" custScaleX="91494">
        <dgm:presLayoutVars>
          <dgm:bulletEnabled val="1"/>
        </dgm:presLayoutVars>
      </dgm:prSet>
      <dgm:spPr/>
    </dgm:pt>
  </dgm:ptLst>
  <dgm:cxnLst>
    <dgm:cxn modelId="{76658008-B858-164C-B8C5-1A152B8764A4}" type="presOf" srcId="{B1E0EA92-7B04-9F4E-9532-1727B7DFB818}" destId="{F5F4BB18-159A-DB4C-9DA7-C360C108F16A}" srcOrd="0" destOrd="0" presId="urn:microsoft.com/office/officeart/2005/8/layout/list1"/>
    <dgm:cxn modelId="{6077A017-C411-C749-801C-35A336F5E531}" type="presOf" srcId="{4134A927-EC1A-7D40-B474-3A01DE5245D7}" destId="{D6E489B7-CC78-1F4C-83E7-3D83E53BFC4B}" srcOrd="1" destOrd="0" presId="urn:microsoft.com/office/officeart/2005/8/layout/list1"/>
    <dgm:cxn modelId="{F3B75E28-63A3-C343-A717-C0D8E28C6478}" type="presOf" srcId="{6AB6F00F-AA66-C347-B13E-1049C1C1DB00}" destId="{7D3E3982-580C-F64B-8D12-E724BC665CC8}" srcOrd="0" destOrd="0" presId="urn:microsoft.com/office/officeart/2005/8/layout/list1"/>
    <dgm:cxn modelId="{D3790230-3E7E-A948-8B18-351D916F2EA7}" type="presOf" srcId="{BA7D5795-47AB-D043-B87F-6472FCCE9B56}" destId="{FF500416-B72B-3D44-A8A9-AB0BFA4894CE}" srcOrd="1" destOrd="0" presId="urn:microsoft.com/office/officeart/2005/8/layout/list1"/>
    <dgm:cxn modelId="{6AF10C3D-77FF-4748-BEB6-22DCD1E4DB57}" srcId="{A324F4C3-B1A5-6346-8286-60DD9D2CEED3}" destId="{6AB6F00F-AA66-C347-B13E-1049C1C1DB00}" srcOrd="4" destOrd="0" parTransId="{49277529-63A8-6848-8819-4D855FC83323}" sibTransId="{68EB243F-1CB0-4749-94D5-FA79FAD9BF0D}"/>
    <dgm:cxn modelId="{7673EB3F-E40C-4247-9654-55AFC44355B2}" type="presOf" srcId="{A324F4C3-B1A5-6346-8286-60DD9D2CEED3}" destId="{1EA200F1-C748-184A-8149-BAF23D9267D2}" srcOrd="0" destOrd="0" presId="urn:microsoft.com/office/officeart/2005/8/layout/list1"/>
    <dgm:cxn modelId="{E239CD53-850D-5641-89E7-EE1AE584F30E}" srcId="{A324F4C3-B1A5-6346-8286-60DD9D2CEED3}" destId="{A385453C-6E78-8844-BB65-697AF275051B}" srcOrd="2" destOrd="0" parTransId="{5C06EF00-3129-5745-AB68-F34908A601B9}" sibTransId="{0FDF4843-5E4E-1345-A416-E15548ECA249}"/>
    <dgm:cxn modelId="{C738AC92-6A4E-9B4F-B045-AA863CEEAACA}" srcId="{A324F4C3-B1A5-6346-8286-60DD9D2CEED3}" destId="{B1E0EA92-7B04-9F4E-9532-1727B7DFB818}" srcOrd="3" destOrd="0" parTransId="{42B0C97F-A3B2-3147-B0EF-C7D1F0392AB3}" sibTransId="{F6FA7FC0-C5B7-A648-8930-E9DCF4310291}"/>
    <dgm:cxn modelId="{A5473394-C2A6-A84A-9900-2A9703769E4B}" type="presOf" srcId="{A385453C-6E78-8844-BB65-697AF275051B}" destId="{741CD26E-F919-FB42-95E7-107DD3F6948B}" srcOrd="1" destOrd="0" presId="urn:microsoft.com/office/officeart/2005/8/layout/list1"/>
    <dgm:cxn modelId="{78A49B97-4B3D-114C-A456-431DAF464A95}" type="presOf" srcId="{BA7D5795-47AB-D043-B87F-6472FCCE9B56}" destId="{98B6C828-19BE-594E-9A57-02C7B94668A1}" srcOrd="0" destOrd="0" presId="urn:microsoft.com/office/officeart/2005/8/layout/list1"/>
    <dgm:cxn modelId="{CFA31AA4-858B-DA48-BF11-9A340434F89E}" srcId="{A324F4C3-B1A5-6346-8286-60DD9D2CEED3}" destId="{89742BB2-FF6E-AC4A-A122-607799FE00B4}" srcOrd="0" destOrd="0" parTransId="{140C29CB-D66F-114E-B46F-15F83C95685F}" sibTransId="{00BBA65C-9EC9-4646-B047-8879D7D52ECB}"/>
    <dgm:cxn modelId="{0F131DA6-8895-714B-B94B-C8A650A02BB3}" srcId="{A324F4C3-B1A5-6346-8286-60DD9D2CEED3}" destId="{BA7D5795-47AB-D043-B87F-6472FCCE9B56}" srcOrd="1" destOrd="0" parTransId="{110AFD02-9C5B-9E47-AA73-555F663201BD}" sibTransId="{F72AAFE7-9D80-9741-9285-1B5C5643FA07}"/>
    <dgm:cxn modelId="{FDF245AE-DDEE-E54E-B882-81A7BD7DE4AC}" type="presOf" srcId="{89742BB2-FF6E-AC4A-A122-607799FE00B4}" destId="{58197972-0564-094F-9F0C-A328466F0B37}" srcOrd="1" destOrd="0" presId="urn:microsoft.com/office/officeart/2005/8/layout/list1"/>
    <dgm:cxn modelId="{C67CF8CC-436D-5B4B-B655-DAD0B05F4B2C}" type="presOf" srcId="{6AB6F00F-AA66-C347-B13E-1049C1C1DB00}" destId="{63DFD261-BD54-EB4A-83D3-5B398A067E93}" srcOrd="1" destOrd="0" presId="urn:microsoft.com/office/officeart/2005/8/layout/list1"/>
    <dgm:cxn modelId="{F756F6D0-7B4E-CC43-ACCD-505FAC395F83}" type="presOf" srcId="{A385453C-6E78-8844-BB65-697AF275051B}" destId="{40CF76EC-F9C3-CA4B-8B6B-7A6213EAC731}" srcOrd="0" destOrd="0" presId="urn:microsoft.com/office/officeart/2005/8/layout/list1"/>
    <dgm:cxn modelId="{1C24D5D8-585B-1E42-9CAD-89484E8F6551}" srcId="{A324F4C3-B1A5-6346-8286-60DD9D2CEED3}" destId="{4134A927-EC1A-7D40-B474-3A01DE5245D7}" srcOrd="5" destOrd="0" parTransId="{ABD4766B-1147-E04D-8CF1-9CA755A8327D}" sibTransId="{642EEBB6-0BD6-E147-961B-4FF618475252}"/>
    <dgm:cxn modelId="{807FDAE9-6161-AF4B-8BC0-45AE8DE631D1}" type="presOf" srcId="{89742BB2-FF6E-AC4A-A122-607799FE00B4}" destId="{10050FED-DC7D-F644-AC58-2000F56D8706}" srcOrd="0" destOrd="0" presId="urn:microsoft.com/office/officeart/2005/8/layout/list1"/>
    <dgm:cxn modelId="{E22E08EA-02AC-F648-B458-B524E08D5137}" type="presOf" srcId="{4134A927-EC1A-7D40-B474-3A01DE5245D7}" destId="{D8A94C89-CAED-A743-95D3-CCF1F3132C4C}" srcOrd="0" destOrd="0" presId="urn:microsoft.com/office/officeart/2005/8/layout/list1"/>
    <dgm:cxn modelId="{8B6D71FC-9EF3-244A-A248-E4A9666C2015}" type="presOf" srcId="{B1E0EA92-7B04-9F4E-9532-1727B7DFB818}" destId="{F5B7C740-DA8E-E34A-BF63-152AE9588C63}" srcOrd="1" destOrd="0" presId="urn:microsoft.com/office/officeart/2005/8/layout/list1"/>
    <dgm:cxn modelId="{C8309C46-B098-0E4D-AE86-F8F6CE1B3F79}" type="presParOf" srcId="{1EA200F1-C748-184A-8149-BAF23D9267D2}" destId="{D65E494A-9F52-F74E-BFA6-6467ADB6747D}" srcOrd="0" destOrd="0" presId="urn:microsoft.com/office/officeart/2005/8/layout/list1"/>
    <dgm:cxn modelId="{A92CFFB7-A7FF-2C44-B2C8-5FF534518720}" type="presParOf" srcId="{D65E494A-9F52-F74E-BFA6-6467ADB6747D}" destId="{10050FED-DC7D-F644-AC58-2000F56D8706}" srcOrd="0" destOrd="0" presId="urn:microsoft.com/office/officeart/2005/8/layout/list1"/>
    <dgm:cxn modelId="{09A6A1FD-1DE8-0244-9DE9-1D20AC158560}" type="presParOf" srcId="{D65E494A-9F52-F74E-BFA6-6467ADB6747D}" destId="{58197972-0564-094F-9F0C-A328466F0B37}" srcOrd="1" destOrd="0" presId="urn:microsoft.com/office/officeart/2005/8/layout/list1"/>
    <dgm:cxn modelId="{A93AFC37-5D26-0B44-ABEE-718A19BB686E}" type="presParOf" srcId="{1EA200F1-C748-184A-8149-BAF23D9267D2}" destId="{88E093AD-FB73-7042-82E7-538B673D5AAB}" srcOrd="1" destOrd="0" presId="urn:microsoft.com/office/officeart/2005/8/layout/list1"/>
    <dgm:cxn modelId="{0FD5E569-A480-CE46-B59B-53AB5F378662}" type="presParOf" srcId="{1EA200F1-C748-184A-8149-BAF23D9267D2}" destId="{13D9748C-FD46-E846-BB55-E4B98BBB2029}" srcOrd="2" destOrd="0" presId="urn:microsoft.com/office/officeart/2005/8/layout/list1"/>
    <dgm:cxn modelId="{28E92408-0235-A742-8C01-331AC5AE1C0A}" type="presParOf" srcId="{1EA200F1-C748-184A-8149-BAF23D9267D2}" destId="{7928FF61-53A6-1047-A606-62808A951DC2}" srcOrd="3" destOrd="0" presId="urn:microsoft.com/office/officeart/2005/8/layout/list1"/>
    <dgm:cxn modelId="{6C45F0F7-C0C9-8E44-B4AE-352F64AC9B56}" type="presParOf" srcId="{1EA200F1-C748-184A-8149-BAF23D9267D2}" destId="{FBE6466C-87F2-A94C-BA6E-099E916FB468}" srcOrd="4" destOrd="0" presId="urn:microsoft.com/office/officeart/2005/8/layout/list1"/>
    <dgm:cxn modelId="{A16CDF6E-0808-7144-8F36-B0C4C1A41B4E}" type="presParOf" srcId="{FBE6466C-87F2-A94C-BA6E-099E916FB468}" destId="{98B6C828-19BE-594E-9A57-02C7B94668A1}" srcOrd="0" destOrd="0" presId="urn:microsoft.com/office/officeart/2005/8/layout/list1"/>
    <dgm:cxn modelId="{D3BBA366-459F-9745-B390-92B39D020BAF}" type="presParOf" srcId="{FBE6466C-87F2-A94C-BA6E-099E916FB468}" destId="{FF500416-B72B-3D44-A8A9-AB0BFA4894CE}" srcOrd="1" destOrd="0" presId="urn:microsoft.com/office/officeart/2005/8/layout/list1"/>
    <dgm:cxn modelId="{13525409-4E71-3E42-99FC-DDFF5446548F}" type="presParOf" srcId="{1EA200F1-C748-184A-8149-BAF23D9267D2}" destId="{6C5F0383-20D5-C340-92A4-2DD403BCD000}" srcOrd="5" destOrd="0" presId="urn:microsoft.com/office/officeart/2005/8/layout/list1"/>
    <dgm:cxn modelId="{010BCBB3-53F0-774E-9DD0-9816E6103EFE}" type="presParOf" srcId="{1EA200F1-C748-184A-8149-BAF23D9267D2}" destId="{B6672E1E-C99E-AD47-A1A6-88233083DC0C}" srcOrd="6" destOrd="0" presId="urn:microsoft.com/office/officeart/2005/8/layout/list1"/>
    <dgm:cxn modelId="{B291769A-6056-AD44-949C-B3185E1D0EF2}" type="presParOf" srcId="{1EA200F1-C748-184A-8149-BAF23D9267D2}" destId="{60D86EAE-8887-AF44-92AF-A2834C380E75}" srcOrd="7" destOrd="0" presId="urn:microsoft.com/office/officeart/2005/8/layout/list1"/>
    <dgm:cxn modelId="{917D8340-FC52-E646-ADDF-8AA5F3042BDA}" type="presParOf" srcId="{1EA200F1-C748-184A-8149-BAF23D9267D2}" destId="{E5545F84-6838-194A-81E4-CD85A78FC798}" srcOrd="8" destOrd="0" presId="urn:microsoft.com/office/officeart/2005/8/layout/list1"/>
    <dgm:cxn modelId="{64967A13-0181-3840-864A-5739993F6B03}" type="presParOf" srcId="{E5545F84-6838-194A-81E4-CD85A78FC798}" destId="{40CF76EC-F9C3-CA4B-8B6B-7A6213EAC731}" srcOrd="0" destOrd="0" presId="urn:microsoft.com/office/officeart/2005/8/layout/list1"/>
    <dgm:cxn modelId="{0CFADCA2-983F-C048-8DFD-DE74B5F3F3BA}" type="presParOf" srcId="{E5545F84-6838-194A-81E4-CD85A78FC798}" destId="{741CD26E-F919-FB42-95E7-107DD3F6948B}" srcOrd="1" destOrd="0" presId="urn:microsoft.com/office/officeart/2005/8/layout/list1"/>
    <dgm:cxn modelId="{9742750E-E947-DB44-ACF2-A73C12931A3A}" type="presParOf" srcId="{1EA200F1-C748-184A-8149-BAF23D9267D2}" destId="{1FD0555F-F7C9-1142-88C9-29EC60C1371E}" srcOrd="9" destOrd="0" presId="urn:microsoft.com/office/officeart/2005/8/layout/list1"/>
    <dgm:cxn modelId="{619A85AA-E663-624B-8458-6776A796A0DA}" type="presParOf" srcId="{1EA200F1-C748-184A-8149-BAF23D9267D2}" destId="{941C5A7D-6F2B-7B43-BAAA-4874C99172C8}" srcOrd="10" destOrd="0" presId="urn:microsoft.com/office/officeart/2005/8/layout/list1"/>
    <dgm:cxn modelId="{FC954840-694B-0F44-B690-E2CD7E2A9CE6}" type="presParOf" srcId="{1EA200F1-C748-184A-8149-BAF23D9267D2}" destId="{11CEF447-5777-D445-B2A3-9CFE6C235CE7}" srcOrd="11" destOrd="0" presId="urn:microsoft.com/office/officeart/2005/8/layout/list1"/>
    <dgm:cxn modelId="{DA5E0B3F-128D-4846-9357-9497D5871DAD}" type="presParOf" srcId="{1EA200F1-C748-184A-8149-BAF23D9267D2}" destId="{FF91E0B1-314F-E44E-95AF-52FE71155A8F}" srcOrd="12" destOrd="0" presId="urn:microsoft.com/office/officeart/2005/8/layout/list1"/>
    <dgm:cxn modelId="{4B56808E-BFF4-8645-885B-A37C31034520}" type="presParOf" srcId="{FF91E0B1-314F-E44E-95AF-52FE71155A8F}" destId="{F5F4BB18-159A-DB4C-9DA7-C360C108F16A}" srcOrd="0" destOrd="0" presId="urn:microsoft.com/office/officeart/2005/8/layout/list1"/>
    <dgm:cxn modelId="{7C0D5DEE-EB99-EA4C-A9E2-1B5C3A35ECCB}" type="presParOf" srcId="{FF91E0B1-314F-E44E-95AF-52FE71155A8F}" destId="{F5B7C740-DA8E-E34A-BF63-152AE9588C63}" srcOrd="1" destOrd="0" presId="urn:microsoft.com/office/officeart/2005/8/layout/list1"/>
    <dgm:cxn modelId="{79A151B0-FF30-7D47-83CA-CF96833C709C}" type="presParOf" srcId="{1EA200F1-C748-184A-8149-BAF23D9267D2}" destId="{F6EDDB2B-2B80-334E-ABC3-31DA036B3764}" srcOrd="13" destOrd="0" presId="urn:microsoft.com/office/officeart/2005/8/layout/list1"/>
    <dgm:cxn modelId="{29B0A0FD-5125-C748-AA45-F7F3E5DA68C1}" type="presParOf" srcId="{1EA200F1-C748-184A-8149-BAF23D9267D2}" destId="{92AE8C8D-B5AB-C64E-A0DC-807C893C0DE2}" srcOrd="14" destOrd="0" presId="urn:microsoft.com/office/officeart/2005/8/layout/list1"/>
    <dgm:cxn modelId="{3FB5FCF7-D1DD-E04A-A929-407A22E07C9D}" type="presParOf" srcId="{1EA200F1-C748-184A-8149-BAF23D9267D2}" destId="{9A152DC4-41C1-DA4B-83C5-D04DBB2F35FC}" srcOrd="15" destOrd="0" presId="urn:microsoft.com/office/officeart/2005/8/layout/list1"/>
    <dgm:cxn modelId="{06B9D277-5F91-F946-9A17-53DEDF9F038C}" type="presParOf" srcId="{1EA200F1-C748-184A-8149-BAF23D9267D2}" destId="{E215E541-6CF3-F64D-94A1-789C1E43654C}" srcOrd="16" destOrd="0" presId="urn:microsoft.com/office/officeart/2005/8/layout/list1"/>
    <dgm:cxn modelId="{9ADC5B33-6804-3346-9FFB-5DBEB8F1735B}" type="presParOf" srcId="{E215E541-6CF3-F64D-94A1-789C1E43654C}" destId="{7D3E3982-580C-F64B-8D12-E724BC665CC8}" srcOrd="0" destOrd="0" presId="urn:microsoft.com/office/officeart/2005/8/layout/list1"/>
    <dgm:cxn modelId="{54AA6BAA-B0A0-AC40-BE68-191DFCF2D01F}" type="presParOf" srcId="{E215E541-6CF3-F64D-94A1-789C1E43654C}" destId="{63DFD261-BD54-EB4A-83D3-5B398A067E93}" srcOrd="1" destOrd="0" presId="urn:microsoft.com/office/officeart/2005/8/layout/list1"/>
    <dgm:cxn modelId="{3DAE04DA-B016-6A49-B9D6-A9681EC81C1E}" type="presParOf" srcId="{1EA200F1-C748-184A-8149-BAF23D9267D2}" destId="{9735F360-13CF-8D42-8989-2F1AB954840B}" srcOrd="17" destOrd="0" presId="urn:microsoft.com/office/officeart/2005/8/layout/list1"/>
    <dgm:cxn modelId="{7BDFA881-3B5E-9F40-9ED7-E355089DB49F}" type="presParOf" srcId="{1EA200F1-C748-184A-8149-BAF23D9267D2}" destId="{BFF7A70C-6ADE-7A48-A506-803991ADAECD}" srcOrd="18" destOrd="0" presId="urn:microsoft.com/office/officeart/2005/8/layout/list1"/>
    <dgm:cxn modelId="{F28C6295-ADEC-CD4B-86F6-25C0C37A1F9E}" type="presParOf" srcId="{1EA200F1-C748-184A-8149-BAF23D9267D2}" destId="{60142675-1A3C-7E4C-B9BD-9487DA34361F}" srcOrd="19" destOrd="0" presId="urn:microsoft.com/office/officeart/2005/8/layout/list1"/>
    <dgm:cxn modelId="{8921B609-BFD7-764E-BFDA-22FC14D96EF0}" type="presParOf" srcId="{1EA200F1-C748-184A-8149-BAF23D9267D2}" destId="{33137A6F-90C0-1542-9078-68BE27295A0D}" srcOrd="20" destOrd="0" presId="urn:microsoft.com/office/officeart/2005/8/layout/list1"/>
    <dgm:cxn modelId="{83DDA1EA-EB34-F94B-9258-2D5CD08A0EAB}" type="presParOf" srcId="{33137A6F-90C0-1542-9078-68BE27295A0D}" destId="{D8A94C89-CAED-A743-95D3-CCF1F3132C4C}" srcOrd="0" destOrd="0" presId="urn:microsoft.com/office/officeart/2005/8/layout/list1"/>
    <dgm:cxn modelId="{1CBABECE-10AE-414B-98DF-6FA3F2E5129D}" type="presParOf" srcId="{33137A6F-90C0-1542-9078-68BE27295A0D}" destId="{D6E489B7-CC78-1F4C-83E7-3D83E53BFC4B}" srcOrd="1" destOrd="0" presId="urn:microsoft.com/office/officeart/2005/8/layout/list1"/>
    <dgm:cxn modelId="{CFA5D704-72FC-2F4B-9307-1F1592767962}" type="presParOf" srcId="{1EA200F1-C748-184A-8149-BAF23D9267D2}" destId="{4724C9E3-FF75-9646-A1D8-BA3863B67F35}" srcOrd="21" destOrd="0" presId="urn:microsoft.com/office/officeart/2005/8/layout/list1"/>
    <dgm:cxn modelId="{8CBEFBD6-7724-4748-8ADE-A51E8BF87756}" type="presParOf" srcId="{1EA200F1-C748-184A-8149-BAF23D9267D2}" destId="{FAF71258-FE32-C248-82DC-0897E46890F4}" srcOrd="2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324F4C3-B1A5-6346-8286-60DD9D2CEED3}"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US"/>
        </a:p>
      </dgm:t>
    </dgm:pt>
    <dgm:pt modelId="{89742BB2-FF6E-AC4A-A122-607799FE00B4}">
      <dgm:prSet phldrT="[Text]" custT="1"/>
      <dgm:spPr>
        <a:solidFill>
          <a:schemeClr val="accent6">
            <a:lumMod val="75000"/>
          </a:schemeClr>
        </a:solidFill>
        <a:ln>
          <a:noFill/>
        </a:ln>
      </dgm:spPr>
      <dgm:t>
        <a:bodyPr/>
        <a:lstStyle/>
        <a:p>
          <a:r>
            <a:rPr lang="en-US" sz="1800" dirty="0" err="1">
              <a:latin typeface="Book Antiqua" panose="02040602050305030304" pitchFamily="18" charset="0"/>
            </a:rPr>
            <a:t>Artículo</a:t>
          </a:r>
          <a:r>
            <a:rPr lang="en-US" sz="1800" dirty="0">
              <a:latin typeface="Book Antiqua" panose="02040602050305030304" pitchFamily="18" charset="0"/>
            </a:rPr>
            <a:t> 1: </a:t>
          </a:r>
          <a:r>
            <a:rPr lang="en-US" sz="1800" dirty="0" err="1">
              <a:latin typeface="Book Antiqua" panose="02040602050305030304" pitchFamily="18" charset="0"/>
            </a:rPr>
            <a:t>Definiciones</a:t>
          </a:r>
          <a:r>
            <a:rPr lang="en-US" sz="1800" dirty="0">
              <a:latin typeface="Book Antiqua" panose="02040602050305030304" pitchFamily="18" charset="0"/>
            </a:rPr>
            <a:t> de “</a:t>
          </a:r>
          <a:r>
            <a:rPr lang="en-US" sz="1800" dirty="0" err="1">
              <a:latin typeface="Book Antiqua" panose="02040602050305030304" pitchFamily="18" charset="0"/>
            </a:rPr>
            <a:t>agentes</a:t>
          </a:r>
          <a:r>
            <a:rPr lang="en-US" sz="1800" dirty="0">
              <a:latin typeface="Book Antiqua" panose="02040602050305030304" pitchFamily="18" charset="0"/>
            </a:rPr>
            <a:t>”, “</a:t>
          </a:r>
          <a:r>
            <a:rPr lang="en-US" sz="1800" dirty="0" err="1">
              <a:latin typeface="Book Antiqua" panose="02040602050305030304" pitchFamily="18" charset="0"/>
            </a:rPr>
            <a:t>servicios</a:t>
          </a:r>
          <a:r>
            <a:rPr lang="en-US" sz="1800" dirty="0">
              <a:latin typeface="Book Antiqua" panose="02040602050305030304" pitchFamily="18" charset="0"/>
            </a:rPr>
            <a:t> </a:t>
          </a:r>
          <a:r>
            <a:rPr lang="en-US" sz="1800" dirty="0" err="1">
              <a:latin typeface="Book Antiqua" panose="02040602050305030304" pitchFamily="18" charset="0"/>
            </a:rPr>
            <a:t>complementarios</a:t>
          </a:r>
          <a:r>
            <a:rPr lang="en-US" sz="1800" dirty="0">
              <a:latin typeface="Book Antiqua" panose="02040602050305030304" pitchFamily="18" charset="0"/>
            </a:rPr>
            <a:t>” y “</a:t>
          </a:r>
          <a:r>
            <a:rPr lang="en-US" sz="1800" dirty="0" err="1">
              <a:latin typeface="Book Antiqua" panose="02040602050305030304" pitchFamily="18" charset="0"/>
            </a:rPr>
            <a:t>proveedores</a:t>
          </a:r>
          <a:r>
            <a:rPr lang="en-US" sz="1800" dirty="0">
              <a:latin typeface="Book Antiqua" panose="02040602050305030304" pitchFamily="18" charset="0"/>
            </a:rPr>
            <a:t> de </a:t>
          </a:r>
          <a:r>
            <a:rPr lang="en-US" sz="1800" dirty="0" err="1">
              <a:latin typeface="Book Antiqua" panose="02040602050305030304" pitchFamily="18" charset="0"/>
            </a:rPr>
            <a:t>servicios</a:t>
          </a:r>
          <a:r>
            <a:rPr lang="en-US" sz="1800" dirty="0">
              <a:latin typeface="Book Antiqua" panose="02040602050305030304" pitchFamily="18" charset="0"/>
            </a:rPr>
            <a:t> </a:t>
          </a:r>
          <a:r>
            <a:rPr lang="en-US" sz="1800" dirty="0" err="1">
              <a:latin typeface="Book Antiqua" panose="02040602050305030304" pitchFamily="18" charset="0"/>
            </a:rPr>
            <a:t>complementarios</a:t>
          </a:r>
          <a:r>
            <a:rPr lang="en-US" sz="1800" dirty="0">
              <a:latin typeface="Book Antiqua" panose="02040602050305030304" pitchFamily="18" charset="0"/>
            </a:rPr>
            <a:t>”  </a:t>
          </a:r>
        </a:p>
      </dgm:t>
    </dgm:pt>
    <dgm:pt modelId="{140C29CB-D66F-114E-B46F-15F83C95685F}" type="parTrans" cxnId="{CFA31AA4-858B-DA48-BF11-9A340434F89E}">
      <dgm:prSet/>
      <dgm:spPr/>
      <dgm:t>
        <a:bodyPr/>
        <a:lstStyle/>
        <a:p>
          <a:endParaRPr lang="en-US"/>
        </a:p>
      </dgm:t>
    </dgm:pt>
    <dgm:pt modelId="{00BBA65C-9EC9-4646-B047-8879D7D52ECB}" type="sibTrans" cxnId="{CFA31AA4-858B-DA48-BF11-9A340434F89E}">
      <dgm:prSet/>
      <dgm:spPr/>
      <dgm:t>
        <a:bodyPr/>
        <a:lstStyle/>
        <a:p>
          <a:endParaRPr lang="en-US"/>
        </a:p>
      </dgm:t>
    </dgm:pt>
    <dgm:pt modelId="{A385453C-6E78-8844-BB65-697AF275051B}">
      <dgm:prSet phldrT="[Text]" custT="1"/>
      <dgm:spPr/>
      <dgm:t>
        <a:bodyPr/>
        <a:lstStyle/>
        <a:p>
          <a:r>
            <a:rPr lang="en-US" sz="1800" dirty="0" err="1">
              <a:latin typeface="Book Antiqua" panose="02040602050305030304" pitchFamily="18" charset="0"/>
            </a:rPr>
            <a:t>Artículo</a:t>
          </a:r>
          <a:r>
            <a:rPr lang="en-US" sz="1800" dirty="0">
              <a:latin typeface="Book Antiqua" panose="02040602050305030304" pitchFamily="18" charset="0"/>
            </a:rPr>
            <a:t> 4: </a:t>
          </a:r>
          <a:r>
            <a:rPr lang="en-US" sz="1800" dirty="0" err="1">
              <a:latin typeface="Book Antiqua" panose="02040602050305030304" pitchFamily="18" charset="0"/>
            </a:rPr>
            <a:t>Licitaciones</a:t>
          </a:r>
          <a:r>
            <a:rPr lang="en-US" sz="1800" dirty="0">
              <a:latin typeface="Book Antiqua" panose="02040602050305030304" pitchFamily="18" charset="0"/>
            </a:rPr>
            <a:t>: </a:t>
          </a:r>
          <a:r>
            <a:rPr lang="en-US" sz="1800" dirty="0" err="1">
              <a:latin typeface="Book Antiqua" panose="02040602050305030304" pitchFamily="18" charset="0"/>
            </a:rPr>
            <a:t>Bloques</a:t>
          </a:r>
          <a:r>
            <a:rPr lang="en-US" sz="1800" dirty="0">
              <a:latin typeface="Book Antiqua" panose="02040602050305030304" pitchFamily="18" charset="0"/>
            </a:rPr>
            <a:t> de </a:t>
          </a:r>
          <a:r>
            <a:rPr lang="en-US" sz="1800" dirty="0" err="1">
              <a:latin typeface="Book Antiqua" panose="02040602050305030304" pitchFamily="18" charset="0"/>
            </a:rPr>
            <a:t>potencia</a:t>
          </a:r>
          <a:r>
            <a:rPr lang="en-US" sz="1800" dirty="0">
              <a:latin typeface="Book Antiqua" panose="02040602050305030304" pitchFamily="18" charset="0"/>
            </a:rPr>
            <a:t> o </a:t>
          </a:r>
          <a:r>
            <a:rPr lang="en-US" sz="1800" dirty="0" err="1">
              <a:latin typeface="Book Antiqua" panose="02040602050305030304" pitchFamily="18" charset="0"/>
            </a:rPr>
            <a:t>energía</a:t>
          </a:r>
          <a:r>
            <a:rPr lang="en-US" sz="1800" dirty="0">
              <a:latin typeface="Book Antiqua" panose="02040602050305030304" pitchFamily="18" charset="0"/>
            </a:rPr>
            <a:t>, </a:t>
          </a:r>
          <a:r>
            <a:rPr lang="en-US" sz="1800" dirty="0" err="1">
              <a:latin typeface="Book Antiqua" panose="02040602050305030304" pitchFamily="18" charset="0"/>
            </a:rPr>
            <a:t>plazos</a:t>
          </a:r>
          <a:r>
            <a:rPr lang="en-US" sz="1800" dirty="0">
              <a:latin typeface="Book Antiqua" panose="02040602050305030304" pitchFamily="18" charset="0"/>
            </a:rPr>
            <a:t>, </a:t>
          </a:r>
          <a:r>
            <a:rPr lang="en-US" sz="1800" dirty="0" err="1">
              <a:latin typeface="Book Antiqua" panose="02040602050305030304" pitchFamily="18" charset="0"/>
            </a:rPr>
            <a:t>precios</a:t>
          </a:r>
          <a:r>
            <a:rPr lang="en-US" sz="1800" dirty="0">
              <a:latin typeface="Book Antiqua" panose="02040602050305030304" pitchFamily="18" charset="0"/>
            </a:rPr>
            <a:t>, </a:t>
          </a:r>
          <a:r>
            <a:rPr lang="en-US" sz="1800" dirty="0" err="1">
              <a:latin typeface="Book Antiqua" panose="02040602050305030304" pitchFamily="18" charset="0"/>
            </a:rPr>
            <a:t>condiciones</a:t>
          </a:r>
          <a:endParaRPr lang="en-US" sz="1800" dirty="0">
            <a:latin typeface="Book Antiqua" panose="02040602050305030304" pitchFamily="18" charset="0"/>
          </a:endParaRPr>
        </a:p>
      </dgm:t>
    </dgm:pt>
    <dgm:pt modelId="{5C06EF00-3129-5745-AB68-F34908A601B9}" type="parTrans" cxnId="{E239CD53-850D-5641-89E7-EE1AE584F30E}">
      <dgm:prSet/>
      <dgm:spPr/>
      <dgm:t>
        <a:bodyPr/>
        <a:lstStyle/>
        <a:p>
          <a:endParaRPr lang="en-US"/>
        </a:p>
      </dgm:t>
    </dgm:pt>
    <dgm:pt modelId="{0FDF4843-5E4E-1345-A416-E15548ECA249}" type="sibTrans" cxnId="{E239CD53-850D-5641-89E7-EE1AE584F30E}">
      <dgm:prSet/>
      <dgm:spPr/>
      <dgm:t>
        <a:bodyPr/>
        <a:lstStyle/>
        <a:p>
          <a:endParaRPr lang="en-US"/>
        </a:p>
      </dgm:t>
    </dgm:pt>
    <dgm:pt modelId="{B1E0EA92-7B04-9F4E-9532-1727B7DFB818}">
      <dgm:prSet phldrT="[Text]" custT="1"/>
      <dgm:spPr/>
      <dgm:t>
        <a:bodyPr/>
        <a:lstStyle/>
        <a:p>
          <a:r>
            <a:rPr lang="en-US" sz="1800" dirty="0" err="1">
              <a:latin typeface="Book Antiqua" panose="02040602050305030304" pitchFamily="18" charset="0"/>
            </a:rPr>
            <a:t>Capítulo</a:t>
          </a:r>
          <a:r>
            <a:rPr lang="en-US" sz="1800" dirty="0">
              <a:latin typeface="Book Antiqua" panose="02040602050305030304" pitchFamily="18" charset="0"/>
            </a:rPr>
            <a:t> Octavo: </a:t>
          </a:r>
          <a:r>
            <a:rPr lang="en-US" sz="1800" dirty="0" err="1">
              <a:latin typeface="Book Antiqua" panose="02040602050305030304" pitchFamily="18" charset="0"/>
            </a:rPr>
            <a:t>Regulación</a:t>
          </a:r>
          <a:r>
            <a:rPr lang="en-US" sz="1800" dirty="0">
              <a:latin typeface="Book Antiqua" panose="02040602050305030304" pitchFamily="18" charset="0"/>
            </a:rPr>
            <a:t> de </a:t>
          </a:r>
          <a:r>
            <a:rPr lang="en-US" sz="1800" dirty="0" err="1">
              <a:latin typeface="Book Antiqua" panose="02040602050305030304" pitchFamily="18" charset="0"/>
            </a:rPr>
            <a:t>Servicios</a:t>
          </a:r>
          <a:r>
            <a:rPr lang="en-US" sz="1800" dirty="0">
              <a:latin typeface="Book Antiqua" panose="02040602050305030304" pitchFamily="18" charset="0"/>
            </a:rPr>
            <a:t> </a:t>
          </a:r>
          <a:r>
            <a:rPr lang="en-US" sz="1800" dirty="0" err="1">
              <a:latin typeface="Book Antiqua" panose="02040602050305030304" pitchFamily="18" charset="0"/>
            </a:rPr>
            <a:t>Complementarios</a:t>
          </a:r>
          <a:endParaRPr lang="en-US" sz="1800" dirty="0">
            <a:latin typeface="Book Antiqua" panose="02040602050305030304" pitchFamily="18" charset="0"/>
          </a:endParaRPr>
        </a:p>
      </dgm:t>
    </dgm:pt>
    <dgm:pt modelId="{42B0C97F-A3B2-3147-B0EF-C7D1F0392AB3}" type="parTrans" cxnId="{C738AC92-6A4E-9B4F-B045-AA863CEEAACA}">
      <dgm:prSet/>
      <dgm:spPr/>
      <dgm:t>
        <a:bodyPr/>
        <a:lstStyle/>
        <a:p>
          <a:endParaRPr lang="en-US"/>
        </a:p>
      </dgm:t>
    </dgm:pt>
    <dgm:pt modelId="{F6FA7FC0-C5B7-A648-8930-E9DCF4310291}" type="sibTrans" cxnId="{C738AC92-6A4E-9B4F-B045-AA863CEEAACA}">
      <dgm:prSet/>
      <dgm:spPr/>
      <dgm:t>
        <a:bodyPr/>
        <a:lstStyle/>
        <a:p>
          <a:endParaRPr lang="en-US"/>
        </a:p>
      </dgm:t>
    </dgm:pt>
    <dgm:pt modelId="{BA7D5795-47AB-D043-B87F-6472FCCE9B56}">
      <dgm:prSet custT="1"/>
      <dgm:spPr/>
      <dgm:t>
        <a:bodyPr/>
        <a:lstStyle/>
        <a:p>
          <a:r>
            <a:rPr lang="en-US" sz="1800" dirty="0" err="1">
              <a:latin typeface="Book Antiqua" panose="02040602050305030304" pitchFamily="18" charset="0"/>
            </a:rPr>
            <a:t>Artículo</a:t>
          </a:r>
          <a:r>
            <a:rPr lang="en-US" sz="1800" dirty="0">
              <a:latin typeface="Book Antiqua" panose="02040602050305030304" pitchFamily="18" charset="0"/>
            </a:rPr>
            <a:t> 3: División entre “</a:t>
          </a:r>
          <a:r>
            <a:rPr lang="en-US" sz="1800" dirty="0" err="1">
              <a:latin typeface="Book Antiqua" panose="02040602050305030304" pitchFamily="18" charset="0"/>
            </a:rPr>
            <a:t>potencia</a:t>
          </a:r>
          <a:r>
            <a:rPr lang="en-US" sz="1800" dirty="0">
              <a:latin typeface="Book Antiqua" panose="02040602050305030304" pitchFamily="18" charset="0"/>
            </a:rPr>
            <a:t> </a:t>
          </a:r>
          <a:r>
            <a:rPr lang="en-US" sz="1800" dirty="0" err="1">
              <a:latin typeface="Book Antiqua" panose="02040602050305030304" pitchFamily="18" charset="0"/>
            </a:rPr>
            <a:t>firme</a:t>
          </a:r>
          <a:r>
            <a:rPr lang="en-US" sz="1800" dirty="0">
              <a:latin typeface="Book Antiqua" panose="02040602050305030304" pitchFamily="18" charset="0"/>
            </a:rPr>
            <a:t>” y “</a:t>
          </a:r>
          <a:r>
            <a:rPr lang="en-US" sz="1800" dirty="0" err="1">
              <a:latin typeface="Book Antiqua" panose="02040602050305030304" pitchFamily="18" charset="0"/>
            </a:rPr>
            <a:t>energía</a:t>
          </a:r>
          <a:r>
            <a:rPr lang="en-US" sz="1800" dirty="0">
              <a:latin typeface="Book Antiqua" panose="02040602050305030304" pitchFamily="18" charset="0"/>
            </a:rPr>
            <a:t> </a:t>
          </a:r>
          <a:r>
            <a:rPr lang="en-US" sz="1800" dirty="0" err="1">
              <a:latin typeface="Book Antiqua" panose="02040602050305030304" pitchFamily="18" charset="0"/>
            </a:rPr>
            <a:t>firme</a:t>
          </a:r>
          <a:r>
            <a:rPr lang="en-US" sz="1800" dirty="0">
              <a:latin typeface="Book Antiqua" panose="02040602050305030304" pitchFamily="18" charset="0"/>
            </a:rPr>
            <a:t>”</a:t>
          </a:r>
        </a:p>
      </dgm:t>
    </dgm:pt>
    <dgm:pt modelId="{110AFD02-9C5B-9E47-AA73-555F663201BD}" type="parTrans" cxnId="{0F131DA6-8895-714B-B94B-C8A650A02BB3}">
      <dgm:prSet/>
      <dgm:spPr/>
      <dgm:t>
        <a:bodyPr/>
        <a:lstStyle/>
        <a:p>
          <a:endParaRPr lang="en-US"/>
        </a:p>
      </dgm:t>
    </dgm:pt>
    <dgm:pt modelId="{F72AAFE7-9D80-9741-9285-1B5C5643FA07}" type="sibTrans" cxnId="{0F131DA6-8895-714B-B94B-C8A650A02BB3}">
      <dgm:prSet/>
      <dgm:spPr/>
      <dgm:t>
        <a:bodyPr/>
        <a:lstStyle/>
        <a:p>
          <a:endParaRPr lang="en-US"/>
        </a:p>
      </dgm:t>
    </dgm:pt>
    <dgm:pt modelId="{6AB6F00F-AA66-C347-B13E-1049C1C1DB00}">
      <dgm:prSet custT="1"/>
      <dgm:spPr/>
      <dgm:t>
        <a:bodyPr/>
        <a:lstStyle/>
        <a:p>
          <a:r>
            <a:rPr lang="en-US" sz="1800" dirty="0">
              <a:latin typeface="Book Antiqua" panose="02040602050305030304" pitchFamily="18" charset="0"/>
            </a:rPr>
            <a:t>Segunda </a:t>
          </a:r>
          <a:r>
            <a:rPr lang="en-US" sz="1800" dirty="0" err="1">
              <a:latin typeface="Book Antiqua" panose="02040602050305030304" pitchFamily="18" charset="0"/>
            </a:rPr>
            <a:t>disposición</a:t>
          </a:r>
          <a:r>
            <a:rPr lang="en-US" sz="1800" dirty="0">
              <a:latin typeface="Book Antiqua" panose="02040602050305030304" pitchFamily="18" charset="0"/>
            </a:rPr>
            <a:t> </a:t>
          </a:r>
          <a:r>
            <a:rPr lang="en-US" sz="1800" dirty="0" err="1">
              <a:latin typeface="Book Antiqua" panose="02040602050305030304" pitchFamily="18" charset="0"/>
            </a:rPr>
            <a:t>complementaria</a:t>
          </a:r>
          <a:r>
            <a:rPr lang="en-US" sz="1800" dirty="0">
              <a:latin typeface="Book Antiqua" panose="02040602050305030304" pitchFamily="18" charset="0"/>
            </a:rPr>
            <a:t>: Nueva </a:t>
          </a:r>
          <a:r>
            <a:rPr lang="en-US" sz="1800" dirty="0" err="1">
              <a:latin typeface="Book Antiqua" panose="02040602050305030304" pitchFamily="18" charset="0"/>
            </a:rPr>
            <a:t>referencia</a:t>
          </a:r>
          <a:r>
            <a:rPr lang="en-US" sz="1800" dirty="0">
              <a:latin typeface="Book Antiqua" panose="02040602050305030304" pitchFamily="18" charset="0"/>
            </a:rPr>
            <a:t> para la </a:t>
          </a:r>
          <a:r>
            <a:rPr lang="en-US" sz="1800" dirty="0" err="1">
              <a:latin typeface="Book Antiqua" panose="02040602050305030304" pitchFamily="18" charset="0"/>
            </a:rPr>
            <a:t>comparación</a:t>
          </a:r>
          <a:r>
            <a:rPr lang="en-US" sz="1800" dirty="0">
              <a:latin typeface="Book Antiqua" panose="02040602050305030304" pitchFamily="18" charset="0"/>
            </a:rPr>
            <a:t> del </a:t>
          </a:r>
          <a:r>
            <a:rPr lang="en-US" sz="1800" dirty="0" err="1">
              <a:latin typeface="Book Antiqua" panose="02040602050305030304" pitchFamily="18" charset="0"/>
            </a:rPr>
            <a:t>precio</a:t>
          </a:r>
          <a:r>
            <a:rPr lang="en-US" sz="1800" dirty="0">
              <a:latin typeface="Book Antiqua" panose="02040602050305030304" pitchFamily="18" charset="0"/>
            </a:rPr>
            <a:t> </a:t>
          </a:r>
          <a:r>
            <a:rPr lang="en-US" sz="1800" dirty="0" err="1">
              <a:latin typeface="Book Antiqua" panose="02040602050305030304" pitchFamily="18" charset="0"/>
            </a:rPr>
            <a:t>en</a:t>
          </a:r>
          <a:r>
            <a:rPr lang="en-US" sz="1800" dirty="0">
              <a:latin typeface="Book Antiqua" panose="02040602050305030304" pitchFamily="18" charset="0"/>
            </a:rPr>
            <a:t> barra</a:t>
          </a:r>
        </a:p>
      </dgm:t>
    </dgm:pt>
    <dgm:pt modelId="{49277529-63A8-6848-8819-4D855FC83323}" type="parTrans" cxnId="{6AF10C3D-77FF-4748-BEB6-22DCD1E4DB57}">
      <dgm:prSet/>
      <dgm:spPr/>
      <dgm:t>
        <a:bodyPr/>
        <a:lstStyle/>
        <a:p>
          <a:endParaRPr lang="en-US"/>
        </a:p>
      </dgm:t>
    </dgm:pt>
    <dgm:pt modelId="{68EB243F-1CB0-4749-94D5-FA79FAD9BF0D}" type="sibTrans" cxnId="{6AF10C3D-77FF-4748-BEB6-22DCD1E4DB57}">
      <dgm:prSet/>
      <dgm:spPr/>
      <dgm:t>
        <a:bodyPr/>
        <a:lstStyle/>
        <a:p>
          <a:endParaRPr lang="en-US"/>
        </a:p>
      </dgm:t>
    </dgm:pt>
    <dgm:pt modelId="{4134A927-EC1A-7D40-B474-3A01DE5245D7}">
      <dgm:prSet custT="1"/>
      <dgm:spPr/>
      <dgm:t>
        <a:bodyPr/>
        <a:lstStyle/>
        <a:p>
          <a:r>
            <a:rPr lang="en-US" sz="1800" dirty="0" err="1">
              <a:latin typeface="Book Antiqua" panose="02040602050305030304" pitchFamily="18" charset="0"/>
            </a:rPr>
            <a:t>Séptima</a:t>
          </a:r>
          <a:r>
            <a:rPr lang="en-US" sz="1800" dirty="0">
              <a:latin typeface="Book Antiqua" panose="02040602050305030304" pitchFamily="18" charset="0"/>
            </a:rPr>
            <a:t> </a:t>
          </a:r>
          <a:r>
            <a:rPr lang="en-US" sz="1800" dirty="0" err="1">
              <a:latin typeface="Book Antiqua" panose="02040602050305030304" pitchFamily="18" charset="0"/>
            </a:rPr>
            <a:t>disposición</a:t>
          </a:r>
          <a:r>
            <a:rPr lang="en-US" sz="1800" dirty="0">
              <a:latin typeface="Book Antiqua" panose="02040602050305030304" pitchFamily="18" charset="0"/>
            </a:rPr>
            <a:t> </a:t>
          </a:r>
          <a:r>
            <a:rPr lang="en-US" sz="1800" dirty="0" err="1">
              <a:latin typeface="Book Antiqua" panose="02040602050305030304" pitchFamily="18" charset="0"/>
            </a:rPr>
            <a:t>complementaria</a:t>
          </a:r>
          <a:r>
            <a:rPr lang="en-US" sz="1800" dirty="0">
              <a:latin typeface="Book Antiqua" panose="02040602050305030304" pitchFamily="18" charset="0"/>
            </a:rPr>
            <a:t>: </a:t>
          </a:r>
          <a:r>
            <a:rPr lang="en-US" sz="1800" dirty="0" err="1">
              <a:latin typeface="Book Antiqua" panose="02040602050305030304" pitchFamily="18" charset="0"/>
            </a:rPr>
            <a:t>Compraventa</a:t>
          </a:r>
          <a:r>
            <a:rPr lang="en-US" sz="1800" dirty="0">
              <a:latin typeface="Book Antiqua" panose="02040602050305030304" pitchFamily="18" charset="0"/>
            </a:rPr>
            <a:t> de </a:t>
          </a:r>
          <a:r>
            <a:rPr lang="en-US" sz="1800" dirty="0" err="1">
              <a:latin typeface="Book Antiqua" panose="02040602050305030304" pitchFamily="18" charset="0"/>
            </a:rPr>
            <a:t>energía</a:t>
          </a:r>
          <a:r>
            <a:rPr lang="en-US" sz="1800" dirty="0">
              <a:latin typeface="Book Antiqua" panose="02040602050305030304" pitchFamily="18" charset="0"/>
            </a:rPr>
            <a:t> de </a:t>
          </a:r>
          <a:r>
            <a:rPr lang="en-US" sz="1800" dirty="0" err="1">
              <a:latin typeface="Book Antiqua" panose="02040602050305030304" pitchFamily="18" charset="0"/>
            </a:rPr>
            <a:t>empresas</a:t>
          </a:r>
          <a:r>
            <a:rPr lang="en-US" sz="1800" dirty="0">
              <a:latin typeface="Book Antiqua" panose="02040602050305030304" pitchFamily="18" charset="0"/>
            </a:rPr>
            <a:t> del Estado</a:t>
          </a:r>
        </a:p>
      </dgm:t>
    </dgm:pt>
    <dgm:pt modelId="{ABD4766B-1147-E04D-8CF1-9CA755A8327D}" type="parTrans" cxnId="{1C24D5D8-585B-1E42-9CAD-89484E8F6551}">
      <dgm:prSet/>
      <dgm:spPr/>
      <dgm:t>
        <a:bodyPr/>
        <a:lstStyle/>
        <a:p>
          <a:endParaRPr lang="en-US"/>
        </a:p>
      </dgm:t>
    </dgm:pt>
    <dgm:pt modelId="{642EEBB6-0BD6-E147-961B-4FF618475252}" type="sibTrans" cxnId="{1C24D5D8-585B-1E42-9CAD-89484E8F6551}">
      <dgm:prSet/>
      <dgm:spPr/>
      <dgm:t>
        <a:bodyPr/>
        <a:lstStyle/>
        <a:p>
          <a:endParaRPr lang="en-US"/>
        </a:p>
      </dgm:t>
    </dgm:pt>
    <dgm:pt modelId="{1EA200F1-C748-184A-8149-BAF23D9267D2}" type="pres">
      <dgm:prSet presAssocID="{A324F4C3-B1A5-6346-8286-60DD9D2CEED3}" presName="linear" presStyleCnt="0">
        <dgm:presLayoutVars>
          <dgm:dir/>
          <dgm:animLvl val="lvl"/>
          <dgm:resizeHandles val="exact"/>
        </dgm:presLayoutVars>
      </dgm:prSet>
      <dgm:spPr/>
    </dgm:pt>
    <dgm:pt modelId="{D65E494A-9F52-F74E-BFA6-6467ADB6747D}" type="pres">
      <dgm:prSet presAssocID="{89742BB2-FF6E-AC4A-A122-607799FE00B4}" presName="parentLin" presStyleCnt="0"/>
      <dgm:spPr/>
    </dgm:pt>
    <dgm:pt modelId="{10050FED-DC7D-F644-AC58-2000F56D8706}" type="pres">
      <dgm:prSet presAssocID="{89742BB2-FF6E-AC4A-A122-607799FE00B4}" presName="parentLeftMargin" presStyleLbl="node1" presStyleIdx="0" presStyleCnt="6"/>
      <dgm:spPr/>
    </dgm:pt>
    <dgm:pt modelId="{58197972-0564-094F-9F0C-A328466F0B37}" type="pres">
      <dgm:prSet presAssocID="{89742BB2-FF6E-AC4A-A122-607799FE00B4}" presName="parentText" presStyleLbl="node1" presStyleIdx="0" presStyleCnt="6" custScaleX="108879" custScaleY="130029">
        <dgm:presLayoutVars>
          <dgm:chMax val="0"/>
          <dgm:bulletEnabled val="1"/>
        </dgm:presLayoutVars>
      </dgm:prSet>
      <dgm:spPr/>
    </dgm:pt>
    <dgm:pt modelId="{88E093AD-FB73-7042-82E7-538B673D5AAB}" type="pres">
      <dgm:prSet presAssocID="{89742BB2-FF6E-AC4A-A122-607799FE00B4}" presName="negativeSpace" presStyleCnt="0"/>
      <dgm:spPr/>
    </dgm:pt>
    <dgm:pt modelId="{13D9748C-FD46-E846-BB55-E4B98BBB2029}" type="pres">
      <dgm:prSet presAssocID="{89742BB2-FF6E-AC4A-A122-607799FE00B4}" presName="childText" presStyleLbl="conFgAcc1" presStyleIdx="0" presStyleCnt="6" custScaleX="90880">
        <dgm:presLayoutVars>
          <dgm:bulletEnabled val="1"/>
        </dgm:presLayoutVars>
      </dgm:prSet>
      <dgm:spPr/>
    </dgm:pt>
    <dgm:pt modelId="{7928FF61-53A6-1047-A606-62808A951DC2}" type="pres">
      <dgm:prSet presAssocID="{00BBA65C-9EC9-4646-B047-8879D7D52ECB}" presName="spaceBetweenRectangles" presStyleCnt="0"/>
      <dgm:spPr/>
    </dgm:pt>
    <dgm:pt modelId="{FBE6466C-87F2-A94C-BA6E-099E916FB468}" type="pres">
      <dgm:prSet presAssocID="{BA7D5795-47AB-D043-B87F-6472FCCE9B56}" presName="parentLin" presStyleCnt="0"/>
      <dgm:spPr/>
    </dgm:pt>
    <dgm:pt modelId="{98B6C828-19BE-594E-9A57-02C7B94668A1}" type="pres">
      <dgm:prSet presAssocID="{BA7D5795-47AB-D043-B87F-6472FCCE9B56}" presName="parentLeftMargin" presStyleLbl="node1" presStyleIdx="0" presStyleCnt="6"/>
      <dgm:spPr/>
    </dgm:pt>
    <dgm:pt modelId="{FF500416-B72B-3D44-A8A9-AB0BFA4894CE}" type="pres">
      <dgm:prSet presAssocID="{BA7D5795-47AB-D043-B87F-6472FCCE9B56}" presName="parentText" presStyleLbl="node1" presStyleIdx="1" presStyleCnt="6" custScaleX="108521" custScaleY="101038">
        <dgm:presLayoutVars>
          <dgm:chMax val="0"/>
          <dgm:bulletEnabled val="1"/>
        </dgm:presLayoutVars>
      </dgm:prSet>
      <dgm:spPr/>
    </dgm:pt>
    <dgm:pt modelId="{6C5F0383-20D5-C340-92A4-2DD403BCD000}" type="pres">
      <dgm:prSet presAssocID="{BA7D5795-47AB-D043-B87F-6472FCCE9B56}" presName="negativeSpace" presStyleCnt="0"/>
      <dgm:spPr/>
    </dgm:pt>
    <dgm:pt modelId="{B6672E1E-C99E-AD47-A1A6-88233083DC0C}" type="pres">
      <dgm:prSet presAssocID="{BA7D5795-47AB-D043-B87F-6472FCCE9B56}" presName="childText" presStyleLbl="conFgAcc1" presStyleIdx="1" presStyleCnt="6" custScaleX="91140" custScaleY="118477" custLinFactNeighborX="0" custLinFactNeighborY="80115">
        <dgm:presLayoutVars>
          <dgm:bulletEnabled val="1"/>
        </dgm:presLayoutVars>
      </dgm:prSet>
      <dgm:spPr/>
    </dgm:pt>
    <dgm:pt modelId="{60D86EAE-8887-AF44-92AF-A2834C380E75}" type="pres">
      <dgm:prSet presAssocID="{F72AAFE7-9D80-9741-9285-1B5C5643FA07}" presName="spaceBetweenRectangles" presStyleCnt="0"/>
      <dgm:spPr/>
    </dgm:pt>
    <dgm:pt modelId="{E5545F84-6838-194A-81E4-CD85A78FC798}" type="pres">
      <dgm:prSet presAssocID="{A385453C-6E78-8844-BB65-697AF275051B}" presName="parentLin" presStyleCnt="0"/>
      <dgm:spPr/>
    </dgm:pt>
    <dgm:pt modelId="{40CF76EC-F9C3-CA4B-8B6B-7A6213EAC731}" type="pres">
      <dgm:prSet presAssocID="{A385453C-6E78-8844-BB65-697AF275051B}" presName="parentLeftMargin" presStyleLbl="node1" presStyleIdx="1" presStyleCnt="6"/>
      <dgm:spPr/>
    </dgm:pt>
    <dgm:pt modelId="{741CD26E-F919-FB42-95E7-107DD3F6948B}" type="pres">
      <dgm:prSet presAssocID="{A385453C-6E78-8844-BB65-697AF275051B}" presName="parentText" presStyleLbl="node1" presStyleIdx="2" presStyleCnt="6" custScaleX="109464" custScaleY="145660">
        <dgm:presLayoutVars>
          <dgm:chMax val="0"/>
          <dgm:bulletEnabled val="1"/>
        </dgm:presLayoutVars>
      </dgm:prSet>
      <dgm:spPr/>
    </dgm:pt>
    <dgm:pt modelId="{1FD0555F-F7C9-1142-88C9-29EC60C1371E}" type="pres">
      <dgm:prSet presAssocID="{A385453C-6E78-8844-BB65-697AF275051B}" presName="negativeSpace" presStyleCnt="0"/>
      <dgm:spPr/>
    </dgm:pt>
    <dgm:pt modelId="{941C5A7D-6F2B-7B43-BAAA-4874C99172C8}" type="pres">
      <dgm:prSet presAssocID="{A385453C-6E78-8844-BB65-697AF275051B}" presName="childText" presStyleLbl="conFgAcc1" presStyleIdx="2" presStyleCnt="6" custScaleX="90880">
        <dgm:presLayoutVars>
          <dgm:bulletEnabled val="1"/>
        </dgm:presLayoutVars>
      </dgm:prSet>
      <dgm:spPr/>
    </dgm:pt>
    <dgm:pt modelId="{11CEF447-5777-D445-B2A3-9CFE6C235CE7}" type="pres">
      <dgm:prSet presAssocID="{0FDF4843-5E4E-1345-A416-E15548ECA249}" presName="spaceBetweenRectangles" presStyleCnt="0"/>
      <dgm:spPr/>
    </dgm:pt>
    <dgm:pt modelId="{FF91E0B1-314F-E44E-95AF-52FE71155A8F}" type="pres">
      <dgm:prSet presAssocID="{B1E0EA92-7B04-9F4E-9532-1727B7DFB818}" presName="parentLin" presStyleCnt="0"/>
      <dgm:spPr/>
    </dgm:pt>
    <dgm:pt modelId="{F5F4BB18-159A-DB4C-9DA7-C360C108F16A}" type="pres">
      <dgm:prSet presAssocID="{B1E0EA92-7B04-9F4E-9532-1727B7DFB818}" presName="parentLeftMargin" presStyleLbl="node1" presStyleIdx="2" presStyleCnt="6"/>
      <dgm:spPr/>
    </dgm:pt>
    <dgm:pt modelId="{F5B7C740-DA8E-E34A-BF63-152AE9588C63}" type="pres">
      <dgm:prSet presAssocID="{B1E0EA92-7B04-9F4E-9532-1727B7DFB818}" presName="parentText" presStyleLbl="node1" presStyleIdx="3" presStyleCnt="6" custScaleX="109002">
        <dgm:presLayoutVars>
          <dgm:chMax val="0"/>
          <dgm:bulletEnabled val="1"/>
        </dgm:presLayoutVars>
      </dgm:prSet>
      <dgm:spPr/>
    </dgm:pt>
    <dgm:pt modelId="{F6EDDB2B-2B80-334E-ABC3-31DA036B3764}" type="pres">
      <dgm:prSet presAssocID="{B1E0EA92-7B04-9F4E-9532-1727B7DFB818}" presName="negativeSpace" presStyleCnt="0"/>
      <dgm:spPr/>
    </dgm:pt>
    <dgm:pt modelId="{92AE8C8D-B5AB-C64E-A0DC-807C893C0DE2}" type="pres">
      <dgm:prSet presAssocID="{B1E0EA92-7B04-9F4E-9532-1727B7DFB818}" presName="childText" presStyleLbl="conFgAcc1" presStyleIdx="3" presStyleCnt="6" custScaleX="91127">
        <dgm:presLayoutVars>
          <dgm:bulletEnabled val="1"/>
        </dgm:presLayoutVars>
      </dgm:prSet>
      <dgm:spPr/>
    </dgm:pt>
    <dgm:pt modelId="{9A152DC4-41C1-DA4B-83C5-D04DBB2F35FC}" type="pres">
      <dgm:prSet presAssocID="{F6FA7FC0-C5B7-A648-8930-E9DCF4310291}" presName="spaceBetweenRectangles" presStyleCnt="0"/>
      <dgm:spPr/>
    </dgm:pt>
    <dgm:pt modelId="{E215E541-6CF3-F64D-94A1-789C1E43654C}" type="pres">
      <dgm:prSet presAssocID="{6AB6F00F-AA66-C347-B13E-1049C1C1DB00}" presName="parentLin" presStyleCnt="0"/>
      <dgm:spPr/>
    </dgm:pt>
    <dgm:pt modelId="{7D3E3982-580C-F64B-8D12-E724BC665CC8}" type="pres">
      <dgm:prSet presAssocID="{6AB6F00F-AA66-C347-B13E-1049C1C1DB00}" presName="parentLeftMargin" presStyleLbl="node1" presStyleIdx="3" presStyleCnt="6"/>
      <dgm:spPr/>
    </dgm:pt>
    <dgm:pt modelId="{63DFD261-BD54-EB4A-83D3-5B398A067E93}" type="pres">
      <dgm:prSet presAssocID="{6AB6F00F-AA66-C347-B13E-1049C1C1DB00}" presName="parentText" presStyleLbl="node1" presStyleIdx="4" presStyleCnt="6" custScaleX="109113" custScaleY="129724">
        <dgm:presLayoutVars>
          <dgm:chMax val="0"/>
          <dgm:bulletEnabled val="1"/>
        </dgm:presLayoutVars>
      </dgm:prSet>
      <dgm:spPr/>
    </dgm:pt>
    <dgm:pt modelId="{9735F360-13CF-8D42-8989-2F1AB954840B}" type="pres">
      <dgm:prSet presAssocID="{6AB6F00F-AA66-C347-B13E-1049C1C1DB00}" presName="negativeSpace" presStyleCnt="0"/>
      <dgm:spPr/>
    </dgm:pt>
    <dgm:pt modelId="{BFF7A70C-6ADE-7A48-A506-803991ADAECD}" type="pres">
      <dgm:prSet presAssocID="{6AB6F00F-AA66-C347-B13E-1049C1C1DB00}" presName="childText" presStyleLbl="conFgAcc1" presStyleIdx="4" presStyleCnt="6" custScaleX="91517">
        <dgm:presLayoutVars>
          <dgm:bulletEnabled val="1"/>
        </dgm:presLayoutVars>
      </dgm:prSet>
      <dgm:spPr/>
    </dgm:pt>
    <dgm:pt modelId="{60142675-1A3C-7E4C-B9BD-9487DA34361F}" type="pres">
      <dgm:prSet presAssocID="{68EB243F-1CB0-4749-94D5-FA79FAD9BF0D}" presName="spaceBetweenRectangles" presStyleCnt="0"/>
      <dgm:spPr/>
    </dgm:pt>
    <dgm:pt modelId="{33137A6F-90C0-1542-9078-68BE27295A0D}" type="pres">
      <dgm:prSet presAssocID="{4134A927-EC1A-7D40-B474-3A01DE5245D7}" presName="parentLin" presStyleCnt="0"/>
      <dgm:spPr/>
    </dgm:pt>
    <dgm:pt modelId="{D8A94C89-CAED-A743-95D3-CCF1F3132C4C}" type="pres">
      <dgm:prSet presAssocID="{4134A927-EC1A-7D40-B474-3A01DE5245D7}" presName="parentLeftMargin" presStyleLbl="node1" presStyleIdx="4" presStyleCnt="6"/>
      <dgm:spPr/>
    </dgm:pt>
    <dgm:pt modelId="{D6E489B7-CC78-1F4C-83E7-3D83E53BFC4B}" type="pres">
      <dgm:prSet presAssocID="{4134A927-EC1A-7D40-B474-3A01DE5245D7}" presName="parentText" presStyleLbl="node1" presStyleIdx="5" presStyleCnt="6" custScaleX="109702" custScaleY="120752">
        <dgm:presLayoutVars>
          <dgm:chMax val="0"/>
          <dgm:bulletEnabled val="1"/>
        </dgm:presLayoutVars>
      </dgm:prSet>
      <dgm:spPr/>
    </dgm:pt>
    <dgm:pt modelId="{4724C9E3-FF75-9646-A1D8-BA3863B67F35}" type="pres">
      <dgm:prSet presAssocID="{4134A927-EC1A-7D40-B474-3A01DE5245D7}" presName="negativeSpace" presStyleCnt="0"/>
      <dgm:spPr/>
    </dgm:pt>
    <dgm:pt modelId="{FAF71258-FE32-C248-82DC-0897E46890F4}" type="pres">
      <dgm:prSet presAssocID="{4134A927-EC1A-7D40-B474-3A01DE5245D7}" presName="childText" presStyleLbl="conFgAcc1" presStyleIdx="5" presStyleCnt="6" custScaleX="91494">
        <dgm:presLayoutVars>
          <dgm:bulletEnabled val="1"/>
        </dgm:presLayoutVars>
      </dgm:prSet>
      <dgm:spPr/>
    </dgm:pt>
  </dgm:ptLst>
  <dgm:cxnLst>
    <dgm:cxn modelId="{76658008-B858-164C-B8C5-1A152B8764A4}" type="presOf" srcId="{B1E0EA92-7B04-9F4E-9532-1727B7DFB818}" destId="{F5F4BB18-159A-DB4C-9DA7-C360C108F16A}" srcOrd="0" destOrd="0" presId="urn:microsoft.com/office/officeart/2005/8/layout/list1"/>
    <dgm:cxn modelId="{6077A017-C411-C749-801C-35A336F5E531}" type="presOf" srcId="{4134A927-EC1A-7D40-B474-3A01DE5245D7}" destId="{D6E489B7-CC78-1F4C-83E7-3D83E53BFC4B}" srcOrd="1" destOrd="0" presId="urn:microsoft.com/office/officeart/2005/8/layout/list1"/>
    <dgm:cxn modelId="{F3B75E28-63A3-C343-A717-C0D8E28C6478}" type="presOf" srcId="{6AB6F00F-AA66-C347-B13E-1049C1C1DB00}" destId="{7D3E3982-580C-F64B-8D12-E724BC665CC8}" srcOrd="0" destOrd="0" presId="urn:microsoft.com/office/officeart/2005/8/layout/list1"/>
    <dgm:cxn modelId="{D3790230-3E7E-A948-8B18-351D916F2EA7}" type="presOf" srcId="{BA7D5795-47AB-D043-B87F-6472FCCE9B56}" destId="{FF500416-B72B-3D44-A8A9-AB0BFA4894CE}" srcOrd="1" destOrd="0" presId="urn:microsoft.com/office/officeart/2005/8/layout/list1"/>
    <dgm:cxn modelId="{6AF10C3D-77FF-4748-BEB6-22DCD1E4DB57}" srcId="{A324F4C3-B1A5-6346-8286-60DD9D2CEED3}" destId="{6AB6F00F-AA66-C347-B13E-1049C1C1DB00}" srcOrd="4" destOrd="0" parTransId="{49277529-63A8-6848-8819-4D855FC83323}" sibTransId="{68EB243F-1CB0-4749-94D5-FA79FAD9BF0D}"/>
    <dgm:cxn modelId="{7673EB3F-E40C-4247-9654-55AFC44355B2}" type="presOf" srcId="{A324F4C3-B1A5-6346-8286-60DD9D2CEED3}" destId="{1EA200F1-C748-184A-8149-BAF23D9267D2}" srcOrd="0" destOrd="0" presId="urn:microsoft.com/office/officeart/2005/8/layout/list1"/>
    <dgm:cxn modelId="{E239CD53-850D-5641-89E7-EE1AE584F30E}" srcId="{A324F4C3-B1A5-6346-8286-60DD9D2CEED3}" destId="{A385453C-6E78-8844-BB65-697AF275051B}" srcOrd="2" destOrd="0" parTransId="{5C06EF00-3129-5745-AB68-F34908A601B9}" sibTransId="{0FDF4843-5E4E-1345-A416-E15548ECA249}"/>
    <dgm:cxn modelId="{C738AC92-6A4E-9B4F-B045-AA863CEEAACA}" srcId="{A324F4C3-B1A5-6346-8286-60DD9D2CEED3}" destId="{B1E0EA92-7B04-9F4E-9532-1727B7DFB818}" srcOrd="3" destOrd="0" parTransId="{42B0C97F-A3B2-3147-B0EF-C7D1F0392AB3}" sibTransId="{F6FA7FC0-C5B7-A648-8930-E9DCF4310291}"/>
    <dgm:cxn modelId="{A5473394-C2A6-A84A-9900-2A9703769E4B}" type="presOf" srcId="{A385453C-6E78-8844-BB65-697AF275051B}" destId="{741CD26E-F919-FB42-95E7-107DD3F6948B}" srcOrd="1" destOrd="0" presId="urn:microsoft.com/office/officeart/2005/8/layout/list1"/>
    <dgm:cxn modelId="{78A49B97-4B3D-114C-A456-431DAF464A95}" type="presOf" srcId="{BA7D5795-47AB-D043-B87F-6472FCCE9B56}" destId="{98B6C828-19BE-594E-9A57-02C7B94668A1}" srcOrd="0" destOrd="0" presId="urn:microsoft.com/office/officeart/2005/8/layout/list1"/>
    <dgm:cxn modelId="{CFA31AA4-858B-DA48-BF11-9A340434F89E}" srcId="{A324F4C3-B1A5-6346-8286-60DD9D2CEED3}" destId="{89742BB2-FF6E-AC4A-A122-607799FE00B4}" srcOrd="0" destOrd="0" parTransId="{140C29CB-D66F-114E-B46F-15F83C95685F}" sibTransId="{00BBA65C-9EC9-4646-B047-8879D7D52ECB}"/>
    <dgm:cxn modelId="{0F131DA6-8895-714B-B94B-C8A650A02BB3}" srcId="{A324F4C3-B1A5-6346-8286-60DD9D2CEED3}" destId="{BA7D5795-47AB-D043-B87F-6472FCCE9B56}" srcOrd="1" destOrd="0" parTransId="{110AFD02-9C5B-9E47-AA73-555F663201BD}" sibTransId="{F72AAFE7-9D80-9741-9285-1B5C5643FA07}"/>
    <dgm:cxn modelId="{FDF245AE-DDEE-E54E-B882-81A7BD7DE4AC}" type="presOf" srcId="{89742BB2-FF6E-AC4A-A122-607799FE00B4}" destId="{58197972-0564-094F-9F0C-A328466F0B37}" srcOrd="1" destOrd="0" presId="urn:microsoft.com/office/officeart/2005/8/layout/list1"/>
    <dgm:cxn modelId="{C67CF8CC-436D-5B4B-B655-DAD0B05F4B2C}" type="presOf" srcId="{6AB6F00F-AA66-C347-B13E-1049C1C1DB00}" destId="{63DFD261-BD54-EB4A-83D3-5B398A067E93}" srcOrd="1" destOrd="0" presId="urn:microsoft.com/office/officeart/2005/8/layout/list1"/>
    <dgm:cxn modelId="{F756F6D0-7B4E-CC43-ACCD-505FAC395F83}" type="presOf" srcId="{A385453C-6E78-8844-BB65-697AF275051B}" destId="{40CF76EC-F9C3-CA4B-8B6B-7A6213EAC731}" srcOrd="0" destOrd="0" presId="urn:microsoft.com/office/officeart/2005/8/layout/list1"/>
    <dgm:cxn modelId="{1C24D5D8-585B-1E42-9CAD-89484E8F6551}" srcId="{A324F4C3-B1A5-6346-8286-60DD9D2CEED3}" destId="{4134A927-EC1A-7D40-B474-3A01DE5245D7}" srcOrd="5" destOrd="0" parTransId="{ABD4766B-1147-E04D-8CF1-9CA755A8327D}" sibTransId="{642EEBB6-0BD6-E147-961B-4FF618475252}"/>
    <dgm:cxn modelId="{807FDAE9-6161-AF4B-8BC0-45AE8DE631D1}" type="presOf" srcId="{89742BB2-FF6E-AC4A-A122-607799FE00B4}" destId="{10050FED-DC7D-F644-AC58-2000F56D8706}" srcOrd="0" destOrd="0" presId="urn:microsoft.com/office/officeart/2005/8/layout/list1"/>
    <dgm:cxn modelId="{E22E08EA-02AC-F648-B458-B524E08D5137}" type="presOf" srcId="{4134A927-EC1A-7D40-B474-3A01DE5245D7}" destId="{D8A94C89-CAED-A743-95D3-CCF1F3132C4C}" srcOrd="0" destOrd="0" presId="urn:microsoft.com/office/officeart/2005/8/layout/list1"/>
    <dgm:cxn modelId="{8B6D71FC-9EF3-244A-A248-E4A9666C2015}" type="presOf" srcId="{B1E0EA92-7B04-9F4E-9532-1727B7DFB818}" destId="{F5B7C740-DA8E-E34A-BF63-152AE9588C63}" srcOrd="1" destOrd="0" presId="urn:microsoft.com/office/officeart/2005/8/layout/list1"/>
    <dgm:cxn modelId="{C8309C46-B098-0E4D-AE86-F8F6CE1B3F79}" type="presParOf" srcId="{1EA200F1-C748-184A-8149-BAF23D9267D2}" destId="{D65E494A-9F52-F74E-BFA6-6467ADB6747D}" srcOrd="0" destOrd="0" presId="urn:microsoft.com/office/officeart/2005/8/layout/list1"/>
    <dgm:cxn modelId="{A92CFFB7-A7FF-2C44-B2C8-5FF534518720}" type="presParOf" srcId="{D65E494A-9F52-F74E-BFA6-6467ADB6747D}" destId="{10050FED-DC7D-F644-AC58-2000F56D8706}" srcOrd="0" destOrd="0" presId="urn:microsoft.com/office/officeart/2005/8/layout/list1"/>
    <dgm:cxn modelId="{09A6A1FD-1DE8-0244-9DE9-1D20AC158560}" type="presParOf" srcId="{D65E494A-9F52-F74E-BFA6-6467ADB6747D}" destId="{58197972-0564-094F-9F0C-A328466F0B37}" srcOrd="1" destOrd="0" presId="urn:microsoft.com/office/officeart/2005/8/layout/list1"/>
    <dgm:cxn modelId="{A93AFC37-5D26-0B44-ABEE-718A19BB686E}" type="presParOf" srcId="{1EA200F1-C748-184A-8149-BAF23D9267D2}" destId="{88E093AD-FB73-7042-82E7-538B673D5AAB}" srcOrd="1" destOrd="0" presId="urn:microsoft.com/office/officeart/2005/8/layout/list1"/>
    <dgm:cxn modelId="{0FD5E569-A480-CE46-B59B-53AB5F378662}" type="presParOf" srcId="{1EA200F1-C748-184A-8149-BAF23D9267D2}" destId="{13D9748C-FD46-E846-BB55-E4B98BBB2029}" srcOrd="2" destOrd="0" presId="urn:microsoft.com/office/officeart/2005/8/layout/list1"/>
    <dgm:cxn modelId="{28E92408-0235-A742-8C01-331AC5AE1C0A}" type="presParOf" srcId="{1EA200F1-C748-184A-8149-BAF23D9267D2}" destId="{7928FF61-53A6-1047-A606-62808A951DC2}" srcOrd="3" destOrd="0" presId="urn:microsoft.com/office/officeart/2005/8/layout/list1"/>
    <dgm:cxn modelId="{6C45F0F7-C0C9-8E44-B4AE-352F64AC9B56}" type="presParOf" srcId="{1EA200F1-C748-184A-8149-BAF23D9267D2}" destId="{FBE6466C-87F2-A94C-BA6E-099E916FB468}" srcOrd="4" destOrd="0" presId="urn:microsoft.com/office/officeart/2005/8/layout/list1"/>
    <dgm:cxn modelId="{A16CDF6E-0808-7144-8F36-B0C4C1A41B4E}" type="presParOf" srcId="{FBE6466C-87F2-A94C-BA6E-099E916FB468}" destId="{98B6C828-19BE-594E-9A57-02C7B94668A1}" srcOrd="0" destOrd="0" presId="urn:microsoft.com/office/officeart/2005/8/layout/list1"/>
    <dgm:cxn modelId="{D3BBA366-459F-9745-B390-92B39D020BAF}" type="presParOf" srcId="{FBE6466C-87F2-A94C-BA6E-099E916FB468}" destId="{FF500416-B72B-3D44-A8A9-AB0BFA4894CE}" srcOrd="1" destOrd="0" presId="urn:microsoft.com/office/officeart/2005/8/layout/list1"/>
    <dgm:cxn modelId="{13525409-4E71-3E42-99FC-DDFF5446548F}" type="presParOf" srcId="{1EA200F1-C748-184A-8149-BAF23D9267D2}" destId="{6C5F0383-20D5-C340-92A4-2DD403BCD000}" srcOrd="5" destOrd="0" presId="urn:microsoft.com/office/officeart/2005/8/layout/list1"/>
    <dgm:cxn modelId="{010BCBB3-53F0-774E-9DD0-9816E6103EFE}" type="presParOf" srcId="{1EA200F1-C748-184A-8149-BAF23D9267D2}" destId="{B6672E1E-C99E-AD47-A1A6-88233083DC0C}" srcOrd="6" destOrd="0" presId="urn:microsoft.com/office/officeart/2005/8/layout/list1"/>
    <dgm:cxn modelId="{B291769A-6056-AD44-949C-B3185E1D0EF2}" type="presParOf" srcId="{1EA200F1-C748-184A-8149-BAF23D9267D2}" destId="{60D86EAE-8887-AF44-92AF-A2834C380E75}" srcOrd="7" destOrd="0" presId="urn:microsoft.com/office/officeart/2005/8/layout/list1"/>
    <dgm:cxn modelId="{917D8340-FC52-E646-ADDF-8AA5F3042BDA}" type="presParOf" srcId="{1EA200F1-C748-184A-8149-BAF23D9267D2}" destId="{E5545F84-6838-194A-81E4-CD85A78FC798}" srcOrd="8" destOrd="0" presId="urn:microsoft.com/office/officeart/2005/8/layout/list1"/>
    <dgm:cxn modelId="{64967A13-0181-3840-864A-5739993F6B03}" type="presParOf" srcId="{E5545F84-6838-194A-81E4-CD85A78FC798}" destId="{40CF76EC-F9C3-CA4B-8B6B-7A6213EAC731}" srcOrd="0" destOrd="0" presId="urn:microsoft.com/office/officeart/2005/8/layout/list1"/>
    <dgm:cxn modelId="{0CFADCA2-983F-C048-8DFD-DE74B5F3F3BA}" type="presParOf" srcId="{E5545F84-6838-194A-81E4-CD85A78FC798}" destId="{741CD26E-F919-FB42-95E7-107DD3F6948B}" srcOrd="1" destOrd="0" presId="urn:microsoft.com/office/officeart/2005/8/layout/list1"/>
    <dgm:cxn modelId="{9742750E-E947-DB44-ACF2-A73C12931A3A}" type="presParOf" srcId="{1EA200F1-C748-184A-8149-BAF23D9267D2}" destId="{1FD0555F-F7C9-1142-88C9-29EC60C1371E}" srcOrd="9" destOrd="0" presId="urn:microsoft.com/office/officeart/2005/8/layout/list1"/>
    <dgm:cxn modelId="{619A85AA-E663-624B-8458-6776A796A0DA}" type="presParOf" srcId="{1EA200F1-C748-184A-8149-BAF23D9267D2}" destId="{941C5A7D-6F2B-7B43-BAAA-4874C99172C8}" srcOrd="10" destOrd="0" presId="urn:microsoft.com/office/officeart/2005/8/layout/list1"/>
    <dgm:cxn modelId="{FC954840-694B-0F44-B690-E2CD7E2A9CE6}" type="presParOf" srcId="{1EA200F1-C748-184A-8149-BAF23D9267D2}" destId="{11CEF447-5777-D445-B2A3-9CFE6C235CE7}" srcOrd="11" destOrd="0" presId="urn:microsoft.com/office/officeart/2005/8/layout/list1"/>
    <dgm:cxn modelId="{DA5E0B3F-128D-4846-9357-9497D5871DAD}" type="presParOf" srcId="{1EA200F1-C748-184A-8149-BAF23D9267D2}" destId="{FF91E0B1-314F-E44E-95AF-52FE71155A8F}" srcOrd="12" destOrd="0" presId="urn:microsoft.com/office/officeart/2005/8/layout/list1"/>
    <dgm:cxn modelId="{4B56808E-BFF4-8645-885B-A37C31034520}" type="presParOf" srcId="{FF91E0B1-314F-E44E-95AF-52FE71155A8F}" destId="{F5F4BB18-159A-DB4C-9DA7-C360C108F16A}" srcOrd="0" destOrd="0" presId="urn:microsoft.com/office/officeart/2005/8/layout/list1"/>
    <dgm:cxn modelId="{7C0D5DEE-EB99-EA4C-A9E2-1B5C3A35ECCB}" type="presParOf" srcId="{FF91E0B1-314F-E44E-95AF-52FE71155A8F}" destId="{F5B7C740-DA8E-E34A-BF63-152AE9588C63}" srcOrd="1" destOrd="0" presId="urn:microsoft.com/office/officeart/2005/8/layout/list1"/>
    <dgm:cxn modelId="{79A151B0-FF30-7D47-83CA-CF96833C709C}" type="presParOf" srcId="{1EA200F1-C748-184A-8149-BAF23D9267D2}" destId="{F6EDDB2B-2B80-334E-ABC3-31DA036B3764}" srcOrd="13" destOrd="0" presId="urn:microsoft.com/office/officeart/2005/8/layout/list1"/>
    <dgm:cxn modelId="{29B0A0FD-5125-C748-AA45-F7F3E5DA68C1}" type="presParOf" srcId="{1EA200F1-C748-184A-8149-BAF23D9267D2}" destId="{92AE8C8D-B5AB-C64E-A0DC-807C893C0DE2}" srcOrd="14" destOrd="0" presId="urn:microsoft.com/office/officeart/2005/8/layout/list1"/>
    <dgm:cxn modelId="{3FB5FCF7-D1DD-E04A-A929-407A22E07C9D}" type="presParOf" srcId="{1EA200F1-C748-184A-8149-BAF23D9267D2}" destId="{9A152DC4-41C1-DA4B-83C5-D04DBB2F35FC}" srcOrd="15" destOrd="0" presId="urn:microsoft.com/office/officeart/2005/8/layout/list1"/>
    <dgm:cxn modelId="{06B9D277-5F91-F946-9A17-53DEDF9F038C}" type="presParOf" srcId="{1EA200F1-C748-184A-8149-BAF23D9267D2}" destId="{E215E541-6CF3-F64D-94A1-789C1E43654C}" srcOrd="16" destOrd="0" presId="urn:microsoft.com/office/officeart/2005/8/layout/list1"/>
    <dgm:cxn modelId="{9ADC5B33-6804-3346-9FFB-5DBEB8F1735B}" type="presParOf" srcId="{E215E541-6CF3-F64D-94A1-789C1E43654C}" destId="{7D3E3982-580C-F64B-8D12-E724BC665CC8}" srcOrd="0" destOrd="0" presId="urn:microsoft.com/office/officeart/2005/8/layout/list1"/>
    <dgm:cxn modelId="{54AA6BAA-B0A0-AC40-BE68-191DFCF2D01F}" type="presParOf" srcId="{E215E541-6CF3-F64D-94A1-789C1E43654C}" destId="{63DFD261-BD54-EB4A-83D3-5B398A067E93}" srcOrd="1" destOrd="0" presId="urn:microsoft.com/office/officeart/2005/8/layout/list1"/>
    <dgm:cxn modelId="{3DAE04DA-B016-6A49-B9D6-A9681EC81C1E}" type="presParOf" srcId="{1EA200F1-C748-184A-8149-BAF23D9267D2}" destId="{9735F360-13CF-8D42-8989-2F1AB954840B}" srcOrd="17" destOrd="0" presId="urn:microsoft.com/office/officeart/2005/8/layout/list1"/>
    <dgm:cxn modelId="{7BDFA881-3B5E-9F40-9ED7-E355089DB49F}" type="presParOf" srcId="{1EA200F1-C748-184A-8149-BAF23D9267D2}" destId="{BFF7A70C-6ADE-7A48-A506-803991ADAECD}" srcOrd="18" destOrd="0" presId="urn:microsoft.com/office/officeart/2005/8/layout/list1"/>
    <dgm:cxn modelId="{F28C6295-ADEC-CD4B-86F6-25C0C37A1F9E}" type="presParOf" srcId="{1EA200F1-C748-184A-8149-BAF23D9267D2}" destId="{60142675-1A3C-7E4C-B9BD-9487DA34361F}" srcOrd="19" destOrd="0" presId="urn:microsoft.com/office/officeart/2005/8/layout/list1"/>
    <dgm:cxn modelId="{8921B609-BFD7-764E-BFDA-22FC14D96EF0}" type="presParOf" srcId="{1EA200F1-C748-184A-8149-BAF23D9267D2}" destId="{33137A6F-90C0-1542-9078-68BE27295A0D}" srcOrd="20" destOrd="0" presId="urn:microsoft.com/office/officeart/2005/8/layout/list1"/>
    <dgm:cxn modelId="{83DDA1EA-EB34-F94B-9258-2D5CD08A0EAB}" type="presParOf" srcId="{33137A6F-90C0-1542-9078-68BE27295A0D}" destId="{D8A94C89-CAED-A743-95D3-CCF1F3132C4C}" srcOrd="0" destOrd="0" presId="urn:microsoft.com/office/officeart/2005/8/layout/list1"/>
    <dgm:cxn modelId="{1CBABECE-10AE-414B-98DF-6FA3F2E5129D}" type="presParOf" srcId="{33137A6F-90C0-1542-9078-68BE27295A0D}" destId="{D6E489B7-CC78-1F4C-83E7-3D83E53BFC4B}" srcOrd="1" destOrd="0" presId="urn:microsoft.com/office/officeart/2005/8/layout/list1"/>
    <dgm:cxn modelId="{CFA5D704-72FC-2F4B-9307-1F1592767962}" type="presParOf" srcId="{1EA200F1-C748-184A-8149-BAF23D9267D2}" destId="{4724C9E3-FF75-9646-A1D8-BA3863B67F35}" srcOrd="21" destOrd="0" presId="urn:microsoft.com/office/officeart/2005/8/layout/list1"/>
    <dgm:cxn modelId="{8CBEFBD6-7724-4748-8ADE-A51E8BF87756}" type="presParOf" srcId="{1EA200F1-C748-184A-8149-BAF23D9267D2}" destId="{FAF71258-FE32-C248-82DC-0897E46890F4}" srcOrd="2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324F4C3-B1A5-6346-8286-60DD9D2CEED3}"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US"/>
        </a:p>
      </dgm:t>
    </dgm:pt>
    <dgm:pt modelId="{89742BB2-FF6E-AC4A-A122-607799FE00B4}">
      <dgm:prSet phldrT="[Text]" custT="1"/>
      <dgm:spPr/>
      <dgm:t>
        <a:bodyPr/>
        <a:lstStyle/>
        <a:p>
          <a:r>
            <a:rPr lang="en-US" sz="1800" dirty="0" err="1">
              <a:latin typeface="Book Antiqua" panose="02040602050305030304" pitchFamily="18" charset="0"/>
            </a:rPr>
            <a:t>Artículo</a:t>
          </a:r>
          <a:r>
            <a:rPr lang="en-US" sz="1800" dirty="0">
              <a:latin typeface="Book Antiqua" panose="02040602050305030304" pitchFamily="18" charset="0"/>
            </a:rPr>
            <a:t> 1: </a:t>
          </a:r>
          <a:r>
            <a:rPr lang="en-US" sz="1800" dirty="0" err="1">
              <a:latin typeface="Book Antiqua" panose="02040602050305030304" pitchFamily="18" charset="0"/>
            </a:rPr>
            <a:t>Definiciones</a:t>
          </a:r>
          <a:r>
            <a:rPr lang="en-US" sz="1800" dirty="0">
              <a:latin typeface="Book Antiqua" panose="02040602050305030304" pitchFamily="18" charset="0"/>
            </a:rPr>
            <a:t> de “</a:t>
          </a:r>
          <a:r>
            <a:rPr lang="en-US" sz="1800" dirty="0" err="1">
              <a:latin typeface="Book Antiqua" panose="02040602050305030304" pitchFamily="18" charset="0"/>
            </a:rPr>
            <a:t>agentes</a:t>
          </a:r>
          <a:r>
            <a:rPr lang="en-US" sz="1800" dirty="0">
              <a:latin typeface="Book Antiqua" panose="02040602050305030304" pitchFamily="18" charset="0"/>
            </a:rPr>
            <a:t>”, “</a:t>
          </a:r>
          <a:r>
            <a:rPr lang="en-US" sz="1800" dirty="0" err="1">
              <a:latin typeface="Book Antiqua" panose="02040602050305030304" pitchFamily="18" charset="0"/>
            </a:rPr>
            <a:t>servicios</a:t>
          </a:r>
          <a:r>
            <a:rPr lang="en-US" sz="1800" dirty="0">
              <a:latin typeface="Book Antiqua" panose="02040602050305030304" pitchFamily="18" charset="0"/>
            </a:rPr>
            <a:t> </a:t>
          </a:r>
          <a:r>
            <a:rPr lang="en-US" sz="1800" dirty="0" err="1">
              <a:latin typeface="Book Antiqua" panose="02040602050305030304" pitchFamily="18" charset="0"/>
            </a:rPr>
            <a:t>complementarios</a:t>
          </a:r>
          <a:r>
            <a:rPr lang="en-US" sz="1800" dirty="0">
              <a:latin typeface="Book Antiqua" panose="02040602050305030304" pitchFamily="18" charset="0"/>
            </a:rPr>
            <a:t>” y “</a:t>
          </a:r>
          <a:r>
            <a:rPr lang="en-US" sz="1800" dirty="0" err="1">
              <a:latin typeface="Book Antiqua" panose="02040602050305030304" pitchFamily="18" charset="0"/>
            </a:rPr>
            <a:t>proveedores</a:t>
          </a:r>
          <a:r>
            <a:rPr lang="en-US" sz="1800" dirty="0">
              <a:latin typeface="Book Antiqua" panose="02040602050305030304" pitchFamily="18" charset="0"/>
            </a:rPr>
            <a:t> de </a:t>
          </a:r>
          <a:r>
            <a:rPr lang="en-US" sz="1800" dirty="0" err="1">
              <a:latin typeface="Book Antiqua" panose="02040602050305030304" pitchFamily="18" charset="0"/>
            </a:rPr>
            <a:t>servicios</a:t>
          </a:r>
          <a:r>
            <a:rPr lang="en-US" sz="1800" dirty="0">
              <a:latin typeface="Book Antiqua" panose="02040602050305030304" pitchFamily="18" charset="0"/>
            </a:rPr>
            <a:t> </a:t>
          </a:r>
          <a:r>
            <a:rPr lang="en-US" sz="1800" dirty="0" err="1">
              <a:latin typeface="Book Antiqua" panose="02040602050305030304" pitchFamily="18" charset="0"/>
            </a:rPr>
            <a:t>complementarios</a:t>
          </a:r>
          <a:r>
            <a:rPr lang="en-US" sz="1800" dirty="0">
              <a:latin typeface="Book Antiqua" panose="02040602050305030304" pitchFamily="18" charset="0"/>
            </a:rPr>
            <a:t>”  </a:t>
          </a:r>
        </a:p>
      </dgm:t>
    </dgm:pt>
    <dgm:pt modelId="{140C29CB-D66F-114E-B46F-15F83C95685F}" type="parTrans" cxnId="{CFA31AA4-858B-DA48-BF11-9A340434F89E}">
      <dgm:prSet/>
      <dgm:spPr/>
      <dgm:t>
        <a:bodyPr/>
        <a:lstStyle/>
        <a:p>
          <a:endParaRPr lang="en-US"/>
        </a:p>
      </dgm:t>
    </dgm:pt>
    <dgm:pt modelId="{00BBA65C-9EC9-4646-B047-8879D7D52ECB}" type="sibTrans" cxnId="{CFA31AA4-858B-DA48-BF11-9A340434F89E}">
      <dgm:prSet/>
      <dgm:spPr/>
      <dgm:t>
        <a:bodyPr/>
        <a:lstStyle/>
        <a:p>
          <a:endParaRPr lang="en-US"/>
        </a:p>
      </dgm:t>
    </dgm:pt>
    <dgm:pt modelId="{A385453C-6E78-8844-BB65-697AF275051B}">
      <dgm:prSet phldrT="[Text]" custT="1"/>
      <dgm:spPr/>
      <dgm:t>
        <a:bodyPr/>
        <a:lstStyle/>
        <a:p>
          <a:r>
            <a:rPr lang="en-US" sz="1800" dirty="0" err="1">
              <a:latin typeface="Book Antiqua" panose="02040602050305030304" pitchFamily="18" charset="0"/>
            </a:rPr>
            <a:t>Artículo</a:t>
          </a:r>
          <a:r>
            <a:rPr lang="en-US" sz="1800" dirty="0">
              <a:latin typeface="Book Antiqua" panose="02040602050305030304" pitchFamily="18" charset="0"/>
            </a:rPr>
            <a:t> 4: </a:t>
          </a:r>
          <a:r>
            <a:rPr lang="en-US" sz="1800" dirty="0" err="1">
              <a:latin typeface="Book Antiqua" panose="02040602050305030304" pitchFamily="18" charset="0"/>
            </a:rPr>
            <a:t>Licitaciones</a:t>
          </a:r>
          <a:r>
            <a:rPr lang="en-US" sz="1800" dirty="0">
              <a:latin typeface="Book Antiqua" panose="02040602050305030304" pitchFamily="18" charset="0"/>
            </a:rPr>
            <a:t>: </a:t>
          </a:r>
          <a:r>
            <a:rPr lang="en-US" sz="1800" dirty="0" err="1">
              <a:latin typeface="Book Antiqua" panose="02040602050305030304" pitchFamily="18" charset="0"/>
            </a:rPr>
            <a:t>Bloques</a:t>
          </a:r>
          <a:r>
            <a:rPr lang="en-US" sz="1800" dirty="0">
              <a:latin typeface="Book Antiqua" panose="02040602050305030304" pitchFamily="18" charset="0"/>
            </a:rPr>
            <a:t> de </a:t>
          </a:r>
          <a:r>
            <a:rPr lang="en-US" sz="1800" dirty="0" err="1">
              <a:latin typeface="Book Antiqua" panose="02040602050305030304" pitchFamily="18" charset="0"/>
            </a:rPr>
            <a:t>potencia</a:t>
          </a:r>
          <a:r>
            <a:rPr lang="en-US" sz="1800" dirty="0">
              <a:latin typeface="Book Antiqua" panose="02040602050305030304" pitchFamily="18" charset="0"/>
            </a:rPr>
            <a:t> o </a:t>
          </a:r>
          <a:r>
            <a:rPr lang="en-US" sz="1800" dirty="0" err="1">
              <a:latin typeface="Book Antiqua" panose="02040602050305030304" pitchFamily="18" charset="0"/>
            </a:rPr>
            <a:t>energía</a:t>
          </a:r>
          <a:r>
            <a:rPr lang="en-US" sz="1800" dirty="0">
              <a:latin typeface="Book Antiqua" panose="02040602050305030304" pitchFamily="18" charset="0"/>
            </a:rPr>
            <a:t>, </a:t>
          </a:r>
          <a:r>
            <a:rPr lang="en-US" sz="1800" dirty="0" err="1">
              <a:latin typeface="Book Antiqua" panose="02040602050305030304" pitchFamily="18" charset="0"/>
            </a:rPr>
            <a:t>plazos</a:t>
          </a:r>
          <a:r>
            <a:rPr lang="en-US" sz="1800" dirty="0">
              <a:latin typeface="Book Antiqua" panose="02040602050305030304" pitchFamily="18" charset="0"/>
            </a:rPr>
            <a:t>, </a:t>
          </a:r>
          <a:r>
            <a:rPr lang="en-US" sz="1800" dirty="0" err="1">
              <a:latin typeface="Book Antiqua" panose="02040602050305030304" pitchFamily="18" charset="0"/>
            </a:rPr>
            <a:t>precios</a:t>
          </a:r>
          <a:r>
            <a:rPr lang="en-US" sz="1800" dirty="0">
              <a:latin typeface="Book Antiqua" panose="02040602050305030304" pitchFamily="18" charset="0"/>
            </a:rPr>
            <a:t>, </a:t>
          </a:r>
          <a:r>
            <a:rPr lang="en-US" sz="1800" dirty="0" err="1">
              <a:latin typeface="Book Antiqua" panose="02040602050305030304" pitchFamily="18" charset="0"/>
            </a:rPr>
            <a:t>condiciones</a:t>
          </a:r>
          <a:endParaRPr lang="en-US" sz="1800" dirty="0">
            <a:latin typeface="Book Antiqua" panose="02040602050305030304" pitchFamily="18" charset="0"/>
          </a:endParaRPr>
        </a:p>
      </dgm:t>
    </dgm:pt>
    <dgm:pt modelId="{5C06EF00-3129-5745-AB68-F34908A601B9}" type="parTrans" cxnId="{E239CD53-850D-5641-89E7-EE1AE584F30E}">
      <dgm:prSet/>
      <dgm:spPr/>
      <dgm:t>
        <a:bodyPr/>
        <a:lstStyle/>
        <a:p>
          <a:endParaRPr lang="en-US"/>
        </a:p>
      </dgm:t>
    </dgm:pt>
    <dgm:pt modelId="{0FDF4843-5E4E-1345-A416-E15548ECA249}" type="sibTrans" cxnId="{E239CD53-850D-5641-89E7-EE1AE584F30E}">
      <dgm:prSet/>
      <dgm:spPr/>
      <dgm:t>
        <a:bodyPr/>
        <a:lstStyle/>
        <a:p>
          <a:endParaRPr lang="en-US"/>
        </a:p>
      </dgm:t>
    </dgm:pt>
    <dgm:pt modelId="{B1E0EA92-7B04-9F4E-9532-1727B7DFB818}">
      <dgm:prSet phldrT="[Text]" custT="1"/>
      <dgm:spPr/>
      <dgm:t>
        <a:bodyPr/>
        <a:lstStyle/>
        <a:p>
          <a:r>
            <a:rPr lang="en-US" sz="1800" dirty="0" err="1">
              <a:latin typeface="Book Antiqua" panose="02040602050305030304" pitchFamily="18" charset="0"/>
            </a:rPr>
            <a:t>Capítulo</a:t>
          </a:r>
          <a:r>
            <a:rPr lang="en-US" sz="1800" dirty="0">
              <a:latin typeface="Book Antiqua" panose="02040602050305030304" pitchFamily="18" charset="0"/>
            </a:rPr>
            <a:t> Octavo: </a:t>
          </a:r>
          <a:r>
            <a:rPr lang="en-US" sz="1800" dirty="0" err="1">
              <a:latin typeface="Book Antiqua" panose="02040602050305030304" pitchFamily="18" charset="0"/>
            </a:rPr>
            <a:t>Regulación</a:t>
          </a:r>
          <a:r>
            <a:rPr lang="en-US" sz="1800" dirty="0">
              <a:latin typeface="Book Antiqua" panose="02040602050305030304" pitchFamily="18" charset="0"/>
            </a:rPr>
            <a:t> de </a:t>
          </a:r>
          <a:r>
            <a:rPr lang="en-US" sz="1800" dirty="0" err="1">
              <a:latin typeface="Book Antiqua" panose="02040602050305030304" pitchFamily="18" charset="0"/>
            </a:rPr>
            <a:t>Servicios</a:t>
          </a:r>
          <a:r>
            <a:rPr lang="en-US" sz="1800" dirty="0">
              <a:latin typeface="Book Antiqua" panose="02040602050305030304" pitchFamily="18" charset="0"/>
            </a:rPr>
            <a:t> </a:t>
          </a:r>
          <a:r>
            <a:rPr lang="en-US" sz="1800" dirty="0" err="1">
              <a:latin typeface="Book Antiqua" panose="02040602050305030304" pitchFamily="18" charset="0"/>
            </a:rPr>
            <a:t>Complementarios</a:t>
          </a:r>
          <a:endParaRPr lang="en-US" sz="1800" dirty="0">
            <a:latin typeface="Book Antiqua" panose="02040602050305030304" pitchFamily="18" charset="0"/>
          </a:endParaRPr>
        </a:p>
      </dgm:t>
    </dgm:pt>
    <dgm:pt modelId="{42B0C97F-A3B2-3147-B0EF-C7D1F0392AB3}" type="parTrans" cxnId="{C738AC92-6A4E-9B4F-B045-AA863CEEAACA}">
      <dgm:prSet/>
      <dgm:spPr/>
      <dgm:t>
        <a:bodyPr/>
        <a:lstStyle/>
        <a:p>
          <a:endParaRPr lang="en-US"/>
        </a:p>
      </dgm:t>
    </dgm:pt>
    <dgm:pt modelId="{F6FA7FC0-C5B7-A648-8930-E9DCF4310291}" type="sibTrans" cxnId="{C738AC92-6A4E-9B4F-B045-AA863CEEAACA}">
      <dgm:prSet/>
      <dgm:spPr/>
      <dgm:t>
        <a:bodyPr/>
        <a:lstStyle/>
        <a:p>
          <a:endParaRPr lang="en-US"/>
        </a:p>
      </dgm:t>
    </dgm:pt>
    <dgm:pt modelId="{BA7D5795-47AB-D043-B87F-6472FCCE9B56}">
      <dgm:prSet custT="1"/>
      <dgm:spPr>
        <a:solidFill>
          <a:schemeClr val="accent6">
            <a:lumMod val="75000"/>
          </a:schemeClr>
        </a:solidFill>
      </dgm:spPr>
      <dgm:t>
        <a:bodyPr/>
        <a:lstStyle/>
        <a:p>
          <a:r>
            <a:rPr lang="en-US" sz="1800" dirty="0" err="1">
              <a:latin typeface="Book Antiqua" panose="02040602050305030304" pitchFamily="18" charset="0"/>
            </a:rPr>
            <a:t>Artículo</a:t>
          </a:r>
          <a:r>
            <a:rPr lang="en-US" sz="1800" dirty="0">
              <a:latin typeface="Book Antiqua" panose="02040602050305030304" pitchFamily="18" charset="0"/>
            </a:rPr>
            <a:t> 3: División entre “</a:t>
          </a:r>
          <a:r>
            <a:rPr lang="en-US" sz="1800" dirty="0" err="1">
              <a:latin typeface="Book Antiqua" panose="02040602050305030304" pitchFamily="18" charset="0"/>
            </a:rPr>
            <a:t>potencia</a:t>
          </a:r>
          <a:r>
            <a:rPr lang="en-US" sz="1800" dirty="0">
              <a:latin typeface="Book Antiqua" panose="02040602050305030304" pitchFamily="18" charset="0"/>
            </a:rPr>
            <a:t> </a:t>
          </a:r>
          <a:r>
            <a:rPr lang="en-US" sz="1800" dirty="0" err="1">
              <a:latin typeface="Book Antiqua" panose="02040602050305030304" pitchFamily="18" charset="0"/>
            </a:rPr>
            <a:t>firme</a:t>
          </a:r>
          <a:r>
            <a:rPr lang="en-US" sz="1800" dirty="0">
              <a:latin typeface="Book Antiqua" panose="02040602050305030304" pitchFamily="18" charset="0"/>
            </a:rPr>
            <a:t>” y “</a:t>
          </a:r>
          <a:r>
            <a:rPr lang="en-US" sz="1800" dirty="0" err="1">
              <a:latin typeface="Book Antiqua" panose="02040602050305030304" pitchFamily="18" charset="0"/>
            </a:rPr>
            <a:t>energía</a:t>
          </a:r>
          <a:r>
            <a:rPr lang="en-US" sz="1800" dirty="0">
              <a:latin typeface="Book Antiqua" panose="02040602050305030304" pitchFamily="18" charset="0"/>
            </a:rPr>
            <a:t> </a:t>
          </a:r>
          <a:r>
            <a:rPr lang="en-US" sz="1800" dirty="0" err="1">
              <a:latin typeface="Book Antiqua" panose="02040602050305030304" pitchFamily="18" charset="0"/>
            </a:rPr>
            <a:t>firme</a:t>
          </a:r>
          <a:r>
            <a:rPr lang="en-US" sz="1800" dirty="0">
              <a:latin typeface="Book Antiqua" panose="02040602050305030304" pitchFamily="18" charset="0"/>
            </a:rPr>
            <a:t>”</a:t>
          </a:r>
        </a:p>
      </dgm:t>
    </dgm:pt>
    <dgm:pt modelId="{110AFD02-9C5B-9E47-AA73-555F663201BD}" type="parTrans" cxnId="{0F131DA6-8895-714B-B94B-C8A650A02BB3}">
      <dgm:prSet/>
      <dgm:spPr/>
      <dgm:t>
        <a:bodyPr/>
        <a:lstStyle/>
        <a:p>
          <a:endParaRPr lang="en-US"/>
        </a:p>
      </dgm:t>
    </dgm:pt>
    <dgm:pt modelId="{F72AAFE7-9D80-9741-9285-1B5C5643FA07}" type="sibTrans" cxnId="{0F131DA6-8895-714B-B94B-C8A650A02BB3}">
      <dgm:prSet/>
      <dgm:spPr/>
      <dgm:t>
        <a:bodyPr/>
        <a:lstStyle/>
        <a:p>
          <a:endParaRPr lang="en-US"/>
        </a:p>
      </dgm:t>
    </dgm:pt>
    <dgm:pt modelId="{6AB6F00F-AA66-C347-B13E-1049C1C1DB00}">
      <dgm:prSet custT="1"/>
      <dgm:spPr/>
      <dgm:t>
        <a:bodyPr/>
        <a:lstStyle/>
        <a:p>
          <a:r>
            <a:rPr lang="en-US" sz="1800" dirty="0">
              <a:latin typeface="Book Antiqua" panose="02040602050305030304" pitchFamily="18" charset="0"/>
            </a:rPr>
            <a:t>Segunda </a:t>
          </a:r>
          <a:r>
            <a:rPr lang="en-US" sz="1800" dirty="0" err="1">
              <a:latin typeface="Book Antiqua" panose="02040602050305030304" pitchFamily="18" charset="0"/>
            </a:rPr>
            <a:t>disposición</a:t>
          </a:r>
          <a:r>
            <a:rPr lang="en-US" sz="1800" dirty="0">
              <a:latin typeface="Book Antiqua" panose="02040602050305030304" pitchFamily="18" charset="0"/>
            </a:rPr>
            <a:t> </a:t>
          </a:r>
          <a:r>
            <a:rPr lang="en-US" sz="1800" dirty="0" err="1">
              <a:latin typeface="Book Antiqua" panose="02040602050305030304" pitchFamily="18" charset="0"/>
            </a:rPr>
            <a:t>complementaria</a:t>
          </a:r>
          <a:r>
            <a:rPr lang="en-US" sz="1800" dirty="0">
              <a:latin typeface="Book Antiqua" panose="02040602050305030304" pitchFamily="18" charset="0"/>
            </a:rPr>
            <a:t>: Nueva </a:t>
          </a:r>
          <a:r>
            <a:rPr lang="en-US" sz="1800" dirty="0" err="1">
              <a:latin typeface="Book Antiqua" panose="02040602050305030304" pitchFamily="18" charset="0"/>
            </a:rPr>
            <a:t>referencia</a:t>
          </a:r>
          <a:r>
            <a:rPr lang="en-US" sz="1800" dirty="0">
              <a:latin typeface="Book Antiqua" panose="02040602050305030304" pitchFamily="18" charset="0"/>
            </a:rPr>
            <a:t> para la </a:t>
          </a:r>
          <a:r>
            <a:rPr lang="en-US" sz="1800" dirty="0" err="1">
              <a:latin typeface="Book Antiqua" panose="02040602050305030304" pitchFamily="18" charset="0"/>
            </a:rPr>
            <a:t>comparación</a:t>
          </a:r>
          <a:r>
            <a:rPr lang="en-US" sz="1800" dirty="0">
              <a:latin typeface="Book Antiqua" panose="02040602050305030304" pitchFamily="18" charset="0"/>
            </a:rPr>
            <a:t> del </a:t>
          </a:r>
          <a:r>
            <a:rPr lang="en-US" sz="1800" dirty="0" err="1">
              <a:latin typeface="Book Antiqua" panose="02040602050305030304" pitchFamily="18" charset="0"/>
            </a:rPr>
            <a:t>precio</a:t>
          </a:r>
          <a:r>
            <a:rPr lang="en-US" sz="1800" dirty="0">
              <a:latin typeface="Book Antiqua" panose="02040602050305030304" pitchFamily="18" charset="0"/>
            </a:rPr>
            <a:t> </a:t>
          </a:r>
          <a:r>
            <a:rPr lang="en-US" sz="1800" dirty="0" err="1">
              <a:latin typeface="Book Antiqua" panose="02040602050305030304" pitchFamily="18" charset="0"/>
            </a:rPr>
            <a:t>en</a:t>
          </a:r>
          <a:r>
            <a:rPr lang="en-US" sz="1800" dirty="0">
              <a:latin typeface="Book Antiqua" panose="02040602050305030304" pitchFamily="18" charset="0"/>
            </a:rPr>
            <a:t> barra</a:t>
          </a:r>
        </a:p>
      </dgm:t>
    </dgm:pt>
    <dgm:pt modelId="{49277529-63A8-6848-8819-4D855FC83323}" type="parTrans" cxnId="{6AF10C3D-77FF-4748-BEB6-22DCD1E4DB57}">
      <dgm:prSet/>
      <dgm:spPr/>
      <dgm:t>
        <a:bodyPr/>
        <a:lstStyle/>
        <a:p>
          <a:endParaRPr lang="en-US"/>
        </a:p>
      </dgm:t>
    </dgm:pt>
    <dgm:pt modelId="{68EB243F-1CB0-4749-94D5-FA79FAD9BF0D}" type="sibTrans" cxnId="{6AF10C3D-77FF-4748-BEB6-22DCD1E4DB57}">
      <dgm:prSet/>
      <dgm:spPr/>
      <dgm:t>
        <a:bodyPr/>
        <a:lstStyle/>
        <a:p>
          <a:endParaRPr lang="en-US"/>
        </a:p>
      </dgm:t>
    </dgm:pt>
    <dgm:pt modelId="{4134A927-EC1A-7D40-B474-3A01DE5245D7}">
      <dgm:prSet custT="1"/>
      <dgm:spPr/>
      <dgm:t>
        <a:bodyPr/>
        <a:lstStyle/>
        <a:p>
          <a:r>
            <a:rPr lang="en-US" sz="1800" dirty="0" err="1">
              <a:latin typeface="Book Antiqua" panose="02040602050305030304" pitchFamily="18" charset="0"/>
            </a:rPr>
            <a:t>Séptima</a:t>
          </a:r>
          <a:r>
            <a:rPr lang="en-US" sz="1800" dirty="0">
              <a:latin typeface="Book Antiqua" panose="02040602050305030304" pitchFamily="18" charset="0"/>
            </a:rPr>
            <a:t> </a:t>
          </a:r>
          <a:r>
            <a:rPr lang="en-US" sz="1800" dirty="0" err="1">
              <a:latin typeface="Book Antiqua" panose="02040602050305030304" pitchFamily="18" charset="0"/>
            </a:rPr>
            <a:t>disposición</a:t>
          </a:r>
          <a:r>
            <a:rPr lang="en-US" sz="1800" dirty="0">
              <a:latin typeface="Book Antiqua" panose="02040602050305030304" pitchFamily="18" charset="0"/>
            </a:rPr>
            <a:t> </a:t>
          </a:r>
          <a:r>
            <a:rPr lang="en-US" sz="1800" dirty="0" err="1">
              <a:latin typeface="Book Antiqua" panose="02040602050305030304" pitchFamily="18" charset="0"/>
            </a:rPr>
            <a:t>complementaria</a:t>
          </a:r>
          <a:r>
            <a:rPr lang="en-US" sz="1800" dirty="0">
              <a:latin typeface="Book Antiqua" panose="02040602050305030304" pitchFamily="18" charset="0"/>
            </a:rPr>
            <a:t>: </a:t>
          </a:r>
          <a:r>
            <a:rPr lang="en-US" sz="1800" dirty="0" err="1">
              <a:latin typeface="Book Antiqua" panose="02040602050305030304" pitchFamily="18" charset="0"/>
            </a:rPr>
            <a:t>Compraventa</a:t>
          </a:r>
          <a:r>
            <a:rPr lang="en-US" sz="1800" dirty="0">
              <a:latin typeface="Book Antiqua" panose="02040602050305030304" pitchFamily="18" charset="0"/>
            </a:rPr>
            <a:t> de </a:t>
          </a:r>
          <a:r>
            <a:rPr lang="en-US" sz="1800" dirty="0" err="1">
              <a:latin typeface="Book Antiqua" panose="02040602050305030304" pitchFamily="18" charset="0"/>
            </a:rPr>
            <a:t>energía</a:t>
          </a:r>
          <a:r>
            <a:rPr lang="en-US" sz="1800" dirty="0">
              <a:latin typeface="Book Antiqua" panose="02040602050305030304" pitchFamily="18" charset="0"/>
            </a:rPr>
            <a:t> de </a:t>
          </a:r>
          <a:r>
            <a:rPr lang="en-US" sz="1800" dirty="0" err="1">
              <a:latin typeface="Book Antiqua" panose="02040602050305030304" pitchFamily="18" charset="0"/>
            </a:rPr>
            <a:t>empresas</a:t>
          </a:r>
          <a:r>
            <a:rPr lang="en-US" sz="1800" dirty="0">
              <a:latin typeface="Book Antiqua" panose="02040602050305030304" pitchFamily="18" charset="0"/>
            </a:rPr>
            <a:t> del Estado</a:t>
          </a:r>
        </a:p>
      </dgm:t>
    </dgm:pt>
    <dgm:pt modelId="{ABD4766B-1147-E04D-8CF1-9CA755A8327D}" type="parTrans" cxnId="{1C24D5D8-585B-1E42-9CAD-89484E8F6551}">
      <dgm:prSet/>
      <dgm:spPr/>
      <dgm:t>
        <a:bodyPr/>
        <a:lstStyle/>
        <a:p>
          <a:endParaRPr lang="en-US"/>
        </a:p>
      </dgm:t>
    </dgm:pt>
    <dgm:pt modelId="{642EEBB6-0BD6-E147-961B-4FF618475252}" type="sibTrans" cxnId="{1C24D5D8-585B-1E42-9CAD-89484E8F6551}">
      <dgm:prSet/>
      <dgm:spPr/>
      <dgm:t>
        <a:bodyPr/>
        <a:lstStyle/>
        <a:p>
          <a:endParaRPr lang="en-US"/>
        </a:p>
      </dgm:t>
    </dgm:pt>
    <dgm:pt modelId="{1EA200F1-C748-184A-8149-BAF23D9267D2}" type="pres">
      <dgm:prSet presAssocID="{A324F4C3-B1A5-6346-8286-60DD9D2CEED3}" presName="linear" presStyleCnt="0">
        <dgm:presLayoutVars>
          <dgm:dir/>
          <dgm:animLvl val="lvl"/>
          <dgm:resizeHandles val="exact"/>
        </dgm:presLayoutVars>
      </dgm:prSet>
      <dgm:spPr/>
    </dgm:pt>
    <dgm:pt modelId="{D65E494A-9F52-F74E-BFA6-6467ADB6747D}" type="pres">
      <dgm:prSet presAssocID="{89742BB2-FF6E-AC4A-A122-607799FE00B4}" presName="parentLin" presStyleCnt="0"/>
      <dgm:spPr/>
    </dgm:pt>
    <dgm:pt modelId="{10050FED-DC7D-F644-AC58-2000F56D8706}" type="pres">
      <dgm:prSet presAssocID="{89742BB2-FF6E-AC4A-A122-607799FE00B4}" presName="parentLeftMargin" presStyleLbl="node1" presStyleIdx="0" presStyleCnt="6"/>
      <dgm:spPr/>
    </dgm:pt>
    <dgm:pt modelId="{58197972-0564-094F-9F0C-A328466F0B37}" type="pres">
      <dgm:prSet presAssocID="{89742BB2-FF6E-AC4A-A122-607799FE00B4}" presName="parentText" presStyleLbl="node1" presStyleIdx="0" presStyleCnt="6" custScaleX="108879" custScaleY="130029">
        <dgm:presLayoutVars>
          <dgm:chMax val="0"/>
          <dgm:bulletEnabled val="1"/>
        </dgm:presLayoutVars>
      </dgm:prSet>
      <dgm:spPr/>
    </dgm:pt>
    <dgm:pt modelId="{88E093AD-FB73-7042-82E7-538B673D5AAB}" type="pres">
      <dgm:prSet presAssocID="{89742BB2-FF6E-AC4A-A122-607799FE00B4}" presName="negativeSpace" presStyleCnt="0"/>
      <dgm:spPr/>
    </dgm:pt>
    <dgm:pt modelId="{13D9748C-FD46-E846-BB55-E4B98BBB2029}" type="pres">
      <dgm:prSet presAssocID="{89742BB2-FF6E-AC4A-A122-607799FE00B4}" presName="childText" presStyleLbl="conFgAcc1" presStyleIdx="0" presStyleCnt="6" custScaleX="90880">
        <dgm:presLayoutVars>
          <dgm:bulletEnabled val="1"/>
        </dgm:presLayoutVars>
      </dgm:prSet>
      <dgm:spPr/>
    </dgm:pt>
    <dgm:pt modelId="{7928FF61-53A6-1047-A606-62808A951DC2}" type="pres">
      <dgm:prSet presAssocID="{00BBA65C-9EC9-4646-B047-8879D7D52ECB}" presName="spaceBetweenRectangles" presStyleCnt="0"/>
      <dgm:spPr/>
    </dgm:pt>
    <dgm:pt modelId="{FBE6466C-87F2-A94C-BA6E-099E916FB468}" type="pres">
      <dgm:prSet presAssocID="{BA7D5795-47AB-D043-B87F-6472FCCE9B56}" presName="parentLin" presStyleCnt="0"/>
      <dgm:spPr/>
    </dgm:pt>
    <dgm:pt modelId="{98B6C828-19BE-594E-9A57-02C7B94668A1}" type="pres">
      <dgm:prSet presAssocID="{BA7D5795-47AB-D043-B87F-6472FCCE9B56}" presName="parentLeftMargin" presStyleLbl="node1" presStyleIdx="0" presStyleCnt="6"/>
      <dgm:spPr/>
    </dgm:pt>
    <dgm:pt modelId="{FF500416-B72B-3D44-A8A9-AB0BFA4894CE}" type="pres">
      <dgm:prSet presAssocID="{BA7D5795-47AB-D043-B87F-6472FCCE9B56}" presName="parentText" presStyleLbl="node1" presStyleIdx="1" presStyleCnt="6" custScaleX="108521" custScaleY="101038">
        <dgm:presLayoutVars>
          <dgm:chMax val="0"/>
          <dgm:bulletEnabled val="1"/>
        </dgm:presLayoutVars>
      </dgm:prSet>
      <dgm:spPr/>
    </dgm:pt>
    <dgm:pt modelId="{6C5F0383-20D5-C340-92A4-2DD403BCD000}" type="pres">
      <dgm:prSet presAssocID="{BA7D5795-47AB-D043-B87F-6472FCCE9B56}" presName="negativeSpace" presStyleCnt="0"/>
      <dgm:spPr/>
    </dgm:pt>
    <dgm:pt modelId="{B6672E1E-C99E-AD47-A1A6-88233083DC0C}" type="pres">
      <dgm:prSet presAssocID="{BA7D5795-47AB-D043-B87F-6472FCCE9B56}" presName="childText" presStyleLbl="conFgAcc1" presStyleIdx="1" presStyleCnt="6" custScaleX="91140" custScaleY="118477" custLinFactNeighborX="0" custLinFactNeighborY="80115">
        <dgm:presLayoutVars>
          <dgm:bulletEnabled val="1"/>
        </dgm:presLayoutVars>
      </dgm:prSet>
      <dgm:spPr/>
    </dgm:pt>
    <dgm:pt modelId="{60D86EAE-8887-AF44-92AF-A2834C380E75}" type="pres">
      <dgm:prSet presAssocID="{F72AAFE7-9D80-9741-9285-1B5C5643FA07}" presName="spaceBetweenRectangles" presStyleCnt="0"/>
      <dgm:spPr/>
    </dgm:pt>
    <dgm:pt modelId="{E5545F84-6838-194A-81E4-CD85A78FC798}" type="pres">
      <dgm:prSet presAssocID="{A385453C-6E78-8844-BB65-697AF275051B}" presName="parentLin" presStyleCnt="0"/>
      <dgm:spPr/>
    </dgm:pt>
    <dgm:pt modelId="{40CF76EC-F9C3-CA4B-8B6B-7A6213EAC731}" type="pres">
      <dgm:prSet presAssocID="{A385453C-6E78-8844-BB65-697AF275051B}" presName="parentLeftMargin" presStyleLbl="node1" presStyleIdx="1" presStyleCnt="6"/>
      <dgm:spPr/>
    </dgm:pt>
    <dgm:pt modelId="{741CD26E-F919-FB42-95E7-107DD3F6948B}" type="pres">
      <dgm:prSet presAssocID="{A385453C-6E78-8844-BB65-697AF275051B}" presName="parentText" presStyleLbl="node1" presStyleIdx="2" presStyleCnt="6" custScaleX="109464" custScaleY="145660">
        <dgm:presLayoutVars>
          <dgm:chMax val="0"/>
          <dgm:bulletEnabled val="1"/>
        </dgm:presLayoutVars>
      </dgm:prSet>
      <dgm:spPr/>
    </dgm:pt>
    <dgm:pt modelId="{1FD0555F-F7C9-1142-88C9-29EC60C1371E}" type="pres">
      <dgm:prSet presAssocID="{A385453C-6E78-8844-BB65-697AF275051B}" presName="negativeSpace" presStyleCnt="0"/>
      <dgm:spPr/>
    </dgm:pt>
    <dgm:pt modelId="{941C5A7D-6F2B-7B43-BAAA-4874C99172C8}" type="pres">
      <dgm:prSet presAssocID="{A385453C-6E78-8844-BB65-697AF275051B}" presName="childText" presStyleLbl="conFgAcc1" presStyleIdx="2" presStyleCnt="6" custScaleX="90880">
        <dgm:presLayoutVars>
          <dgm:bulletEnabled val="1"/>
        </dgm:presLayoutVars>
      </dgm:prSet>
      <dgm:spPr/>
    </dgm:pt>
    <dgm:pt modelId="{11CEF447-5777-D445-B2A3-9CFE6C235CE7}" type="pres">
      <dgm:prSet presAssocID="{0FDF4843-5E4E-1345-A416-E15548ECA249}" presName="spaceBetweenRectangles" presStyleCnt="0"/>
      <dgm:spPr/>
    </dgm:pt>
    <dgm:pt modelId="{FF91E0B1-314F-E44E-95AF-52FE71155A8F}" type="pres">
      <dgm:prSet presAssocID="{B1E0EA92-7B04-9F4E-9532-1727B7DFB818}" presName="parentLin" presStyleCnt="0"/>
      <dgm:spPr/>
    </dgm:pt>
    <dgm:pt modelId="{F5F4BB18-159A-DB4C-9DA7-C360C108F16A}" type="pres">
      <dgm:prSet presAssocID="{B1E0EA92-7B04-9F4E-9532-1727B7DFB818}" presName="parentLeftMargin" presStyleLbl="node1" presStyleIdx="2" presStyleCnt="6"/>
      <dgm:spPr/>
    </dgm:pt>
    <dgm:pt modelId="{F5B7C740-DA8E-E34A-BF63-152AE9588C63}" type="pres">
      <dgm:prSet presAssocID="{B1E0EA92-7B04-9F4E-9532-1727B7DFB818}" presName="parentText" presStyleLbl="node1" presStyleIdx="3" presStyleCnt="6" custScaleX="109002">
        <dgm:presLayoutVars>
          <dgm:chMax val="0"/>
          <dgm:bulletEnabled val="1"/>
        </dgm:presLayoutVars>
      </dgm:prSet>
      <dgm:spPr/>
    </dgm:pt>
    <dgm:pt modelId="{F6EDDB2B-2B80-334E-ABC3-31DA036B3764}" type="pres">
      <dgm:prSet presAssocID="{B1E0EA92-7B04-9F4E-9532-1727B7DFB818}" presName="negativeSpace" presStyleCnt="0"/>
      <dgm:spPr/>
    </dgm:pt>
    <dgm:pt modelId="{92AE8C8D-B5AB-C64E-A0DC-807C893C0DE2}" type="pres">
      <dgm:prSet presAssocID="{B1E0EA92-7B04-9F4E-9532-1727B7DFB818}" presName="childText" presStyleLbl="conFgAcc1" presStyleIdx="3" presStyleCnt="6" custScaleX="91127">
        <dgm:presLayoutVars>
          <dgm:bulletEnabled val="1"/>
        </dgm:presLayoutVars>
      </dgm:prSet>
      <dgm:spPr/>
    </dgm:pt>
    <dgm:pt modelId="{9A152DC4-41C1-DA4B-83C5-D04DBB2F35FC}" type="pres">
      <dgm:prSet presAssocID="{F6FA7FC0-C5B7-A648-8930-E9DCF4310291}" presName="spaceBetweenRectangles" presStyleCnt="0"/>
      <dgm:spPr/>
    </dgm:pt>
    <dgm:pt modelId="{E215E541-6CF3-F64D-94A1-789C1E43654C}" type="pres">
      <dgm:prSet presAssocID="{6AB6F00F-AA66-C347-B13E-1049C1C1DB00}" presName="parentLin" presStyleCnt="0"/>
      <dgm:spPr/>
    </dgm:pt>
    <dgm:pt modelId="{7D3E3982-580C-F64B-8D12-E724BC665CC8}" type="pres">
      <dgm:prSet presAssocID="{6AB6F00F-AA66-C347-B13E-1049C1C1DB00}" presName="parentLeftMargin" presStyleLbl="node1" presStyleIdx="3" presStyleCnt="6"/>
      <dgm:spPr/>
    </dgm:pt>
    <dgm:pt modelId="{63DFD261-BD54-EB4A-83D3-5B398A067E93}" type="pres">
      <dgm:prSet presAssocID="{6AB6F00F-AA66-C347-B13E-1049C1C1DB00}" presName="parentText" presStyleLbl="node1" presStyleIdx="4" presStyleCnt="6" custScaleX="109113" custScaleY="129724">
        <dgm:presLayoutVars>
          <dgm:chMax val="0"/>
          <dgm:bulletEnabled val="1"/>
        </dgm:presLayoutVars>
      </dgm:prSet>
      <dgm:spPr/>
    </dgm:pt>
    <dgm:pt modelId="{9735F360-13CF-8D42-8989-2F1AB954840B}" type="pres">
      <dgm:prSet presAssocID="{6AB6F00F-AA66-C347-B13E-1049C1C1DB00}" presName="negativeSpace" presStyleCnt="0"/>
      <dgm:spPr/>
    </dgm:pt>
    <dgm:pt modelId="{BFF7A70C-6ADE-7A48-A506-803991ADAECD}" type="pres">
      <dgm:prSet presAssocID="{6AB6F00F-AA66-C347-B13E-1049C1C1DB00}" presName="childText" presStyleLbl="conFgAcc1" presStyleIdx="4" presStyleCnt="6" custScaleX="91517">
        <dgm:presLayoutVars>
          <dgm:bulletEnabled val="1"/>
        </dgm:presLayoutVars>
      </dgm:prSet>
      <dgm:spPr/>
    </dgm:pt>
    <dgm:pt modelId="{60142675-1A3C-7E4C-B9BD-9487DA34361F}" type="pres">
      <dgm:prSet presAssocID="{68EB243F-1CB0-4749-94D5-FA79FAD9BF0D}" presName="spaceBetweenRectangles" presStyleCnt="0"/>
      <dgm:spPr/>
    </dgm:pt>
    <dgm:pt modelId="{33137A6F-90C0-1542-9078-68BE27295A0D}" type="pres">
      <dgm:prSet presAssocID="{4134A927-EC1A-7D40-B474-3A01DE5245D7}" presName="parentLin" presStyleCnt="0"/>
      <dgm:spPr/>
    </dgm:pt>
    <dgm:pt modelId="{D8A94C89-CAED-A743-95D3-CCF1F3132C4C}" type="pres">
      <dgm:prSet presAssocID="{4134A927-EC1A-7D40-B474-3A01DE5245D7}" presName="parentLeftMargin" presStyleLbl="node1" presStyleIdx="4" presStyleCnt="6"/>
      <dgm:spPr/>
    </dgm:pt>
    <dgm:pt modelId="{D6E489B7-CC78-1F4C-83E7-3D83E53BFC4B}" type="pres">
      <dgm:prSet presAssocID="{4134A927-EC1A-7D40-B474-3A01DE5245D7}" presName="parentText" presStyleLbl="node1" presStyleIdx="5" presStyleCnt="6" custScaleX="109702" custScaleY="120752">
        <dgm:presLayoutVars>
          <dgm:chMax val="0"/>
          <dgm:bulletEnabled val="1"/>
        </dgm:presLayoutVars>
      </dgm:prSet>
      <dgm:spPr/>
    </dgm:pt>
    <dgm:pt modelId="{4724C9E3-FF75-9646-A1D8-BA3863B67F35}" type="pres">
      <dgm:prSet presAssocID="{4134A927-EC1A-7D40-B474-3A01DE5245D7}" presName="negativeSpace" presStyleCnt="0"/>
      <dgm:spPr/>
    </dgm:pt>
    <dgm:pt modelId="{FAF71258-FE32-C248-82DC-0897E46890F4}" type="pres">
      <dgm:prSet presAssocID="{4134A927-EC1A-7D40-B474-3A01DE5245D7}" presName="childText" presStyleLbl="conFgAcc1" presStyleIdx="5" presStyleCnt="6" custScaleX="91494">
        <dgm:presLayoutVars>
          <dgm:bulletEnabled val="1"/>
        </dgm:presLayoutVars>
      </dgm:prSet>
      <dgm:spPr/>
    </dgm:pt>
  </dgm:ptLst>
  <dgm:cxnLst>
    <dgm:cxn modelId="{76658008-B858-164C-B8C5-1A152B8764A4}" type="presOf" srcId="{B1E0EA92-7B04-9F4E-9532-1727B7DFB818}" destId="{F5F4BB18-159A-DB4C-9DA7-C360C108F16A}" srcOrd="0" destOrd="0" presId="urn:microsoft.com/office/officeart/2005/8/layout/list1"/>
    <dgm:cxn modelId="{6077A017-C411-C749-801C-35A336F5E531}" type="presOf" srcId="{4134A927-EC1A-7D40-B474-3A01DE5245D7}" destId="{D6E489B7-CC78-1F4C-83E7-3D83E53BFC4B}" srcOrd="1" destOrd="0" presId="urn:microsoft.com/office/officeart/2005/8/layout/list1"/>
    <dgm:cxn modelId="{F3B75E28-63A3-C343-A717-C0D8E28C6478}" type="presOf" srcId="{6AB6F00F-AA66-C347-B13E-1049C1C1DB00}" destId="{7D3E3982-580C-F64B-8D12-E724BC665CC8}" srcOrd="0" destOrd="0" presId="urn:microsoft.com/office/officeart/2005/8/layout/list1"/>
    <dgm:cxn modelId="{D3790230-3E7E-A948-8B18-351D916F2EA7}" type="presOf" srcId="{BA7D5795-47AB-D043-B87F-6472FCCE9B56}" destId="{FF500416-B72B-3D44-A8A9-AB0BFA4894CE}" srcOrd="1" destOrd="0" presId="urn:microsoft.com/office/officeart/2005/8/layout/list1"/>
    <dgm:cxn modelId="{6AF10C3D-77FF-4748-BEB6-22DCD1E4DB57}" srcId="{A324F4C3-B1A5-6346-8286-60DD9D2CEED3}" destId="{6AB6F00F-AA66-C347-B13E-1049C1C1DB00}" srcOrd="4" destOrd="0" parTransId="{49277529-63A8-6848-8819-4D855FC83323}" sibTransId="{68EB243F-1CB0-4749-94D5-FA79FAD9BF0D}"/>
    <dgm:cxn modelId="{7673EB3F-E40C-4247-9654-55AFC44355B2}" type="presOf" srcId="{A324F4C3-B1A5-6346-8286-60DD9D2CEED3}" destId="{1EA200F1-C748-184A-8149-BAF23D9267D2}" srcOrd="0" destOrd="0" presId="urn:microsoft.com/office/officeart/2005/8/layout/list1"/>
    <dgm:cxn modelId="{E239CD53-850D-5641-89E7-EE1AE584F30E}" srcId="{A324F4C3-B1A5-6346-8286-60DD9D2CEED3}" destId="{A385453C-6E78-8844-BB65-697AF275051B}" srcOrd="2" destOrd="0" parTransId="{5C06EF00-3129-5745-AB68-F34908A601B9}" sibTransId="{0FDF4843-5E4E-1345-A416-E15548ECA249}"/>
    <dgm:cxn modelId="{C738AC92-6A4E-9B4F-B045-AA863CEEAACA}" srcId="{A324F4C3-B1A5-6346-8286-60DD9D2CEED3}" destId="{B1E0EA92-7B04-9F4E-9532-1727B7DFB818}" srcOrd="3" destOrd="0" parTransId="{42B0C97F-A3B2-3147-B0EF-C7D1F0392AB3}" sibTransId="{F6FA7FC0-C5B7-A648-8930-E9DCF4310291}"/>
    <dgm:cxn modelId="{A5473394-C2A6-A84A-9900-2A9703769E4B}" type="presOf" srcId="{A385453C-6E78-8844-BB65-697AF275051B}" destId="{741CD26E-F919-FB42-95E7-107DD3F6948B}" srcOrd="1" destOrd="0" presId="urn:microsoft.com/office/officeart/2005/8/layout/list1"/>
    <dgm:cxn modelId="{78A49B97-4B3D-114C-A456-431DAF464A95}" type="presOf" srcId="{BA7D5795-47AB-D043-B87F-6472FCCE9B56}" destId="{98B6C828-19BE-594E-9A57-02C7B94668A1}" srcOrd="0" destOrd="0" presId="urn:microsoft.com/office/officeart/2005/8/layout/list1"/>
    <dgm:cxn modelId="{CFA31AA4-858B-DA48-BF11-9A340434F89E}" srcId="{A324F4C3-B1A5-6346-8286-60DD9D2CEED3}" destId="{89742BB2-FF6E-AC4A-A122-607799FE00B4}" srcOrd="0" destOrd="0" parTransId="{140C29CB-D66F-114E-B46F-15F83C95685F}" sibTransId="{00BBA65C-9EC9-4646-B047-8879D7D52ECB}"/>
    <dgm:cxn modelId="{0F131DA6-8895-714B-B94B-C8A650A02BB3}" srcId="{A324F4C3-B1A5-6346-8286-60DD9D2CEED3}" destId="{BA7D5795-47AB-D043-B87F-6472FCCE9B56}" srcOrd="1" destOrd="0" parTransId="{110AFD02-9C5B-9E47-AA73-555F663201BD}" sibTransId="{F72AAFE7-9D80-9741-9285-1B5C5643FA07}"/>
    <dgm:cxn modelId="{FDF245AE-DDEE-E54E-B882-81A7BD7DE4AC}" type="presOf" srcId="{89742BB2-FF6E-AC4A-A122-607799FE00B4}" destId="{58197972-0564-094F-9F0C-A328466F0B37}" srcOrd="1" destOrd="0" presId="urn:microsoft.com/office/officeart/2005/8/layout/list1"/>
    <dgm:cxn modelId="{C67CF8CC-436D-5B4B-B655-DAD0B05F4B2C}" type="presOf" srcId="{6AB6F00F-AA66-C347-B13E-1049C1C1DB00}" destId="{63DFD261-BD54-EB4A-83D3-5B398A067E93}" srcOrd="1" destOrd="0" presId="urn:microsoft.com/office/officeart/2005/8/layout/list1"/>
    <dgm:cxn modelId="{F756F6D0-7B4E-CC43-ACCD-505FAC395F83}" type="presOf" srcId="{A385453C-6E78-8844-BB65-697AF275051B}" destId="{40CF76EC-F9C3-CA4B-8B6B-7A6213EAC731}" srcOrd="0" destOrd="0" presId="urn:microsoft.com/office/officeart/2005/8/layout/list1"/>
    <dgm:cxn modelId="{1C24D5D8-585B-1E42-9CAD-89484E8F6551}" srcId="{A324F4C3-B1A5-6346-8286-60DD9D2CEED3}" destId="{4134A927-EC1A-7D40-B474-3A01DE5245D7}" srcOrd="5" destOrd="0" parTransId="{ABD4766B-1147-E04D-8CF1-9CA755A8327D}" sibTransId="{642EEBB6-0BD6-E147-961B-4FF618475252}"/>
    <dgm:cxn modelId="{807FDAE9-6161-AF4B-8BC0-45AE8DE631D1}" type="presOf" srcId="{89742BB2-FF6E-AC4A-A122-607799FE00B4}" destId="{10050FED-DC7D-F644-AC58-2000F56D8706}" srcOrd="0" destOrd="0" presId="urn:microsoft.com/office/officeart/2005/8/layout/list1"/>
    <dgm:cxn modelId="{E22E08EA-02AC-F648-B458-B524E08D5137}" type="presOf" srcId="{4134A927-EC1A-7D40-B474-3A01DE5245D7}" destId="{D8A94C89-CAED-A743-95D3-CCF1F3132C4C}" srcOrd="0" destOrd="0" presId="urn:microsoft.com/office/officeart/2005/8/layout/list1"/>
    <dgm:cxn modelId="{8B6D71FC-9EF3-244A-A248-E4A9666C2015}" type="presOf" srcId="{B1E0EA92-7B04-9F4E-9532-1727B7DFB818}" destId="{F5B7C740-DA8E-E34A-BF63-152AE9588C63}" srcOrd="1" destOrd="0" presId="urn:microsoft.com/office/officeart/2005/8/layout/list1"/>
    <dgm:cxn modelId="{C8309C46-B098-0E4D-AE86-F8F6CE1B3F79}" type="presParOf" srcId="{1EA200F1-C748-184A-8149-BAF23D9267D2}" destId="{D65E494A-9F52-F74E-BFA6-6467ADB6747D}" srcOrd="0" destOrd="0" presId="urn:microsoft.com/office/officeart/2005/8/layout/list1"/>
    <dgm:cxn modelId="{A92CFFB7-A7FF-2C44-B2C8-5FF534518720}" type="presParOf" srcId="{D65E494A-9F52-F74E-BFA6-6467ADB6747D}" destId="{10050FED-DC7D-F644-AC58-2000F56D8706}" srcOrd="0" destOrd="0" presId="urn:microsoft.com/office/officeart/2005/8/layout/list1"/>
    <dgm:cxn modelId="{09A6A1FD-1DE8-0244-9DE9-1D20AC158560}" type="presParOf" srcId="{D65E494A-9F52-F74E-BFA6-6467ADB6747D}" destId="{58197972-0564-094F-9F0C-A328466F0B37}" srcOrd="1" destOrd="0" presId="urn:microsoft.com/office/officeart/2005/8/layout/list1"/>
    <dgm:cxn modelId="{A93AFC37-5D26-0B44-ABEE-718A19BB686E}" type="presParOf" srcId="{1EA200F1-C748-184A-8149-BAF23D9267D2}" destId="{88E093AD-FB73-7042-82E7-538B673D5AAB}" srcOrd="1" destOrd="0" presId="urn:microsoft.com/office/officeart/2005/8/layout/list1"/>
    <dgm:cxn modelId="{0FD5E569-A480-CE46-B59B-53AB5F378662}" type="presParOf" srcId="{1EA200F1-C748-184A-8149-BAF23D9267D2}" destId="{13D9748C-FD46-E846-BB55-E4B98BBB2029}" srcOrd="2" destOrd="0" presId="urn:microsoft.com/office/officeart/2005/8/layout/list1"/>
    <dgm:cxn modelId="{28E92408-0235-A742-8C01-331AC5AE1C0A}" type="presParOf" srcId="{1EA200F1-C748-184A-8149-BAF23D9267D2}" destId="{7928FF61-53A6-1047-A606-62808A951DC2}" srcOrd="3" destOrd="0" presId="urn:microsoft.com/office/officeart/2005/8/layout/list1"/>
    <dgm:cxn modelId="{6C45F0F7-C0C9-8E44-B4AE-352F64AC9B56}" type="presParOf" srcId="{1EA200F1-C748-184A-8149-BAF23D9267D2}" destId="{FBE6466C-87F2-A94C-BA6E-099E916FB468}" srcOrd="4" destOrd="0" presId="urn:microsoft.com/office/officeart/2005/8/layout/list1"/>
    <dgm:cxn modelId="{A16CDF6E-0808-7144-8F36-B0C4C1A41B4E}" type="presParOf" srcId="{FBE6466C-87F2-A94C-BA6E-099E916FB468}" destId="{98B6C828-19BE-594E-9A57-02C7B94668A1}" srcOrd="0" destOrd="0" presId="urn:microsoft.com/office/officeart/2005/8/layout/list1"/>
    <dgm:cxn modelId="{D3BBA366-459F-9745-B390-92B39D020BAF}" type="presParOf" srcId="{FBE6466C-87F2-A94C-BA6E-099E916FB468}" destId="{FF500416-B72B-3D44-A8A9-AB0BFA4894CE}" srcOrd="1" destOrd="0" presId="urn:microsoft.com/office/officeart/2005/8/layout/list1"/>
    <dgm:cxn modelId="{13525409-4E71-3E42-99FC-DDFF5446548F}" type="presParOf" srcId="{1EA200F1-C748-184A-8149-BAF23D9267D2}" destId="{6C5F0383-20D5-C340-92A4-2DD403BCD000}" srcOrd="5" destOrd="0" presId="urn:microsoft.com/office/officeart/2005/8/layout/list1"/>
    <dgm:cxn modelId="{010BCBB3-53F0-774E-9DD0-9816E6103EFE}" type="presParOf" srcId="{1EA200F1-C748-184A-8149-BAF23D9267D2}" destId="{B6672E1E-C99E-AD47-A1A6-88233083DC0C}" srcOrd="6" destOrd="0" presId="urn:microsoft.com/office/officeart/2005/8/layout/list1"/>
    <dgm:cxn modelId="{B291769A-6056-AD44-949C-B3185E1D0EF2}" type="presParOf" srcId="{1EA200F1-C748-184A-8149-BAF23D9267D2}" destId="{60D86EAE-8887-AF44-92AF-A2834C380E75}" srcOrd="7" destOrd="0" presId="urn:microsoft.com/office/officeart/2005/8/layout/list1"/>
    <dgm:cxn modelId="{917D8340-FC52-E646-ADDF-8AA5F3042BDA}" type="presParOf" srcId="{1EA200F1-C748-184A-8149-BAF23D9267D2}" destId="{E5545F84-6838-194A-81E4-CD85A78FC798}" srcOrd="8" destOrd="0" presId="urn:microsoft.com/office/officeart/2005/8/layout/list1"/>
    <dgm:cxn modelId="{64967A13-0181-3840-864A-5739993F6B03}" type="presParOf" srcId="{E5545F84-6838-194A-81E4-CD85A78FC798}" destId="{40CF76EC-F9C3-CA4B-8B6B-7A6213EAC731}" srcOrd="0" destOrd="0" presId="urn:microsoft.com/office/officeart/2005/8/layout/list1"/>
    <dgm:cxn modelId="{0CFADCA2-983F-C048-8DFD-DE74B5F3F3BA}" type="presParOf" srcId="{E5545F84-6838-194A-81E4-CD85A78FC798}" destId="{741CD26E-F919-FB42-95E7-107DD3F6948B}" srcOrd="1" destOrd="0" presId="urn:microsoft.com/office/officeart/2005/8/layout/list1"/>
    <dgm:cxn modelId="{9742750E-E947-DB44-ACF2-A73C12931A3A}" type="presParOf" srcId="{1EA200F1-C748-184A-8149-BAF23D9267D2}" destId="{1FD0555F-F7C9-1142-88C9-29EC60C1371E}" srcOrd="9" destOrd="0" presId="urn:microsoft.com/office/officeart/2005/8/layout/list1"/>
    <dgm:cxn modelId="{619A85AA-E663-624B-8458-6776A796A0DA}" type="presParOf" srcId="{1EA200F1-C748-184A-8149-BAF23D9267D2}" destId="{941C5A7D-6F2B-7B43-BAAA-4874C99172C8}" srcOrd="10" destOrd="0" presId="urn:microsoft.com/office/officeart/2005/8/layout/list1"/>
    <dgm:cxn modelId="{FC954840-694B-0F44-B690-E2CD7E2A9CE6}" type="presParOf" srcId="{1EA200F1-C748-184A-8149-BAF23D9267D2}" destId="{11CEF447-5777-D445-B2A3-9CFE6C235CE7}" srcOrd="11" destOrd="0" presId="urn:microsoft.com/office/officeart/2005/8/layout/list1"/>
    <dgm:cxn modelId="{DA5E0B3F-128D-4846-9357-9497D5871DAD}" type="presParOf" srcId="{1EA200F1-C748-184A-8149-BAF23D9267D2}" destId="{FF91E0B1-314F-E44E-95AF-52FE71155A8F}" srcOrd="12" destOrd="0" presId="urn:microsoft.com/office/officeart/2005/8/layout/list1"/>
    <dgm:cxn modelId="{4B56808E-BFF4-8645-885B-A37C31034520}" type="presParOf" srcId="{FF91E0B1-314F-E44E-95AF-52FE71155A8F}" destId="{F5F4BB18-159A-DB4C-9DA7-C360C108F16A}" srcOrd="0" destOrd="0" presId="urn:microsoft.com/office/officeart/2005/8/layout/list1"/>
    <dgm:cxn modelId="{7C0D5DEE-EB99-EA4C-A9E2-1B5C3A35ECCB}" type="presParOf" srcId="{FF91E0B1-314F-E44E-95AF-52FE71155A8F}" destId="{F5B7C740-DA8E-E34A-BF63-152AE9588C63}" srcOrd="1" destOrd="0" presId="urn:microsoft.com/office/officeart/2005/8/layout/list1"/>
    <dgm:cxn modelId="{79A151B0-FF30-7D47-83CA-CF96833C709C}" type="presParOf" srcId="{1EA200F1-C748-184A-8149-BAF23D9267D2}" destId="{F6EDDB2B-2B80-334E-ABC3-31DA036B3764}" srcOrd="13" destOrd="0" presId="urn:microsoft.com/office/officeart/2005/8/layout/list1"/>
    <dgm:cxn modelId="{29B0A0FD-5125-C748-AA45-F7F3E5DA68C1}" type="presParOf" srcId="{1EA200F1-C748-184A-8149-BAF23D9267D2}" destId="{92AE8C8D-B5AB-C64E-A0DC-807C893C0DE2}" srcOrd="14" destOrd="0" presId="urn:microsoft.com/office/officeart/2005/8/layout/list1"/>
    <dgm:cxn modelId="{3FB5FCF7-D1DD-E04A-A929-407A22E07C9D}" type="presParOf" srcId="{1EA200F1-C748-184A-8149-BAF23D9267D2}" destId="{9A152DC4-41C1-DA4B-83C5-D04DBB2F35FC}" srcOrd="15" destOrd="0" presId="urn:microsoft.com/office/officeart/2005/8/layout/list1"/>
    <dgm:cxn modelId="{06B9D277-5F91-F946-9A17-53DEDF9F038C}" type="presParOf" srcId="{1EA200F1-C748-184A-8149-BAF23D9267D2}" destId="{E215E541-6CF3-F64D-94A1-789C1E43654C}" srcOrd="16" destOrd="0" presId="urn:microsoft.com/office/officeart/2005/8/layout/list1"/>
    <dgm:cxn modelId="{9ADC5B33-6804-3346-9FFB-5DBEB8F1735B}" type="presParOf" srcId="{E215E541-6CF3-F64D-94A1-789C1E43654C}" destId="{7D3E3982-580C-F64B-8D12-E724BC665CC8}" srcOrd="0" destOrd="0" presId="urn:microsoft.com/office/officeart/2005/8/layout/list1"/>
    <dgm:cxn modelId="{54AA6BAA-B0A0-AC40-BE68-191DFCF2D01F}" type="presParOf" srcId="{E215E541-6CF3-F64D-94A1-789C1E43654C}" destId="{63DFD261-BD54-EB4A-83D3-5B398A067E93}" srcOrd="1" destOrd="0" presId="urn:microsoft.com/office/officeart/2005/8/layout/list1"/>
    <dgm:cxn modelId="{3DAE04DA-B016-6A49-B9D6-A9681EC81C1E}" type="presParOf" srcId="{1EA200F1-C748-184A-8149-BAF23D9267D2}" destId="{9735F360-13CF-8D42-8989-2F1AB954840B}" srcOrd="17" destOrd="0" presId="urn:microsoft.com/office/officeart/2005/8/layout/list1"/>
    <dgm:cxn modelId="{7BDFA881-3B5E-9F40-9ED7-E355089DB49F}" type="presParOf" srcId="{1EA200F1-C748-184A-8149-BAF23D9267D2}" destId="{BFF7A70C-6ADE-7A48-A506-803991ADAECD}" srcOrd="18" destOrd="0" presId="urn:microsoft.com/office/officeart/2005/8/layout/list1"/>
    <dgm:cxn modelId="{F28C6295-ADEC-CD4B-86F6-25C0C37A1F9E}" type="presParOf" srcId="{1EA200F1-C748-184A-8149-BAF23D9267D2}" destId="{60142675-1A3C-7E4C-B9BD-9487DA34361F}" srcOrd="19" destOrd="0" presId="urn:microsoft.com/office/officeart/2005/8/layout/list1"/>
    <dgm:cxn modelId="{8921B609-BFD7-764E-BFDA-22FC14D96EF0}" type="presParOf" srcId="{1EA200F1-C748-184A-8149-BAF23D9267D2}" destId="{33137A6F-90C0-1542-9078-68BE27295A0D}" srcOrd="20" destOrd="0" presId="urn:microsoft.com/office/officeart/2005/8/layout/list1"/>
    <dgm:cxn modelId="{83DDA1EA-EB34-F94B-9258-2D5CD08A0EAB}" type="presParOf" srcId="{33137A6F-90C0-1542-9078-68BE27295A0D}" destId="{D8A94C89-CAED-A743-95D3-CCF1F3132C4C}" srcOrd="0" destOrd="0" presId="urn:microsoft.com/office/officeart/2005/8/layout/list1"/>
    <dgm:cxn modelId="{1CBABECE-10AE-414B-98DF-6FA3F2E5129D}" type="presParOf" srcId="{33137A6F-90C0-1542-9078-68BE27295A0D}" destId="{D6E489B7-CC78-1F4C-83E7-3D83E53BFC4B}" srcOrd="1" destOrd="0" presId="urn:microsoft.com/office/officeart/2005/8/layout/list1"/>
    <dgm:cxn modelId="{CFA5D704-72FC-2F4B-9307-1F1592767962}" type="presParOf" srcId="{1EA200F1-C748-184A-8149-BAF23D9267D2}" destId="{4724C9E3-FF75-9646-A1D8-BA3863B67F35}" srcOrd="21" destOrd="0" presId="urn:microsoft.com/office/officeart/2005/8/layout/list1"/>
    <dgm:cxn modelId="{8CBEFBD6-7724-4748-8ADE-A51E8BF87756}" type="presParOf" srcId="{1EA200F1-C748-184A-8149-BAF23D9267D2}" destId="{FAF71258-FE32-C248-82DC-0897E46890F4}" srcOrd="2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324F4C3-B1A5-6346-8286-60DD9D2CEED3}"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US"/>
        </a:p>
      </dgm:t>
    </dgm:pt>
    <dgm:pt modelId="{89742BB2-FF6E-AC4A-A122-607799FE00B4}">
      <dgm:prSet phldrT="[Text]" custT="1"/>
      <dgm:spPr/>
      <dgm:t>
        <a:bodyPr/>
        <a:lstStyle/>
        <a:p>
          <a:r>
            <a:rPr lang="en-US" sz="1800" dirty="0" err="1">
              <a:latin typeface="Book Antiqua" panose="02040602050305030304" pitchFamily="18" charset="0"/>
            </a:rPr>
            <a:t>Artículo</a:t>
          </a:r>
          <a:r>
            <a:rPr lang="en-US" sz="1800" dirty="0">
              <a:latin typeface="Book Antiqua" panose="02040602050305030304" pitchFamily="18" charset="0"/>
            </a:rPr>
            <a:t> 1: </a:t>
          </a:r>
          <a:r>
            <a:rPr lang="en-US" sz="1800" dirty="0" err="1">
              <a:latin typeface="Book Antiqua" panose="02040602050305030304" pitchFamily="18" charset="0"/>
            </a:rPr>
            <a:t>Definiciones</a:t>
          </a:r>
          <a:r>
            <a:rPr lang="en-US" sz="1800" dirty="0">
              <a:latin typeface="Book Antiqua" panose="02040602050305030304" pitchFamily="18" charset="0"/>
            </a:rPr>
            <a:t> de “</a:t>
          </a:r>
          <a:r>
            <a:rPr lang="en-US" sz="1800" dirty="0" err="1">
              <a:latin typeface="Book Antiqua" panose="02040602050305030304" pitchFamily="18" charset="0"/>
            </a:rPr>
            <a:t>agentes</a:t>
          </a:r>
          <a:r>
            <a:rPr lang="en-US" sz="1800" dirty="0">
              <a:latin typeface="Book Antiqua" panose="02040602050305030304" pitchFamily="18" charset="0"/>
            </a:rPr>
            <a:t>”, “</a:t>
          </a:r>
          <a:r>
            <a:rPr lang="en-US" sz="1800" dirty="0" err="1">
              <a:latin typeface="Book Antiqua" panose="02040602050305030304" pitchFamily="18" charset="0"/>
            </a:rPr>
            <a:t>servicios</a:t>
          </a:r>
          <a:r>
            <a:rPr lang="en-US" sz="1800" dirty="0">
              <a:latin typeface="Book Antiqua" panose="02040602050305030304" pitchFamily="18" charset="0"/>
            </a:rPr>
            <a:t> </a:t>
          </a:r>
          <a:r>
            <a:rPr lang="en-US" sz="1800" dirty="0" err="1">
              <a:latin typeface="Book Antiqua" panose="02040602050305030304" pitchFamily="18" charset="0"/>
            </a:rPr>
            <a:t>complementarios</a:t>
          </a:r>
          <a:r>
            <a:rPr lang="en-US" sz="1800" dirty="0">
              <a:latin typeface="Book Antiqua" panose="02040602050305030304" pitchFamily="18" charset="0"/>
            </a:rPr>
            <a:t>” y “</a:t>
          </a:r>
          <a:r>
            <a:rPr lang="en-US" sz="1800" dirty="0" err="1">
              <a:latin typeface="Book Antiqua" panose="02040602050305030304" pitchFamily="18" charset="0"/>
            </a:rPr>
            <a:t>proveedores</a:t>
          </a:r>
          <a:r>
            <a:rPr lang="en-US" sz="1800" dirty="0">
              <a:latin typeface="Book Antiqua" panose="02040602050305030304" pitchFamily="18" charset="0"/>
            </a:rPr>
            <a:t> de </a:t>
          </a:r>
          <a:r>
            <a:rPr lang="en-US" sz="1800" dirty="0" err="1">
              <a:latin typeface="Book Antiqua" panose="02040602050305030304" pitchFamily="18" charset="0"/>
            </a:rPr>
            <a:t>servicios</a:t>
          </a:r>
          <a:r>
            <a:rPr lang="en-US" sz="1800" dirty="0">
              <a:latin typeface="Book Antiqua" panose="02040602050305030304" pitchFamily="18" charset="0"/>
            </a:rPr>
            <a:t> </a:t>
          </a:r>
          <a:r>
            <a:rPr lang="en-US" sz="1800" dirty="0" err="1">
              <a:latin typeface="Book Antiqua" panose="02040602050305030304" pitchFamily="18" charset="0"/>
            </a:rPr>
            <a:t>complementarios</a:t>
          </a:r>
          <a:r>
            <a:rPr lang="en-US" sz="1800" dirty="0">
              <a:latin typeface="Book Antiqua" panose="02040602050305030304" pitchFamily="18" charset="0"/>
            </a:rPr>
            <a:t>”  </a:t>
          </a:r>
        </a:p>
      </dgm:t>
    </dgm:pt>
    <dgm:pt modelId="{140C29CB-D66F-114E-B46F-15F83C95685F}" type="parTrans" cxnId="{CFA31AA4-858B-DA48-BF11-9A340434F89E}">
      <dgm:prSet/>
      <dgm:spPr/>
      <dgm:t>
        <a:bodyPr/>
        <a:lstStyle/>
        <a:p>
          <a:endParaRPr lang="en-US"/>
        </a:p>
      </dgm:t>
    </dgm:pt>
    <dgm:pt modelId="{00BBA65C-9EC9-4646-B047-8879D7D52ECB}" type="sibTrans" cxnId="{CFA31AA4-858B-DA48-BF11-9A340434F89E}">
      <dgm:prSet/>
      <dgm:spPr/>
      <dgm:t>
        <a:bodyPr/>
        <a:lstStyle/>
        <a:p>
          <a:endParaRPr lang="en-US"/>
        </a:p>
      </dgm:t>
    </dgm:pt>
    <dgm:pt modelId="{A385453C-6E78-8844-BB65-697AF275051B}">
      <dgm:prSet phldrT="[Text]" custT="1"/>
      <dgm:spPr>
        <a:solidFill>
          <a:schemeClr val="accent6">
            <a:lumMod val="75000"/>
          </a:schemeClr>
        </a:solidFill>
      </dgm:spPr>
      <dgm:t>
        <a:bodyPr/>
        <a:lstStyle/>
        <a:p>
          <a:r>
            <a:rPr lang="en-US" sz="1800" dirty="0" err="1">
              <a:latin typeface="Book Antiqua" panose="02040602050305030304" pitchFamily="18" charset="0"/>
            </a:rPr>
            <a:t>Artículo</a:t>
          </a:r>
          <a:r>
            <a:rPr lang="en-US" sz="1800" dirty="0">
              <a:latin typeface="Book Antiqua" panose="02040602050305030304" pitchFamily="18" charset="0"/>
            </a:rPr>
            <a:t> 4: </a:t>
          </a:r>
          <a:r>
            <a:rPr lang="en-US" sz="1800" dirty="0" err="1">
              <a:latin typeface="Book Antiqua" panose="02040602050305030304" pitchFamily="18" charset="0"/>
            </a:rPr>
            <a:t>Licitaciones</a:t>
          </a:r>
          <a:r>
            <a:rPr lang="en-US" sz="1800" dirty="0">
              <a:latin typeface="Book Antiqua" panose="02040602050305030304" pitchFamily="18" charset="0"/>
            </a:rPr>
            <a:t>: </a:t>
          </a:r>
          <a:r>
            <a:rPr lang="en-US" sz="1800" dirty="0" err="1">
              <a:latin typeface="Book Antiqua" panose="02040602050305030304" pitchFamily="18" charset="0"/>
            </a:rPr>
            <a:t>Bloques</a:t>
          </a:r>
          <a:r>
            <a:rPr lang="en-US" sz="1800" dirty="0">
              <a:latin typeface="Book Antiqua" panose="02040602050305030304" pitchFamily="18" charset="0"/>
            </a:rPr>
            <a:t> de </a:t>
          </a:r>
          <a:r>
            <a:rPr lang="en-US" sz="1800" dirty="0" err="1">
              <a:latin typeface="Book Antiqua" panose="02040602050305030304" pitchFamily="18" charset="0"/>
            </a:rPr>
            <a:t>potencia</a:t>
          </a:r>
          <a:r>
            <a:rPr lang="en-US" sz="1800" dirty="0">
              <a:latin typeface="Book Antiqua" panose="02040602050305030304" pitchFamily="18" charset="0"/>
            </a:rPr>
            <a:t> o </a:t>
          </a:r>
          <a:r>
            <a:rPr lang="en-US" sz="1800" dirty="0" err="1">
              <a:latin typeface="Book Antiqua" panose="02040602050305030304" pitchFamily="18" charset="0"/>
            </a:rPr>
            <a:t>energía</a:t>
          </a:r>
          <a:r>
            <a:rPr lang="en-US" sz="1800" dirty="0">
              <a:latin typeface="Book Antiqua" panose="02040602050305030304" pitchFamily="18" charset="0"/>
            </a:rPr>
            <a:t>, </a:t>
          </a:r>
          <a:r>
            <a:rPr lang="en-US" sz="1800" dirty="0" err="1">
              <a:latin typeface="Book Antiqua" panose="02040602050305030304" pitchFamily="18" charset="0"/>
            </a:rPr>
            <a:t>plazos</a:t>
          </a:r>
          <a:r>
            <a:rPr lang="en-US" sz="1800" dirty="0">
              <a:latin typeface="Book Antiqua" panose="02040602050305030304" pitchFamily="18" charset="0"/>
            </a:rPr>
            <a:t>, </a:t>
          </a:r>
          <a:r>
            <a:rPr lang="en-US" sz="1800" dirty="0" err="1">
              <a:latin typeface="Book Antiqua" panose="02040602050305030304" pitchFamily="18" charset="0"/>
            </a:rPr>
            <a:t>precios</a:t>
          </a:r>
          <a:r>
            <a:rPr lang="en-US" sz="1800" dirty="0">
              <a:latin typeface="Book Antiqua" panose="02040602050305030304" pitchFamily="18" charset="0"/>
            </a:rPr>
            <a:t>, </a:t>
          </a:r>
          <a:r>
            <a:rPr lang="en-US" sz="1800" dirty="0" err="1">
              <a:latin typeface="Book Antiqua" panose="02040602050305030304" pitchFamily="18" charset="0"/>
            </a:rPr>
            <a:t>condiciones</a:t>
          </a:r>
          <a:endParaRPr lang="en-US" sz="1800" dirty="0">
            <a:latin typeface="Book Antiqua" panose="02040602050305030304" pitchFamily="18" charset="0"/>
          </a:endParaRPr>
        </a:p>
      </dgm:t>
    </dgm:pt>
    <dgm:pt modelId="{5C06EF00-3129-5745-AB68-F34908A601B9}" type="parTrans" cxnId="{E239CD53-850D-5641-89E7-EE1AE584F30E}">
      <dgm:prSet/>
      <dgm:spPr/>
      <dgm:t>
        <a:bodyPr/>
        <a:lstStyle/>
        <a:p>
          <a:endParaRPr lang="en-US"/>
        </a:p>
      </dgm:t>
    </dgm:pt>
    <dgm:pt modelId="{0FDF4843-5E4E-1345-A416-E15548ECA249}" type="sibTrans" cxnId="{E239CD53-850D-5641-89E7-EE1AE584F30E}">
      <dgm:prSet/>
      <dgm:spPr/>
      <dgm:t>
        <a:bodyPr/>
        <a:lstStyle/>
        <a:p>
          <a:endParaRPr lang="en-US"/>
        </a:p>
      </dgm:t>
    </dgm:pt>
    <dgm:pt modelId="{B1E0EA92-7B04-9F4E-9532-1727B7DFB818}">
      <dgm:prSet phldrT="[Text]" custT="1"/>
      <dgm:spPr/>
      <dgm:t>
        <a:bodyPr/>
        <a:lstStyle/>
        <a:p>
          <a:r>
            <a:rPr lang="en-US" sz="1800" dirty="0" err="1">
              <a:latin typeface="Book Antiqua" panose="02040602050305030304" pitchFamily="18" charset="0"/>
            </a:rPr>
            <a:t>Capítulo</a:t>
          </a:r>
          <a:r>
            <a:rPr lang="en-US" sz="1800" dirty="0">
              <a:latin typeface="Book Antiqua" panose="02040602050305030304" pitchFamily="18" charset="0"/>
            </a:rPr>
            <a:t> Octavo: </a:t>
          </a:r>
          <a:r>
            <a:rPr lang="en-US" sz="1800" dirty="0" err="1">
              <a:latin typeface="Book Antiqua" panose="02040602050305030304" pitchFamily="18" charset="0"/>
            </a:rPr>
            <a:t>Regulación</a:t>
          </a:r>
          <a:r>
            <a:rPr lang="en-US" sz="1800" dirty="0">
              <a:latin typeface="Book Antiqua" panose="02040602050305030304" pitchFamily="18" charset="0"/>
            </a:rPr>
            <a:t> de </a:t>
          </a:r>
          <a:r>
            <a:rPr lang="en-US" sz="1800" dirty="0" err="1">
              <a:latin typeface="Book Antiqua" panose="02040602050305030304" pitchFamily="18" charset="0"/>
            </a:rPr>
            <a:t>Servicios</a:t>
          </a:r>
          <a:r>
            <a:rPr lang="en-US" sz="1800" dirty="0">
              <a:latin typeface="Book Antiqua" panose="02040602050305030304" pitchFamily="18" charset="0"/>
            </a:rPr>
            <a:t> </a:t>
          </a:r>
          <a:r>
            <a:rPr lang="en-US" sz="1800" dirty="0" err="1">
              <a:latin typeface="Book Antiqua" panose="02040602050305030304" pitchFamily="18" charset="0"/>
            </a:rPr>
            <a:t>Complementarios</a:t>
          </a:r>
          <a:endParaRPr lang="en-US" sz="1800" dirty="0">
            <a:latin typeface="Book Antiqua" panose="02040602050305030304" pitchFamily="18" charset="0"/>
          </a:endParaRPr>
        </a:p>
      </dgm:t>
    </dgm:pt>
    <dgm:pt modelId="{42B0C97F-A3B2-3147-B0EF-C7D1F0392AB3}" type="parTrans" cxnId="{C738AC92-6A4E-9B4F-B045-AA863CEEAACA}">
      <dgm:prSet/>
      <dgm:spPr/>
      <dgm:t>
        <a:bodyPr/>
        <a:lstStyle/>
        <a:p>
          <a:endParaRPr lang="en-US"/>
        </a:p>
      </dgm:t>
    </dgm:pt>
    <dgm:pt modelId="{F6FA7FC0-C5B7-A648-8930-E9DCF4310291}" type="sibTrans" cxnId="{C738AC92-6A4E-9B4F-B045-AA863CEEAACA}">
      <dgm:prSet/>
      <dgm:spPr/>
      <dgm:t>
        <a:bodyPr/>
        <a:lstStyle/>
        <a:p>
          <a:endParaRPr lang="en-US"/>
        </a:p>
      </dgm:t>
    </dgm:pt>
    <dgm:pt modelId="{BA7D5795-47AB-D043-B87F-6472FCCE9B56}">
      <dgm:prSet custT="1"/>
      <dgm:spPr/>
      <dgm:t>
        <a:bodyPr/>
        <a:lstStyle/>
        <a:p>
          <a:r>
            <a:rPr lang="en-US" sz="1800" dirty="0" err="1">
              <a:latin typeface="Book Antiqua" panose="02040602050305030304" pitchFamily="18" charset="0"/>
            </a:rPr>
            <a:t>Artículo</a:t>
          </a:r>
          <a:r>
            <a:rPr lang="en-US" sz="1800" dirty="0">
              <a:latin typeface="Book Antiqua" panose="02040602050305030304" pitchFamily="18" charset="0"/>
            </a:rPr>
            <a:t> 3: División entre “</a:t>
          </a:r>
          <a:r>
            <a:rPr lang="en-US" sz="1800" dirty="0" err="1">
              <a:latin typeface="Book Antiqua" panose="02040602050305030304" pitchFamily="18" charset="0"/>
            </a:rPr>
            <a:t>potencia</a:t>
          </a:r>
          <a:r>
            <a:rPr lang="en-US" sz="1800" dirty="0">
              <a:latin typeface="Book Antiqua" panose="02040602050305030304" pitchFamily="18" charset="0"/>
            </a:rPr>
            <a:t> </a:t>
          </a:r>
          <a:r>
            <a:rPr lang="en-US" sz="1800" dirty="0" err="1">
              <a:latin typeface="Book Antiqua" panose="02040602050305030304" pitchFamily="18" charset="0"/>
            </a:rPr>
            <a:t>firme</a:t>
          </a:r>
          <a:r>
            <a:rPr lang="en-US" sz="1800" dirty="0">
              <a:latin typeface="Book Antiqua" panose="02040602050305030304" pitchFamily="18" charset="0"/>
            </a:rPr>
            <a:t>” y “</a:t>
          </a:r>
          <a:r>
            <a:rPr lang="en-US" sz="1800" dirty="0" err="1">
              <a:latin typeface="Book Antiqua" panose="02040602050305030304" pitchFamily="18" charset="0"/>
            </a:rPr>
            <a:t>energía</a:t>
          </a:r>
          <a:r>
            <a:rPr lang="en-US" sz="1800" dirty="0">
              <a:latin typeface="Book Antiqua" panose="02040602050305030304" pitchFamily="18" charset="0"/>
            </a:rPr>
            <a:t> </a:t>
          </a:r>
          <a:r>
            <a:rPr lang="en-US" sz="1800" dirty="0" err="1">
              <a:latin typeface="Book Antiqua" panose="02040602050305030304" pitchFamily="18" charset="0"/>
            </a:rPr>
            <a:t>firme</a:t>
          </a:r>
          <a:r>
            <a:rPr lang="en-US" sz="1800" dirty="0">
              <a:latin typeface="Book Antiqua" panose="02040602050305030304" pitchFamily="18" charset="0"/>
            </a:rPr>
            <a:t>”</a:t>
          </a:r>
        </a:p>
      </dgm:t>
    </dgm:pt>
    <dgm:pt modelId="{110AFD02-9C5B-9E47-AA73-555F663201BD}" type="parTrans" cxnId="{0F131DA6-8895-714B-B94B-C8A650A02BB3}">
      <dgm:prSet/>
      <dgm:spPr/>
      <dgm:t>
        <a:bodyPr/>
        <a:lstStyle/>
        <a:p>
          <a:endParaRPr lang="en-US"/>
        </a:p>
      </dgm:t>
    </dgm:pt>
    <dgm:pt modelId="{F72AAFE7-9D80-9741-9285-1B5C5643FA07}" type="sibTrans" cxnId="{0F131DA6-8895-714B-B94B-C8A650A02BB3}">
      <dgm:prSet/>
      <dgm:spPr/>
      <dgm:t>
        <a:bodyPr/>
        <a:lstStyle/>
        <a:p>
          <a:endParaRPr lang="en-US"/>
        </a:p>
      </dgm:t>
    </dgm:pt>
    <dgm:pt modelId="{6AB6F00F-AA66-C347-B13E-1049C1C1DB00}">
      <dgm:prSet custT="1"/>
      <dgm:spPr/>
      <dgm:t>
        <a:bodyPr/>
        <a:lstStyle/>
        <a:p>
          <a:r>
            <a:rPr lang="en-US" sz="1800" dirty="0">
              <a:latin typeface="Book Antiqua" panose="02040602050305030304" pitchFamily="18" charset="0"/>
            </a:rPr>
            <a:t>Segunda </a:t>
          </a:r>
          <a:r>
            <a:rPr lang="en-US" sz="1800" dirty="0" err="1">
              <a:latin typeface="Book Antiqua" panose="02040602050305030304" pitchFamily="18" charset="0"/>
            </a:rPr>
            <a:t>disposición</a:t>
          </a:r>
          <a:r>
            <a:rPr lang="en-US" sz="1800" dirty="0">
              <a:latin typeface="Book Antiqua" panose="02040602050305030304" pitchFamily="18" charset="0"/>
            </a:rPr>
            <a:t> </a:t>
          </a:r>
          <a:r>
            <a:rPr lang="en-US" sz="1800" dirty="0" err="1">
              <a:latin typeface="Book Antiqua" panose="02040602050305030304" pitchFamily="18" charset="0"/>
            </a:rPr>
            <a:t>complementaria</a:t>
          </a:r>
          <a:r>
            <a:rPr lang="en-US" sz="1800" dirty="0">
              <a:latin typeface="Book Antiqua" panose="02040602050305030304" pitchFamily="18" charset="0"/>
            </a:rPr>
            <a:t>: Nueva </a:t>
          </a:r>
          <a:r>
            <a:rPr lang="en-US" sz="1800" dirty="0" err="1">
              <a:latin typeface="Book Antiqua" panose="02040602050305030304" pitchFamily="18" charset="0"/>
            </a:rPr>
            <a:t>referencia</a:t>
          </a:r>
          <a:r>
            <a:rPr lang="en-US" sz="1800" dirty="0">
              <a:latin typeface="Book Antiqua" panose="02040602050305030304" pitchFamily="18" charset="0"/>
            </a:rPr>
            <a:t> para la </a:t>
          </a:r>
          <a:r>
            <a:rPr lang="en-US" sz="1800" dirty="0" err="1">
              <a:latin typeface="Book Antiqua" panose="02040602050305030304" pitchFamily="18" charset="0"/>
            </a:rPr>
            <a:t>comparación</a:t>
          </a:r>
          <a:r>
            <a:rPr lang="en-US" sz="1800" dirty="0">
              <a:latin typeface="Book Antiqua" panose="02040602050305030304" pitchFamily="18" charset="0"/>
            </a:rPr>
            <a:t> del </a:t>
          </a:r>
          <a:r>
            <a:rPr lang="en-US" sz="1800" dirty="0" err="1">
              <a:latin typeface="Book Antiqua" panose="02040602050305030304" pitchFamily="18" charset="0"/>
            </a:rPr>
            <a:t>precio</a:t>
          </a:r>
          <a:r>
            <a:rPr lang="en-US" sz="1800" dirty="0">
              <a:latin typeface="Book Antiqua" panose="02040602050305030304" pitchFamily="18" charset="0"/>
            </a:rPr>
            <a:t> </a:t>
          </a:r>
          <a:r>
            <a:rPr lang="en-US" sz="1800" dirty="0" err="1">
              <a:latin typeface="Book Antiqua" panose="02040602050305030304" pitchFamily="18" charset="0"/>
            </a:rPr>
            <a:t>en</a:t>
          </a:r>
          <a:r>
            <a:rPr lang="en-US" sz="1800" dirty="0">
              <a:latin typeface="Book Antiqua" panose="02040602050305030304" pitchFamily="18" charset="0"/>
            </a:rPr>
            <a:t> barra</a:t>
          </a:r>
        </a:p>
      </dgm:t>
    </dgm:pt>
    <dgm:pt modelId="{49277529-63A8-6848-8819-4D855FC83323}" type="parTrans" cxnId="{6AF10C3D-77FF-4748-BEB6-22DCD1E4DB57}">
      <dgm:prSet/>
      <dgm:spPr/>
      <dgm:t>
        <a:bodyPr/>
        <a:lstStyle/>
        <a:p>
          <a:endParaRPr lang="en-US"/>
        </a:p>
      </dgm:t>
    </dgm:pt>
    <dgm:pt modelId="{68EB243F-1CB0-4749-94D5-FA79FAD9BF0D}" type="sibTrans" cxnId="{6AF10C3D-77FF-4748-BEB6-22DCD1E4DB57}">
      <dgm:prSet/>
      <dgm:spPr/>
      <dgm:t>
        <a:bodyPr/>
        <a:lstStyle/>
        <a:p>
          <a:endParaRPr lang="en-US"/>
        </a:p>
      </dgm:t>
    </dgm:pt>
    <dgm:pt modelId="{4134A927-EC1A-7D40-B474-3A01DE5245D7}">
      <dgm:prSet custT="1"/>
      <dgm:spPr/>
      <dgm:t>
        <a:bodyPr/>
        <a:lstStyle/>
        <a:p>
          <a:r>
            <a:rPr lang="en-US" sz="1800" dirty="0" err="1">
              <a:latin typeface="Book Antiqua" panose="02040602050305030304" pitchFamily="18" charset="0"/>
            </a:rPr>
            <a:t>Séptima</a:t>
          </a:r>
          <a:r>
            <a:rPr lang="en-US" sz="1800" dirty="0">
              <a:latin typeface="Book Antiqua" panose="02040602050305030304" pitchFamily="18" charset="0"/>
            </a:rPr>
            <a:t> </a:t>
          </a:r>
          <a:r>
            <a:rPr lang="en-US" sz="1800" dirty="0" err="1">
              <a:latin typeface="Book Antiqua" panose="02040602050305030304" pitchFamily="18" charset="0"/>
            </a:rPr>
            <a:t>disposición</a:t>
          </a:r>
          <a:r>
            <a:rPr lang="en-US" sz="1800" dirty="0">
              <a:latin typeface="Book Antiqua" panose="02040602050305030304" pitchFamily="18" charset="0"/>
            </a:rPr>
            <a:t> </a:t>
          </a:r>
          <a:r>
            <a:rPr lang="en-US" sz="1800" dirty="0" err="1">
              <a:latin typeface="Book Antiqua" panose="02040602050305030304" pitchFamily="18" charset="0"/>
            </a:rPr>
            <a:t>complementaria</a:t>
          </a:r>
          <a:r>
            <a:rPr lang="en-US" sz="1800" dirty="0">
              <a:latin typeface="Book Antiqua" panose="02040602050305030304" pitchFamily="18" charset="0"/>
            </a:rPr>
            <a:t>: </a:t>
          </a:r>
          <a:r>
            <a:rPr lang="en-US" sz="1800" dirty="0" err="1">
              <a:latin typeface="Book Antiqua" panose="02040602050305030304" pitchFamily="18" charset="0"/>
            </a:rPr>
            <a:t>Compraventa</a:t>
          </a:r>
          <a:r>
            <a:rPr lang="en-US" sz="1800" dirty="0">
              <a:latin typeface="Book Antiqua" panose="02040602050305030304" pitchFamily="18" charset="0"/>
            </a:rPr>
            <a:t> de </a:t>
          </a:r>
          <a:r>
            <a:rPr lang="en-US" sz="1800" dirty="0" err="1">
              <a:latin typeface="Book Antiqua" panose="02040602050305030304" pitchFamily="18" charset="0"/>
            </a:rPr>
            <a:t>energía</a:t>
          </a:r>
          <a:r>
            <a:rPr lang="en-US" sz="1800" dirty="0">
              <a:latin typeface="Book Antiqua" panose="02040602050305030304" pitchFamily="18" charset="0"/>
            </a:rPr>
            <a:t> de </a:t>
          </a:r>
          <a:r>
            <a:rPr lang="en-US" sz="1800" dirty="0" err="1">
              <a:latin typeface="Book Antiqua" panose="02040602050305030304" pitchFamily="18" charset="0"/>
            </a:rPr>
            <a:t>empresas</a:t>
          </a:r>
          <a:r>
            <a:rPr lang="en-US" sz="1800" dirty="0">
              <a:latin typeface="Book Antiqua" panose="02040602050305030304" pitchFamily="18" charset="0"/>
            </a:rPr>
            <a:t> del Estado</a:t>
          </a:r>
        </a:p>
      </dgm:t>
    </dgm:pt>
    <dgm:pt modelId="{ABD4766B-1147-E04D-8CF1-9CA755A8327D}" type="parTrans" cxnId="{1C24D5D8-585B-1E42-9CAD-89484E8F6551}">
      <dgm:prSet/>
      <dgm:spPr/>
      <dgm:t>
        <a:bodyPr/>
        <a:lstStyle/>
        <a:p>
          <a:endParaRPr lang="en-US"/>
        </a:p>
      </dgm:t>
    </dgm:pt>
    <dgm:pt modelId="{642EEBB6-0BD6-E147-961B-4FF618475252}" type="sibTrans" cxnId="{1C24D5D8-585B-1E42-9CAD-89484E8F6551}">
      <dgm:prSet/>
      <dgm:spPr/>
      <dgm:t>
        <a:bodyPr/>
        <a:lstStyle/>
        <a:p>
          <a:endParaRPr lang="en-US"/>
        </a:p>
      </dgm:t>
    </dgm:pt>
    <dgm:pt modelId="{1EA200F1-C748-184A-8149-BAF23D9267D2}" type="pres">
      <dgm:prSet presAssocID="{A324F4C3-B1A5-6346-8286-60DD9D2CEED3}" presName="linear" presStyleCnt="0">
        <dgm:presLayoutVars>
          <dgm:dir/>
          <dgm:animLvl val="lvl"/>
          <dgm:resizeHandles val="exact"/>
        </dgm:presLayoutVars>
      </dgm:prSet>
      <dgm:spPr/>
    </dgm:pt>
    <dgm:pt modelId="{D65E494A-9F52-F74E-BFA6-6467ADB6747D}" type="pres">
      <dgm:prSet presAssocID="{89742BB2-FF6E-AC4A-A122-607799FE00B4}" presName="parentLin" presStyleCnt="0"/>
      <dgm:spPr/>
    </dgm:pt>
    <dgm:pt modelId="{10050FED-DC7D-F644-AC58-2000F56D8706}" type="pres">
      <dgm:prSet presAssocID="{89742BB2-FF6E-AC4A-A122-607799FE00B4}" presName="parentLeftMargin" presStyleLbl="node1" presStyleIdx="0" presStyleCnt="6"/>
      <dgm:spPr/>
    </dgm:pt>
    <dgm:pt modelId="{58197972-0564-094F-9F0C-A328466F0B37}" type="pres">
      <dgm:prSet presAssocID="{89742BB2-FF6E-AC4A-A122-607799FE00B4}" presName="parentText" presStyleLbl="node1" presStyleIdx="0" presStyleCnt="6" custScaleX="108879" custScaleY="130029">
        <dgm:presLayoutVars>
          <dgm:chMax val="0"/>
          <dgm:bulletEnabled val="1"/>
        </dgm:presLayoutVars>
      </dgm:prSet>
      <dgm:spPr/>
    </dgm:pt>
    <dgm:pt modelId="{88E093AD-FB73-7042-82E7-538B673D5AAB}" type="pres">
      <dgm:prSet presAssocID="{89742BB2-FF6E-AC4A-A122-607799FE00B4}" presName="negativeSpace" presStyleCnt="0"/>
      <dgm:spPr/>
    </dgm:pt>
    <dgm:pt modelId="{13D9748C-FD46-E846-BB55-E4B98BBB2029}" type="pres">
      <dgm:prSet presAssocID="{89742BB2-FF6E-AC4A-A122-607799FE00B4}" presName="childText" presStyleLbl="conFgAcc1" presStyleIdx="0" presStyleCnt="6" custScaleX="90880">
        <dgm:presLayoutVars>
          <dgm:bulletEnabled val="1"/>
        </dgm:presLayoutVars>
      </dgm:prSet>
      <dgm:spPr/>
    </dgm:pt>
    <dgm:pt modelId="{7928FF61-53A6-1047-A606-62808A951DC2}" type="pres">
      <dgm:prSet presAssocID="{00BBA65C-9EC9-4646-B047-8879D7D52ECB}" presName="spaceBetweenRectangles" presStyleCnt="0"/>
      <dgm:spPr/>
    </dgm:pt>
    <dgm:pt modelId="{FBE6466C-87F2-A94C-BA6E-099E916FB468}" type="pres">
      <dgm:prSet presAssocID="{BA7D5795-47AB-D043-B87F-6472FCCE9B56}" presName="parentLin" presStyleCnt="0"/>
      <dgm:spPr/>
    </dgm:pt>
    <dgm:pt modelId="{98B6C828-19BE-594E-9A57-02C7B94668A1}" type="pres">
      <dgm:prSet presAssocID="{BA7D5795-47AB-D043-B87F-6472FCCE9B56}" presName="parentLeftMargin" presStyleLbl="node1" presStyleIdx="0" presStyleCnt="6"/>
      <dgm:spPr/>
    </dgm:pt>
    <dgm:pt modelId="{FF500416-B72B-3D44-A8A9-AB0BFA4894CE}" type="pres">
      <dgm:prSet presAssocID="{BA7D5795-47AB-D043-B87F-6472FCCE9B56}" presName="parentText" presStyleLbl="node1" presStyleIdx="1" presStyleCnt="6" custScaleX="108521" custScaleY="101038">
        <dgm:presLayoutVars>
          <dgm:chMax val="0"/>
          <dgm:bulletEnabled val="1"/>
        </dgm:presLayoutVars>
      </dgm:prSet>
      <dgm:spPr/>
    </dgm:pt>
    <dgm:pt modelId="{6C5F0383-20D5-C340-92A4-2DD403BCD000}" type="pres">
      <dgm:prSet presAssocID="{BA7D5795-47AB-D043-B87F-6472FCCE9B56}" presName="negativeSpace" presStyleCnt="0"/>
      <dgm:spPr/>
    </dgm:pt>
    <dgm:pt modelId="{B6672E1E-C99E-AD47-A1A6-88233083DC0C}" type="pres">
      <dgm:prSet presAssocID="{BA7D5795-47AB-D043-B87F-6472FCCE9B56}" presName="childText" presStyleLbl="conFgAcc1" presStyleIdx="1" presStyleCnt="6" custScaleX="91140" custScaleY="118477" custLinFactNeighborX="0" custLinFactNeighborY="80115">
        <dgm:presLayoutVars>
          <dgm:bulletEnabled val="1"/>
        </dgm:presLayoutVars>
      </dgm:prSet>
      <dgm:spPr/>
    </dgm:pt>
    <dgm:pt modelId="{60D86EAE-8887-AF44-92AF-A2834C380E75}" type="pres">
      <dgm:prSet presAssocID="{F72AAFE7-9D80-9741-9285-1B5C5643FA07}" presName="spaceBetweenRectangles" presStyleCnt="0"/>
      <dgm:spPr/>
    </dgm:pt>
    <dgm:pt modelId="{E5545F84-6838-194A-81E4-CD85A78FC798}" type="pres">
      <dgm:prSet presAssocID="{A385453C-6E78-8844-BB65-697AF275051B}" presName="parentLin" presStyleCnt="0"/>
      <dgm:spPr/>
    </dgm:pt>
    <dgm:pt modelId="{40CF76EC-F9C3-CA4B-8B6B-7A6213EAC731}" type="pres">
      <dgm:prSet presAssocID="{A385453C-6E78-8844-BB65-697AF275051B}" presName="parentLeftMargin" presStyleLbl="node1" presStyleIdx="1" presStyleCnt="6"/>
      <dgm:spPr/>
    </dgm:pt>
    <dgm:pt modelId="{741CD26E-F919-FB42-95E7-107DD3F6948B}" type="pres">
      <dgm:prSet presAssocID="{A385453C-6E78-8844-BB65-697AF275051B}" presName="parentText" presStyleLbl="node1" presStyleIdx="2" presStyleCnt="6" custScaleX="109464" custScaleY="145660">
        <dgm:presLayoutVars>
          <dgm:chMax val="0"/>
          <dgm:bulletEnabled val="1"/>
        </dgm:presLayoutVars>
      </dgm:prSet>
      <dgm:spPr/>
    </dgm:pt>
    <dgm:pt modelId="{1FD0555F-F7C9-1142-88C9-29EC60C1371E}" type="pres">
      <dgm:prSet presAssocID="{A385453C-6E78-8844-BB65-697AF275051B}" presName="negativeSpace" presStyleCnt="0"/>
      <dgm:spPr/>
    </dgm:pt>
    <dgm:pt modelId="{941C5A7D-6F2B-7B43-BAAA-4874C99172C8}" type="pres">
      <dgm:prSet presAssocID="{A385453C-6E78-8844-BB65-697AF275051B}" presName="childText" presStyleLbl="conFgAcc1" presStyleIdx="2" presStyleCnt="6" custScaleX="90880">
        <dgm:presLayoutVars>
          <dgm:bulletEnabled val="1"/>
        </dgm:presLayoutVars>
      </dgm:prSet>
      <dgm:spPr/>
    </dgm:pt>
    <dgm:pt modelId="{11CEF447-5777-D445-B2A3-9CFE6C235CE7}" type="pres">
      <dgm:prSet presAssocID="{0FDF4843-5E4E-1345-A416-E15548ECA249}" presName="spaceBetweenRectangles" presStyleCnt="0"/>
      <dgm:spPr/>
    </dgm:pt>
    <dgm:pt modelId="{FF91E0B1-314F-E44E-95AF-52FE71155A8F}" type="pres">
      <dgm:prSet presAssocID="{B1E0EA92-7B04-9F4E-9532-1727B7DFB818}" presName="parentLin" presStyleCnt="0"/>
      <dgm:spPr/>
    </dgm:pt>
    <dgm:pt modelId="{F5F4BB18-159A-DB4C-9DA7-C360C108F16A}" type="pres">
      <dgm:prSet presAssocID="{B1E0EA92-7B04-9F4E-9532-1727B7DFB818}" presName="parentLeftMargin" presStyleLbl="node1" presStyleIdx="2" presStyleCnt="6"/>
      <dgm:spPr/>
    </dgm:pt>
    <dgm:pt modelId="{F5B7C740-DA8E-E34A-BF63-152AE9588C63}" type="pres">
      <dgm:prSet presAssocID="{B1E0EA92-7B04-9F4E-9532-1727B7DFB818}" presName="parentText" presStyleLbl="node1" presStyleIdx="3" presStyleCnt="6" custScaleX="109002">
        <dgm:presLayoutVars>
          <dgm:chMax val="0"/>
          <dgm:bulletEnabled val="1"/>
        </dgm:presLayoutVars>
      </dgm:prSet>
      <dgm:spPr/>
    </dgm:pt>
    <dgm:pt modelId="{F6EDDB2B-2B80-334E-ABC3-31DA036B3764}" type="pres">
      <dgm:prSet presAssocID="{B1E0EA92-7B04-9F4E-9532-1727B7DFB818}" presName="negativeSpace" presStyleCnt="0"/>
      <dgm:spPr/>
    </dgm:pt>
    <dgm:pt modelId="{92AE8C8D-B5AB-C64E-A0DC-807C893C0DE2}" type="pres">
      <dgm:prSet presAssocID="{B1E0EA92-7B04-9F4E-9532-1727B7DFB818}" presName="childText" presStyleLbl="conFgAcc1" presStyleIdx="3" presStyleCnt="6" custScaleX="91127">
        <dgm:presLayoutVars>
          <dgm:bulletEnabled val="1"/>
        </dgm:presLayoutVars>
      </dgm:prSet>
      <dgm:spPr/>
    </dgm:pt>
    <dgm:pt modelId="{9A152DC4-41C1-DA4B-83C5-D04DBB2F35FC}" type="pres">
      <dgm:prSet presAssocID="{F6FA7FC0-C5B7-A648-8930-E9DCF4310291}" presName="spaceBetweenRectangles" presStyleCnt="0"/>
      <dgm:spPr/>
    </dgm:pt>
    <dgm:pt modelId="{E215E541-6CF3-F64D-94A1-789C1E43654C}" type="pres">
      <dgm:prSet presAssocID="{6AB6F00F-AA66-C347-B13E-1049C1C1DB00}" presName="parentLin" presStyleCnt="0"/>
      <dgm:spPr/>
    </dgm:pt>
    <dgm:pt modelId="{7D3E3982-580C-F64B-8D12-E724BC665CC8}" type="pres">
      <dgm:prSet presAssocID="{6AB6F00F-AA66-C347-B13E-1049C1C1DB00}" presName="parentLeftMargin" presStyleLbl="node1" presStyleIdx="3" presStyleCnt="6"/>
      <dgm:spPr/>
    </dgm:pt>
    <dgm:pt modelId="{63DFD261-BD54-EB4A-83D3-5B398A067E93}" type="pres">
      <dgm:prSet presAssocID="{6AB6F00F-AA66-C347-B13E-1049C1C1DB00}" presName="parentText" presStyleLbl="node1" presStyleIdx="4" presStyleCnt="6" custScaleX="109113" custScaleY="129724">
        <dgm:presLayoutVars>
          <dgm:chMax val="0"/>
          <dgm:bulletEnabled val="1"/>
        </dgm:presLayoutVars>
      </dgm:prSet>
      <dgm:spPr/>
    </dgm:pt>
    <dgm:pt modelId="{9735F360-13CF-8D42-8989-2F1AB954840B}" type="pres">
      <dgm:prSet presAssocID="{6AB6F00F-AA66-C347-B13E-1049C1C1DB00}" presName="negativeSpace" presStyleCnt="0"/>
      <dgm:spPr/>
    </dgm:pt>
    <dgm:pt modelId="{BFF7A70C-6ADE-7A48-A506-803991ADAECD}" type="pres">
      <dgm:prSet presAssocID="{6AB6F00F-AA66-C347-B13E-1049C1C1DB00}" presName="childText" presStyleLbl="conFgAcc1" presStyleIdx="4" presStyleCnt="6" custScaleX="91517">
        <dgm:presLayoutVars>
          <dgm:bulletEnabled val="1"/>
        </dgm:presLayoutVars>
      </dgm:prSet>
      <dgm:spPr/>
    </dgm:pt>
    <dgm:pt modelId="{60142675-1A3C-7E4C-B9BD-9487DA34361F}" type="pres">
      <dgm:prSet presAssocID="{68EB243F-1CB0-4749-94D5-FA79FAD9BF0D}" presName="spaceBetweenRectangles" presStyleCnt="0"/>
      <dgm:spPr/>
    </dgm:pt>
    <dgm:pt modelId="{33137A6F-90C0-1542-9078-68BE27295A0D}" type="pres">
      <dgm:prSet presAssocID="{4134A927-EC1A-7D40-B474-3A01DE5245D7}" presName="parentLin" presStyleCnt="0"/>
      <dgm:spPr/>
    </dgm:pt>
    <dgm:pt modelId="{D8A94C89-CAED-A743-95D3-CCF1F3132C4C}" type="pres">
      <dgm:prSet presAssocID="{4134A927-EC1A-7D40-B474-3A01DE5245D7}" presName="parentLeftMargin" presStyleLbl="node1" presStyleIdx="4" presStyleCnt="6"/>
      <dgm:spPr/>
    </dgm:pt>
    <dgm:pt modelId="{D6E489B7-CC78-1F4C-83E7-3D83E53BFC4B}" type="pres">
      <dgm:prSet presAssocID="{4134A927-EC1A-7D40-B474-3A01DE5245D7}" presName="parentText" presStyleLbl="node1" presStyleIdx="5" presStyleCnt="6" custScaleX="109702" custScaleY="120752">
        <dgm:presLayoutVars>
          <dgm:chMax val="0"/>
          <dgm:bulletEnabled val="1"/>
        </dgm:presLayoutVars>
      </dgm:prSet>
      <dgm:spPr/>
    </dgm:pt>
    <dgm:pt modelId="{4724C9E3-FF75-9646-A1D8-BA3863B67F35}" type="pres">
      <dgm:prSet presAssocID="{4134A927-EC1A-7D40-B474-3A01DE5245D7}" presName="negativeSpace" presStyleCnt="0"/>
      <dgm:spPr/>
    </dgm:pt>
    <dgm:pt modelId="{FAF71258-FE32-C248-82DC-0897E46890F4}" type="pres">
      <dgm:prSet presAssocID="{4134A927-EC1A-7D40-B474-3A01DE5245D7}" presName="childText" presStyleLbl="conFgAcc1" presStyleIdx="5" presStyleCnt="6" custScaleX="91494">
        <dgm:presLayoutVars>
          <dgm:bulletEnabled val="1"/>
        </dgm:presLayoutVars>
      </dgm:prSet>
      <dgm:spPr/>
    </dgm:pt>
  </dgm:ptLst>
  <dgm:cxnLst>
    <dgm:cxn modelId="{76658008-B858-164C-B8C5-1A152B8764A4}" type="presOf" srcId="{B1E0EA92-7B04-9F4E-9532-1727B7DFB818}" destId="{F5F4BB18-159A-DB4C-9DA7-C360C108F16A}" srcOrd="0" destOrd="0" presId="urn:microsoft.com/office/officeart/2005/8/layout/list1"/>
    <dgm:cxn modelId="{6077A017-C411-C749-801C-35A336F5E531}" type="presOf" srcId="{4134A927-EC1A-7D40-B474-3A01DE5245D7}" destId="{D6E489B7-CC78-1F4C-83E7-3D83E53BFC4B}" srcOrd="1" destOrd="0" presId="urn:microsoft.com/office/officeart/2005/8/layout/list1"/>
    <dgm:cxn modelId="{F3B75E28-63A3-C343-A717-C0D8E28C6478}" type="presOf" srcId="{6AB6F00F-AA66-C347-B13E-1049C1C1DB00}" destId="{7D3E3982-580C-F64B-8D12-E724BC665CC8}" srcOrd="0" destOrd="0" presId="urn:microsoft.com/office/officeart/2005/8/layout/list1"/>
    <dgm:cxn modelId="{D3790230-3E7E-A948-8B18-351D916F2EA7}" type="presOf" srcId="{BA7D5795-47AB-D043-B87F-6472FCCE9B56}" destId="{FF500416-B72B-3D44-A8A9-AB0BFA4894CE}" srcOrd="1" destOrd="0" presId="urn:microsoft.com/office/officeart/2005/8/layout/list1"/>
    <dgm:cxn modelId="{6AF10C3D-77FF-4748-BEB6-22DCD1E4DB57}" srcId="{A324F4C3-B1A5-6346-8286-60DD9D2CEED3}" destId="{6AB6F00F-AA66-C347-B13E-1049C1C1DB00}" srcOrd="4" destOrd="0" parTransId="{49277529-63A8-6848-8819-4D855FC83323}" sibTransId="{68EB243F-1CB0-4749-94D5-FA79FAD9BF0D}"/>
    <dgm:cxn modelId="{7673EB3F-E40C-4247-9654-55AFC44355B2}" type="presOf" srcId="{A324F4C3-B1A5-6346-8286-60DD9D2CEED3}" destId="{1EA200F1-C748-184A-8149-BAF23D9267D2}" srcOrd="0" destOrd="0" presId="urn:microsoft.com/office/officeart/2005/8/layout/list1"/>
    <dgm:cxn modelId="{E239CD53-850D-5641-89E7-EE1AE584F30E}" srcId="{A324F4C3-B1A5-6346-8286-60DD9D2CEED3}" destId="{A385453C-6E78-8844-BB65-697AF275051B}" srcOrd="2" destOrd="0" parTransId="{5C06EF00-3129-5745-AB68-F34908A601B9}" sibTransId="{0FDF4843-5E4E-1345-A416-E15548ECA249}"/>
    <dgm:cxn modelId="{C738AC92-6A4E-9B4F-B045-AA863CEEAACA}" srcId="{A324F4C3-B1A5-6346-8286-60DD9D2CEED3}" destId="{B1E0EA92-7B04-9F4E-9532-1727B7DFB818}" srcOrd="3" destOrd="0" parTransId="{42B0C97F-A3B2-3147-B0EF-C7D1F0392AB3}" sibTransId="{F6FA7FC0-C5B7-A648-8930-E9DCF4310291}"/>
    <dgm:cxn modelId="{A5473394-C2A6-A84A-9900-2A9703769E4B}" type="presOf" srcId="{A385453C-6E78-8844-BB65-697AF275051B}" destId="{741CD26E-F919-FB42-95E7-107DD3F6948B}" srcOrd="1" destOrd="0" presId="urn:microsoft.com/office/officeart/2005/8/layout/list1"/>
    <dgm:cxn modelId="{78A49B97-4B3D-114C-A456-431DAF464A95}" type="presOf" srcId="{BA7D5795-47AB-D043-B87F-6472FCCE9B56}" destId="{98B6C828-19BE-594E-9A57-02C7B94668A1}" srcOrd="0" destOrd="0" presId="urn:microsoft.com/office/officeart/2005/8/layout/list1"/>
    <dgm:cxn modelId="{CFA31AA4-858B-DA48-BF11-9A340434F89E}" srcId="{A324F4C3-B1A5-6346-8286-60DD9D2CEED3}" destId="{89742BB2-FF6E-AC4A-A122-607799FE00B4}" srcOrd="0" destOrd="0" parTransId="{140C29CB-D66F-114E-B46F-15F83C95685F}" sibTransId="{00BBA65C-9EC9-4646-B047-8879D7D52ECB}"/>
    <dgm:cxn modelId="{0F131DA6-8895-714B-B94B-C8A650A02BB3}" srcId="{A324F4C3-B1A5-6346-8286-60DD9D2CEED3}" destId="{BA7D5795-47AB-D043-B87F-6472FCCE9B56}" srcOrd="1" destOrd="0" parTransId="{110AFD02-9C5B-9E47-AA73-555F663201BD}" sibTransId="{F72AAFE7-9D80-9741-9285-1B5C5643FA07}"/>
    <dgm:cxn modelId="{FDF245AE-DDEE-E54E-B882-81A7BD7DE4AC}" type="presOf" srcId="{89742BB2-FF6E-AC4A-A122-607799FE00B4}" destId="{58197972-0564-094F-9F0C-A328466F0B37}" srcOrd="1" destOrd="0" presId="urn:microsoft.com/office/officeart/2005/8/layout/list1"/>
    <dgm:cxn modelId="{C67CF8CC-436D-5B4B-B655-DAD0B05F4B2C}" type="presOf" srcId="{6AB6F00F-AA66-C347-B13E-1049C1C1DB00}" destId="{63DFD261-BD54-EB4A-83D3-5B398A067E93}" srcOrd="1" destOrd="0" presId="urn:microsoft.com/office/officeart/2005/8/layout/list1"/>
    <dgm:cxn modelId="{F756F6D0-7B4E-CC43-ACCD-505FAC395F83}" type="presOf" srcId="{A385453C-6E78-8844-BB65-697AF275051B}" destId="{40CF76EC-F9C3-CA4B-8B6B-7A6213EAC731}" srcOrd="0" destOrd="0" presId="urn:microsoft.com/office/officeart/2005/8/layout/list1"/>
    <dgm:cxn modelId="{1C24D5D8-585B-1E42-9CAD-89484E8F6551}" srcId="{A324F4C3-B1A5-6346-8286-60DD9D2CEED3}" destId="{4134A927-EC1A-7D40-B474-3A01DE5245D7}" srcOrd="5" destOrd="0" parTransId="{ABD4766B-1147-E04D-8CF1-9CA755A8327D}" sibTransId="{642EEBB6-0BD6-E147-961B-4FF618475252}"/>
    <dgm:cxn modelId="{807FDAE9-6161-AF4B-8BC0-45AE8DE631D1}" type="presOf" srcId="{89742BB2-FF6E-AC4A-A122-607799FE00B4}" destId="{10050FED-DC7D-F644-AC58-2000F56D8706}" srcOrd="0" destOrd="0" presId="urn:microsoft.com/office/officeart/2005/8/layout/list1"/>
    <dgm:cxn modelId="{E22E08EA-02AC-F648-B458-B524E08D5137}" type="presOf" srcId="{4134A927-EC1A-7D40-B474-3A01DE5245D7}" destId="{D8A94C89-CAED-A743-95D3-CCF1F3132C4C}" srcOrd="0" destOrd="0" presId="urn:microsoft.com/office/officeart/2005/8/layout/list1"/>
    <dgm:cxn modelId="{8B6D71FC-9EF3-244A-A248-E4A9666C2015}" type="presOf" srcId="{B1E0EA92-7B04-9F4E-9532-1727B7DFB818}" destId="{F5B7C740-DA8E-E34A-BF63-152AE9588C63}" srcOrd="1" destOrd="0" presId="urn:microsoft.com/office/officeart/2005/8/layout/list1"/>
    <dgm:cxn modelId="{C8309C46-B098-0E4D-AE86-F8F6CE1B3F79}" type="presParOf" srcId="{1EA200F1-C748-184A-8149-BAF23D9267D2}" destId="{D65E494A-9F52-F74E-BFA6-6467ADB6747D}" srcOrd="0" destOrd="0" presId="urn:microsoft.com/office/officeart/2005/8/layout/list1"/>
    <dgm:cxn modelId="{A92CFFB7-A7FF-2C44-B2C8-5FF534518720}" type="presParOf" srcId="{D65E494A-9F52-F74E-BFA6-6467ADB6747D}" destId="{10050FED-DC7D-F644-AC58-2000F56D8706}" srcOrd="0" destOrd="0" presId="urn:microsoft.com/office/officeart/2005/8/layout/list1"/>
    <dgm:cxn modelId="{09A6A1FD-1DE8-0244-9DE9-1D20AC158560}" type="presParOf" srcId="{D65E494A-9F52-F74E-BFA6-6467ADB6747D}" destId="{58197972-0564-094F-9F0C-A328466F0B37}" srcOrd="1" destOrd="0" presId="urn:microsoft.com/office/officeart/2005/8/layout/list1"/>
    <dgm:cxn modelId="{A93AFC37-5D26-0B44-ABEE-718A19BB686E}" type="presParOf" srcId="{1EA200F1-C748-184A-8149-BAF23D9267D2}" destId="{88E093AD-FB73-7042-82E7-538B673D5AAB}" srcOrd="1" destOrd="0" presId="urn:microsoft.com/office/officeart/2005/8/layout/list1"/>
    <dgm:cxn modelId="{0FD5E569-A480-CE46-B59B-53AB5F378662}" type="presParOf" srcId="{1EA200F1-C748-184A-8149-BAF23D9267D2}" destId="{13D9748C-FD46-E846-BB55-E4B98BBB2029}" srcOrd="2" destOrd="0" presId="urn:microsoft.com/office/officeart/2005/8/layout/list1"/>
    <dgm:cxn modelId="{28E92408-0235-A742-8C01-331AC5AE1C0A}" type="presParOf" srcId="{1EA200F1-C748-184A-8149-BAF23D9267D2}" destId="{7928FF61-53A6-1047-A606-62808A951DC2}" srcOrd="3" destOrd="0" presId="urn:microsoft.com/office/officeart/2005/8/layout/list1"/>
    <dgm:cxn modelId="{6C45F0F7-C0C9-8E44-B4AE-352F64AC9B56}" type="presParOf" srcId="{1EA200F1-C748-184A-8149-BAF23D9267D2}" destId="{FBE6466C-87F2-A94C-BA6E-099E916FB468}" srcOrd="4" destOrd="0" presId="urn:microsoft.com/office/officeart/2005/8/layout/list1"/>
    <dgm:cxn modelId="{A16CDF6E-0808-7144-8F36-B0C4C1A41B4E}" type="presParOf" srcId="{FBE6466C-87F2-A94C-BA6E-099E916FB468}" destId="{98B6C828-19BE-594E-9A57-02C7B94668A1}" srcOrd="0" destOrd="0" presId="urn:microsoft.com/office/officeart/2005/8/layout/list1"/>
    <dgm:cxn modelId="{D3BBA366-459F-9745-B390-92B39D020BAF}" type="presParOf" srcId="{FBE6466C-87F2-A94C-BA6E-099E916FB468}" destId="{FF500416-B72B-3D44-A8A9-AB0BFA4894CE}" srcOrd="1" destOrd="0" presId="urn:microsoft.com/office/officeart/2005/8/layout/list1"/>
    <dgm:cxn modelId="{13525409-4E71-3E42-99FC-DDFF5446548F}" type="presParOf" srcId="{1EA200F1-C748-184A-8149-BAF23D9267D2}" destId="{6C5F0383-20D5-C340-92A4-2DD403BCD000}" srcOrd="5" destOrd="0" presId="urn:microsoft.com/office/officeart/2005/8/layout/list1"/>
    <dgm:cxn modelId="{010BCBB3-53F0-774E-9DD0-9816E6103EFE}" type="presParOf" srcId="{1EA200F1-C748-184A-8149-BAF23D9267D2}" destId="{B6672E1E-C99E-AD47-A1A6-88233083DC0C}" srcOrd="6" destOrd="0" presId="urn:microsoft.com/office/officeart/2005/8/layout/list1"/>
    <dgm:cxn modelId="{B291769A-6056-AD44-949C-B3185E1D0EF2}" type="presParOf" srcId="{1EA200F1-C748-184A-8149-BAF23D9267D2}" destId="{60D86EAE-8887-AF44-92AF-A2834C380E75}" srcOrd="7" destOrd="0" presId="urn:microsoft.com/office/officeart/2005/8/layout/list1"/>
    <dgm:cxn modelId="{917D8340-FC52-E646-ADDF-8AA5F3042BDA}" type="presParOf" srcId="{1EA200F1-C748-184A-8149-BAF23D9267D2}" destId="{E5545F84-6838-194A-81E4-CD85A78FC798}" srcOrd="8" destOrd="0" presId="urn:microsoft.com/office/officeart/2005/8/layout/list1"/>
    <dgm:cxn modelId="{64967A13-0181-3840-864A-5739993F6B03}" type="presParOf" srcId="{E5545F84-6838-194A-81E4-CD85A78FC798}" destId="{40CF76EC-F9C3-CA4B-8B6B-7A6213EAC731}" srcOrd="0" destOrd="0" presId="urn:microsoft.com/office/officeart/2005/8/layout/list1"/>
    <dgm:cxn modelId="{0CFADCA2-983F-C048-8DFD-DE74B5F3F3BA}" type="presParOf" srcId="{E5545F84-6838-194A-81E4-CD85A78FC798}" destId="{741CD26E-F919-FB42-95E7-107DD3F6948B}" srcOrd="1" destOrd="0" presId="urn:microsoft.com/office/officeart/2005/8/layout/list1"/>
    <dgm:cxn modelId="{9742750E-E947-DB44-ACF2-A73C12931A3A}" type="presParOf" srcId="{1EA200F1-C748-184A-8149-BAF23D9267D2}" destId="{1FD0555F-F7C9-1142-88C9-29EC60C1371E}" srcOrd="9" destOrd="0" presId="urn:microsoft.com/office/officeart/2005/8/layout/list1"/>
    <dgm:cxn modelId="{619A85AA-E663-624B-8458-6776A796A0DA}" type="presParOf" srcId="{1EA200F1-C748-184A-8149-BAF23D9267D2}" destId="{941C5A7D-6F2B-7B43-BAAA-4874C99172C8}" srcOrd="10" destOrd="0" presId="urn:microsoft.com/office/officeart/2005/8/layout/list1"/>
    <dgm:cxn modelId="{FC954840-694B-0F44-B690-E2CD7E2A9CE6}" type="presParOf" srcId="{1EA200F1-C748-184A-8149-BAF23D9267D2}" destId="{11CEF447-5777-D445-B2A3-9CFE6C235CE7}" srcOrd="11" destOrd="0" presId="urn:microsoft.com/office/officeart/2005/8/layout/list1"/>
    <dgm:cxn modelId="{DA5E0B3F-128D-4846-9357-9497D5871DAD}" type="presParOf" srcId="{1EA200F1-C748-184A-8149-BAF23D9267D2}" destId="{FF91E0B1-314F-E44E-95AF-52FE71155A8F}" srcOrd="12" destOrd="0" presId="urn:microsoft.com/office/officeart/2005/8/layout/list1"/>
    <dgm:cxn modelId="{4B56808E-BFF4-8645-885B-A37C31034520}" type="presParOf" srcId="{FF91E0B1-314F-E44E-95AF-52FE71155A8F}" destId="{F5F4BB18-159A-DB4C-9DA7-C360C108F16A}" srcOrd="0" destOrd="0" presId="urn:microsoft.com/office/officeart/2005/8/layout/list1"/>
    <dgm:cxn modelId="{7C0D5DEE-EB99-EA4C-A9E2-1B5C3A35ECCB}" type="presParOf" srcId="{FF91E0B1-314F-E44E-95AF-52FE71155A8F}" destId="{F5B7C740-DA8E-E34A-BF63-152AE9588C63}" srcOrd="1" destOrd="0" presId="urn:microsoft.com/office/officeart/2005/8/layout/list1"/>
    <dgm:cxn modelId="{79A151B0-FF30-7D47-83CA-CF96833C709C}" type="presParOf" srcId="{1EA200F1-C748-184A-8149-BAF23D9267D2}" destId="{F6EDDB2B-2B80-334E-ABC3-31DA036B3764}" srcOrd="13" destOrd="0" presId="urn:microsoft.com/office/officeart/2005/8/layout/list1"/>
    <dgm:cxn modelId="{29B0A0FD-5125-C748-AA45-F7F3E5DA68C1}" type="presParOf" srcId="{1EA200F1-C748-184A-8149-BAF23D9267D2}" destId="{92AE8C8D-B5AB-C64E-A0DC-807C893C0DE2}" srcOrd="14" destOrd="0" presId="urn:microsoft.com/office/officeart/2005/8/layout/list1"/>
    <dgm:cxn modelId="{3FB5FCF7-D1DD-E04A-A929-407A22E07C9D}" type="presParOf" srcId="{1EA200F1-C748-184A-8149-BAF23D9267D2}" destId="{9A152DC4-41C1-DA4B-83C5-D04DBB2F35FC}" srcOrd="15" destOrd="0" presId="urn:microsoft.com/office/officeart/2005/8/layout/list1"/>
    <dgm:cxn modelId="{06B9D277-5F91-F946-9A17-53DEDF9F038C}" type="presParOf" srcId="{1EA200F1-C748-184A-8149-BAF23D9267D2}" destId="{E215E541-6CF3-F64D-94A1-789C1E43654C}" srcOrd="16" destOrd="0" presId="urn:microsoft.com/office/officeart/2005/8/layout/list1"/>
    <dgm:cxn modelId="{9ADC5B33-6804-3346-9FFB-5DBEB8F1735B}" type="presParOf" srcId="{E215E541-6CF3-F64D-94A1-789C1E43654C}" destId="{7D3E3982-580C-F64B-8D12-E724BC665CC8}" srcOrd="0" destOrd="0" presId="urn:microsoft.com/office/officeart/2005/8/layout/list1"/>
    <dgm:cxn modelId="{54AA6BAA-B0A0-AC40-BE68-191DFCF2D01F}" type="presParOf" srcId="{E215E541-6CF3-F64D-94A1-789C1E43654C}" destId="{63DFD261-BD54-EB4A-83D3-5B398A067E93}" srcOrd="1" destOrd="0" presId="urn:microsoft.com/office/officeart/2005/8/layout/list1"/>
    <dgm:cxn modelId="{3DAE04DA-B016-6A49-B9D6-A9681EC81C1E}" type="presParOf" srcId="{1EA200F1-C748-184A-8149-BAF23D9267D2}" destId="{9735F360-13CF-8D42-8989-2F1AB954840B}" srcOrd="17" destOrd="0" presId="urn:microsoft.com/office/officeart/2005/8/layout/list1"/>
    <dgm:cxn modelId="{7BDFA881-3B5E-9F40-9ED7-E355089DB49F}" type="presParOf" srcId="{1EA200F1-C748-184A-8149-BAF23D9267D2}" destId="{BFF7A70C-6ADE-7A48-A506-803991ADAECD}" srcOrd="18" destOrd="0" presId="urn:microsoft.com/office/officeart/2005/8/layout/list1"/>
    <dgm:cxn modelId="{F28C6295-ADEC-CD4B-86F6-25C0C37A1F9E}" type="presParOf" srcId="{1EA200F1-C748-184A-8149-BAF23D9267D2}" destId="{60142675-1A3C-7E4C-B9BD-9487DA34361F}" srcOrd="19" destOrd="0" presId="urn:microsoft.com/office/officeart/2005/8/layout/list1"/>
    <dgm:cxn modelId="{8921B609-BFD7-764E-BFDA-22FC14D96EF0}" type="presParOf" srcId="{1EA200F1-C748-184A-8149-BAF23D9267D2}" destId="{33137A6F-90C0-1542-9078-68BE27295A0D}" srcOrd="20" destOrd="0" presId="urn:microsoft.com/office/officeart/2005/8/layout/list1"/>
    <dgm:cxn modelId="{83DDA1EA-EB34-F94B-9258-2D5CD08A0EAB}" type="presParOf" srcId="{33137A6F-90C0-1542-9078-68BE27295A0D}" destId="{D8A94C89-CAED-A743-95D3-CCF1F3132C4C}" srcOrd="0" destOrd="0" presId="urn:microsoft.com/office/officeart/2005/8/layout/list1"/>
    <dgm:cxn modelId="{1CBABECE-10AE-414B-98DF-6FA3F2E5129D}" type="presParOf" srcId="{33137A6F-90C0-1542-9078-68BE27295A0D}" destId="{D6E489B7-CC78-1F4C-83E7-3D83E53BFC4B}" srcOrd="1" destOrd="0" presId="urn:microsoft.com/office/officeart/2005/8/layout/list1"/>
    <dgm:cxn modelId="{CFA5D704-72FC-2F4B-9307-1F1592767962}" type="presParOf" srcId="{1EA200F1-C748-184A-8149-BAF23D9267D2}" destId="{4724C9E3-FF75-9646-A1D8-BA3863B67F35}" srcOrd="21" destOrd="0" presId="urn:microsoft.com/office/officeart/2005/8/layout/list1"/>
    <dgm:cxn modelId="{8CBEFBD6-7724-4748-8ADE-A51E8BF87756}" type="presParOf" srcId="{1EA200F1-C748-184A-8149-BAF23D9267D2}" destId="{FAF71258-FE32-C248-82DC-0897E46890F4}" srcOrd="2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324F4C3-B1A5-6346-8286-60DD9D2CEED3}"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US"/>
        </a:p>
      </dgm:t>
    </dgm:pt>
    <dgm:pt modelId="{89742BB2-FF6E-AC4A-A122-607799FE00B4}">
      <dgm:prSet phldrT="[Text]" custT="1"/>
      <dgm:spPr/>
      <dgm:t>
        <a:bodyPr/>
        <a:lstStyle/>
        <a:p>
          <a:r>
            <a:rPr lang="en-US" sz="1800" dirty="0" err="1">
              <a:latin typeface="Book Antiqua" panose="02040602050305030304" pitchFamily="18" charset="0"/>
            </a:rPr>
            <a:t>Artículo</a:t>
          </a:r>
          <a:r>
            <a:rPr lang="en-US" sz="1800" dirty="0">
              <a:latin typeface="Book Antiqua" panose="02040602050305030304" pitchFamily="18" charset="0"/>
            </a:rPr>
            <a:t> 1: </a:t>
          </a:r>
          <a:r>
            <a:rPr lang="en-US" sz="1800" dirty="0" err="1">
              <a:latin typeface="Book Antiqua" panose="02040602050305030304" pitchFamily="18" charset="0"/>
            </a:rPr>
            <a:t>Definiciones</a:t>
          </a:r>
          <a:r>
            <a:rPr lang="en-US" sz="1800" dirty="0">
              <a:latin typeface="Book Antiqua" panose="02040602050305030304" pitchFamily="18" charset="0"/>
            </a:rPr>
            <a:t> de “</a:t>
          </a:r>
          <a:r>
            <a:rPr lang="en-US" sz="1800" dirty="0" err="1">
              <a:latin typeface="Book Antiqua" panose="02040602050305030304" pitchFamily="18" charset="0"/>
            </a:rPr>
            <a:t>agentes</a:t>
          </a:r>
          <a:r>
            <a:rPr lang="en-US" sz="1800" dirty="0">
              <a:latin typeface="Book Antiqua" panose="02040602050305030304" pitchFamily="18" charset="0"/>
            </a:rPr>
            <a:t>”, “</a:t>
          </a:r>
          <a:r>
            <a:rPr lang="en-US" sz="1800" dirty="0" err="1">
              <a:latin typeface="Book Antiqua" panose="02040602050305030304" pitchFamily="18" charset="0"/>
            </a:rPr>
            <a:t>servicios</a:t>
          </a:r>
          <a:r>
            <a:rPr lang="en-US" sz="1800" dirty="0">
              <a:latin typeface="Book Antiqua" panose="02040602050305030304" pitchFamily="18" charset="0"/>
            </a:rPr>
            <a:t> </a:t>
          </a:r>
          <a:r>
            <a:rPr lang="en-US" sz="1800" dirty="0" err="1">
              <a:latin typeface="Book Antiqua" panose="02040602050305030304" pitchFamily="18" charset="0"/>
            </a:rPr>
            <a:t>complementarios</a:t>
          </a:r>
          <a:r>
            <a:rPr lang="en-US" sz="1800" dirty="0">
              <a:latin typeface="Book Antiqua" panose="02040602050305030304" pitchFamily="18" charset="0"/>
            </a:rPr>
            <a:t>” y “</a:t>
          </a:r>
          <a:r>
            <a:rPr lang="en-US" sz="1800" dirty="0" err="1">
              <a:latin typeface="Book Antiqua" panose="02040602050305030304" pitchFamily="18" charset="0"/>
            </a:rPr>
            <a:t>proveedores</a:t>
          </a:r>
          <a:r>
            <a:rPr lang="en-US" sz="1800" dirty="0">
              <a:latin typeface="Book Antiqua" panose="02040602050305030304" pitchFamily="18" charset="0"/>
            </a:rPr>
            <a:t> de </a:t>
          </a:r>
          <a:r>
            <a:rPr lang="en-US" sz="1800" dirty="0" err="1">
              <a:latin typeface="Book Antiqua" panose="02040602050305030304" pitchFamily="18" charset="0"/>
            </a:rPr>
            <a:t>servicios</a:t>
          </a:r>
          <a:r>
            <a:rPr lang="en-US" sz="1800" dirty="0">
              <a:latin typeface="Book Antiqua" panose="02040602050305030304" pitchFamily="18" charset="0"/>
            </a:rPr>
            <a:t> </a:t>
          </a:r>
          <a:r>
            <a:rPr lang="en-US" sz="1800" dirty="0" err="1">
              <a:latin typeface="Book Antiqua" panose="02040602050305030304" pitchFamily="18" charset="0"/>
            </a:rPr>
            <a:t>complementarios</a:t>
          </a:r>
          <a:r>
            <a:rPr lang="en-US" sz="1800" dirty="0">
              <a:latin typeface="Book Antiqua" panose="02040602050305030304" pitchFamily="18" charset="0"/>
            </a:rPr>
            <a:t>”  </a:t>
          </a:r>
        </a:p>
      </dgm:t>
    </dgm:pt>
    <dgm:pt modelId="{140C29CB-D66F-114E-B46F-15F83C95685F}" type="parTrans" cxnId="{CFA31AA4-858B-DA48-BF11-9A340434F89E}">
      <dgm:prSet/>
      <dgm:spPr/>
      <dgm:t>
        <a:bodyPr/>
        <a:lstStyle/>
        <a:p>
          <a:endParaRPr lang="en-US"/>
        </a:p>
      </dgm:t>
    </dgm:pt>
    <dgm:pt modelId="{00BBA65C-9EC9-4646-B047-8879D7D52ECB}" type="sibTrans" cxnId="{CFA31AA4-858B-DA48-BF11-9A340434F89E}">
      <dgm:prSet/>
      <dgm:spPr/>
      <dgm:t>
        <a:bodyPr/>
        <a:lstStyle/>
        <a:p>
          <a:endParaRPr lang="en-US"/>
        </a:p>
      </dgm:t>
    </dgm:pt>
    <dgm:pt modelId="{A385453C-6E78-8844-BB65-697AF275051B}">
      <dgm:prSet phldrT="[Text]" custT="1"/>
      <dgm:spPr/>
      <dgm:t>
        <a:bodyPr/>
        <a:lstStyle/>
        <a:p>
          <a:r>
            <a:rPr lang="en-US" sz="1800" dirty="0" err="1">
              <a:latin typeface="Book Antiqua" panose="02040602050305030304" pitchFamily="18" charset="0"/>
            </a:rPr>
            <a:t>Artículo</a:t>
          </a:r>
          <a:r>
            <a:rPr lang="en-US" sz="1800" dirty="0">
              <a:latin typeface="Book Antiqua" panose="02040602050305030304" pitchFamily="18" charset="0"/>
            </a:rPr>
            <a:t> 4: </a:t>
          </a:r>
          <a:r>
            <a:rPr lang="en-US" sz="1800" dirty="0" err="1">
              <a:latin typeface="Book Antiqua" panose="02040602050305030304" pitchFamily="18" charset="0"/>
            </a:rPr>
            <a:t>Licitaciones</a:t>
          </a:r>
          <a:r>
            <a:rPr lang="en-US" sz="1800" dirty="0">
              <a:latin typeface="Book Antiqua" panose="02040602050305030304" pitchFamily="18" charset="0"/>
            </a:rPr>
            <a:t>: </a:t>
          </a:r>
          <a:r>
            <a:rPr lang="en-US" sz="1800" dirty="0" err="1">
              <a:latin typeface="Book Antiqua" panose="02040602050305030304" pitchFamily="18" charset="0"/>
            </a:rPr>
            <a:t>Bloques</a:t>
          </a:r>
          <a:r>
            <a:rPr lang="en-US" sz="1800" dirty="0">
              <a:latin typeface="Book Antiqua" panose="02040602050305030304" pitchFamily="18" charset="0"/>
            </a:rPr>
            <a:t> de </a:t>
          </a:r>
          <a:r>
            <a:rPr lang="en-US" sz="1800" dirty="0" err="1">
              <a:latin typeface="Book Antiqua" panose="02040602050305030304" pitchFamily="18" charset="0"/>
            </a:rPr>
            <a:t>potencia</a:t>
          </a:r>
          <a:r>
            <a:rPr lang="en-US" sz="1800" dirty="0">
              <a:latin typeface="Book Antiqua" panose="02040602050305030304" pitchFamily="18" charset="0"/>
            </a:rPr>
            <a:t> o </a:t>
          </a:r>
          <a:r>
            <a:rPr lang="en-US" sz="1800" dirty="0" err="1">
              <a:latin typeface="Book Antiqua" panose="02040602050305030304" pitchFamily="18" charset="0"/>
            </a:rPr>
            <a:t>energía</a:t>
          </a:r>
          <a:r>
            <a:rPr lang="en-US" sz="1800" dirty="0">
              <a:latin typeface="Book Antiqua" panose="02040602050305030304" pitchFamily="18" charset="0"/>
            </a:rPr>
            <a:t>, </a:t>
          </a:r>
          <a:r>
            <a:rPr lang="en-US" sz="1800" dirty="0" err="1">
              <a:latin typeface="Book Antiqua" panose="02040602050305030304" pitchFamily="18" charset="0"/>
            </a:rPr>
            <a:t>plazos</a:t>
          </a:r>
          <a:r>
            <a:rPr lang="en-US" sz="1800" dirty="0">
              <a:latin typeface="Book Antiqua" panose="02040602050305030304" pitchFamily="18" charset="0"/>
            </a:rPr>
            <a:t>, </a:t>
          </a:r>
          <a:r>
            <a:rPr lang="en-US" sz="1800" dirty="0" err="1">
              <a:latin typeface="Book Antiqua" panose="02040602050305030304" pitchFamily="18" charset="0"/>
            </a:rPr>
            <a:t>precios</a:t>
          </a:r>
          <a:r>
            <a:rPr lang="en-US" sz="1800" dirty="0">
              <a:latin typeface="Book Antiqua" panose="02040602050305030304" pitchFamily="18" charset="0"/>
            </a:rPr>
            <a:t>, </a:t>
          </a:r>
          <a:r>
            <a:rPr lang="en-US" sz="1800" dirty="0" err="1">
              <a:latin typeface="Book Antiqua" panose="02040602050305030304" pitchFamily="18" charset="0"/>
            </a:rPr>
            <a:t>condiciones</a:t>
          </a:r>
          <a:endParaRPr lang="en-US" sz="1800" dirty="0">
            <a:latin typeface="Book Antiqua" panose="02040602050305030304" pitchFamily="18" charset="0"/>
          </a:endParaRPr>
        </a:p>
      </dgm:t>
    </dgm:pt>
    <dgm:pt modelId="{5C06EF00-3129-5745-AB68-F34908A601B9}" type="parTrans" cxnId="{E239CD53-850D-5641-89E7-EE1AE584F30E}">
      <dgm:prSet/>
      <dgm:spPr/>
      <dgm:t>
        <a:bodyPr/>
        <a:lstStyle/>
        <a:p>
          <a:endParaRPr lang="en-US"/>
        </a:p>
      </dgm:t>
    </dgm:pt>
    <dgm:pt modelId="{0FDF4843-5E4E-1345-A416-E15548ECA249}" type="sibTrans" cxnId="{E239CD53-850D-5641-89E7-EE1AE584F30E}">
      <dgm:prSet/>
      <dgm:spPr/>
      <dgm:t>
        <a:bodyPr/>
        <a:lstStyle/>
        <a:p>
          <a:endParaRPr lang="en-US"/>
        </a:p>
      </dgm:t>
    </dgm:pt>
    <dgm:pt modelId="{B1E0EA92-7B04-9F4E-9532-1727B7DFB818}">
      <dgm:prSet phldrT="[Text]" custT="1"/>
      <dgm:spPr>
        <a:solidFill>
          <a:schemeClr val="accent6">
            <a:lumMod val="75000"/>
          </a:schemeClr>
        </a:solidFill>
      </dgm:spPr>
      <dgm:t>
        <a:bodyPr/>
        <a:lstStyle/>
        <a:p>
          <a:r>
            <a:rPr lang="en-US" sz="1800" dirty="0" err="1">
              <a:latin typeface="Book Antiqua" panose="02040602050305030304" pitchFamily="18" charset="0"/>
            </a:rPr>
            <a:t>Capítulo</a:t>
          </a:r>
          <a:r>
            <a:rPr lang="en-US" sz="1800" dirty="0">
              <a:latin typeface="Book Antiqua" panose="02040602050305030304" pitchFamily="18" charset="0"/>
            </a:rPr>
            <a:t> Octavo: </a:t>
          </a:r>
          <a:r>
            <a:rPr lang="en-US" sz="1800" dirty="0" err="1">
              <a:latin typeface="Book Antiqua" panose="02040602050305030304" pitchFamily="18" charset="0"/>
            </a:rPr>
            <a:t>Regulación</a:t>
          </a:r>
          <a:r>
            <a:rPr lang="en-US" sz="1800" dirty="0">
              <a:latin typeface="Book Antiqua" panose="02040602050305030304" pitchFamily="18" charset="0"/>
            </a:rPr>
            <a:t> de </a:t>
          </a:r>
          <a:r>
            <a:rPr lang="en-US" sz="1800" dirty="0" err="1">
              <a:latin typeface="Book Antiqua" panose="02040602050305030304" pitchFamily="18" charset="0"/>
            </a:rPr>
            <a:t>Servicios</a:t>
          </a:r>
          <a:r>
            <a:rPr lang="en-US" sz="1800" dirty="0">
              <a:latin typeface="Book Antiqua" panose="02040602050305030304" pitchFamily="18" charset="0"/>
            </a:rPr>
            <a:t> </a:t>
          </a:r>
          <a:r>
            <a:rPr lang="en-US" sz="1800" dirty="0" err="1">
              <a:latin typeface="Book Antiqua" panose="02040602050305030304" pitchFamily="18" charset="0"/>
            </a:rPr>
            <a:t>Complementarios</a:t>
          </a:r>
          <a:endParaRPr lang="en-US" sz="1800" dirty="0">
            <a:latin typeface="Book Antiqua" panose="02040602050305030304" pitchFamily="18" charset="0"/>
          </a:endParaRPr>
        </a:p>
      </dgm:t>
    </dgm:pt>
    <dgm:pt modelId="{42B0C97F-A3B2-3147-B0EF-C7D1F0392AB3}" type="parTrans" cxnId="{C738AC92-6A4E-9B4F-B045-AA863CEEAACA}">
      <dgm:prSet/>
      <dgm:spPr/>
      <dgm:t>
        <a:bodyPr/>
        <a:lstStyle/>
        <a:p>
          <a:endParaRPr lang="en-US"/>
        </a:p>
      </dgm:t>
    </dgm:pt>
    <dgm:pt modelId="{F6FA7FC0-C5B7-A648-8930-E9DCF4310291}" type="sibTrans" cxnId="{C738AC92-6A4E-9B4F-B045-AA863CEEAACA}">
      <dgm:prSet/>
      <dgm:spPr/>
      <dgm:t>
        <a:bodyPr/>
        <a:lstStyle/>
        <a:p>
          <a:endParaRPr lang="en-US"/>
        </a:p>
      </dgm:t>
    </dgm:pt>
    <dgm:pt modelId="{BA7D5795-47AB-D043-B87F-6472FCCE9B56}">
      <dgm:prSet custT="1"/>
      <dgm:spPr/>
      <dgm:t>
        <a:bodyPr/>
        <a:lstStyle/>
        <a:p>
          <a:r>
            <a:rPr lang="en-US" sz="1800" dirty="0" err="1">
              <a:latin typeface="Book Antiqua" panose="02040602050305030304" pitchFamily="18" charset="0"/>
            </a:rPr>
            <a:t>Artículo</a:t>
          </a:r>
          <a:r>
            <a:rPr lang="en-US" sz="1800" dirty="0">
              <a:latin typeface="Book Antiqua" panose="02040602050305030304" pitchFamily="18" charset="0"/>
            </a:rPr>
            <a:t> 3: División entre “</a:t>
          </a:r>
          <a:r>
            <a:rPr lang="en-US" sz="1800" dirty="0" err="1">
              <a:latin typeface="Book Antiqua" panose="02040602050305030304" pitchFamily="18" charset="0"/>
            </a:rPr>
            <a:t>potencia</a:t>
          </a:r>
          <a:r>
            <a:rPr lang="en-US" sz="1800" dirty="0">
              <a:latin typeface="Book Antiqua" panose="02040602050305030304" pitchFamily="18" charset="0"/>
            </a:rPr>
            <a:t> </a:t>
          </a:r>
          <a:r>
            <a:rPr lang="en-US" sz="1800" dirty="0" err="1">
              <a:latin typeface="Book Antiqua" panose="02040602050305030304" pitchFamily="18" charset="0"/>
            </a:rPr>
            <a:t>firme</a:t>
          </a:r>
          <a:r>
            <a:rPr lang="en-US" sz="1800" dirty="0">
              <a:latin typeface="Book Antiqua" panose="02040602050305030304" pitchFamily="18" charset="0"/>
            </a:rPr>
            <a:t>” y “</a:t>
          </a:r>
          <a:r>
            <a:rPr lang="en-US" sz="1800" dirty="0" err="1">
              <a:latin typeface="Book Antiqua" panose="02040602050305030304" pitchFamily="18" charset="0"/>
            </a:rPr>
            <a:t>energía</a:t>
          </a:r>
          <a:r>
            <a:rPr lang="en-US" sz="1800" dirty="0">
              <a:latin typeface="Book Antiqua" panose="02040602050305030304" pitchFamily="18" charset="0"/>
            </a:rPr>
            <a:t> </a:t>
          </a:r>
          <a:r>
            <a:rPr lang="en-US" sz="1800" dirty="0" err="1">
              <a:latin typeface="Book Antiqua" panose="02040602050305030304" pitchFamily="18" charset="0"/>
            </a:rPr>
            <a:t>firme</a:t>
          </a:r>
          <a:r>
            <a:rPr lang="en-US" sz="1800" dirty="0">
              <a:latin typeface="Book Antiqua" panose="02040602050305030304" pitchFamily="18" charset="0"/>
            </a:rPr>
            <a:t>”</a:t>
          </a:r>
        </a:p>
      </dgm:t>
    </dgm:pt>
    <dgm:pt modelId="{110AFD02-9C5B-9E47-AA73-555F663201BD}" type="parTrans" cxnId="{0F131DA6-8895-714B-B94B-C8A650A02BB3}">
      <dgm:prSet/>
      <dgm:spPr/>
      <dgm:t>
        <a:bodyPr/>
        <a:lstStyle/>
        <a:p>
          <a:endParaRPr lang="en-US"/>
        </a:p>
      </dgm:t>
    </dgm:pt>
    <dgm:pt modelId="{F72AAFE7-9D80-9741-9285-1B5C5643FA07}" type="sibTrans" cxnId="{0F131DA6-8895-714B-B94B-C8A650A02BB3}">
      <dgm:prSet/>
      <dgm:spPr/>
      <dgm:t>
        <a:bodyPr/>
        <a:lstStyle/>
        <a:p>
          <a:endParaRPr lang="en-US"/>
        </a:p>
      </dgm:t>
    </dgm:pt>
    <dgm:pt modelId="{6AB6F00F-AA66-C347-B13E-1049C1C1DB00}">
      <dgm:prSet custT="1"/>
      <dgm:spPr/>
      <dgm:t>
        <a:bodyPr/>
        <a:lstStyle/>
        <a:p>
          <a:r>
            <a:rPr lang="en-US" sz="1800" dirty="0">
              <a:latin typeface="Book Antiqua" panose="02040602050305030304" pitchFamily="18" charset="0"/>
            </a:rPr>
            <a:t>Segunda </a:t>
          </a:r>
          <a:r>
            <a:rPr lang="en-US" sz="1800" dirty="0" err="1">
              <a:latin typeface="Book Antiqua" panose="02040602050305030304" pitchFamily="18" charset="0"/>
            </a:rPr>
            <a:t>disposición</a:t>
          </a:r>
          <a:r>
            <a:rPr lang="en-US" sz="1800" dirty="0">
              <a:latin typeface="Book Antiqua" panose="02040602050305030304" pitchFamily="18" charset="0"/>
            </a:rPr>
            <a:t> </a:t>
          </a:r>
          <a:r>
            <a:rPr lang="en-US" sz="1800" dirty="0" err="1">
              <a:latin typeface="Book Antiqua" panose="02040602050305030304" pitchFamily="18" charset="0"/>
            </a:rPr>
            <a:t>complementaria</a:t>
          </a:r>
          <a:r>
            <a:rPr lang="en-US" sz="1800" dirty="0">
              <a:latin typeface="Book Antiqua" panose="02040602050305030304" pitchFamily="18" charset="0"/>
            </a:rPr>
            <a:t>: Nueva </a:t>
          </a:r>
          <a:r>
            <a:rPr lang="en-US" sz="1800" dirty="0" err="1">
              <a:latin typeface="Book Antiqua" panose="02040602050305030304" pitchFamily="18" charset="0"/>
            </a:rPr>
            <a:t>referencia</a:t>
          </a:r>
          <a:r>
            <a:rPr lang="en-US" sz="1800" dirty="0">
              <a:latin typeface="Book Antiqua" panose="02040602050305030304" pitchFamily="18" charset="0"/>
            </a:rPr>
            <a:t> para la </a:t>
          </a:r>
          <a:r>
            <a:rPr lang="en-US" sz="1800" dirty="0" err="1">
              <a:latin typeface="Book Antiqua" panose="02040602050305030304" pitchFamily="18" charset="0"/>
            </a:rPr>
            <a:t>comparación</a:t>
          </a:r>
          <a:r>
            <a:rPr lang="en-US" sz="1800" dirty="0">
              <a:latin typeface="Book Antiqua" panose="02040602050305030304" pitchFamily="18" charset="0"/>
            </a:rPr>
            <a:t> del </a:t>
          </a:r>
          <a:r>
            <a:rPr lang="en-US" sz="1800" dirty="0" err="1">
              <a:latin typeface="Book Antiqua" panose="02040602050305030304" pitchFamily="18" charset="0"/>
            </a:rPr>
            <a:t>precio</a:t>
          </a:r>
          <a:r>
            <a:rPr lang="en-US" sz="1800" dirty="0">
              <a:latin typeface="Book Antiqua" panose="02040602050305030304" pitchFamily="18" charset="0"/>
            </a:rPr>
            <a:t> </a:t>
          </a:r>
          <a:r>
            <a:rPr lang="en-US" sz="1800" dirty="0" err="1">
              <a:latin typeface="Book Antiqua" panose="02040602050305030304" pitchFamily="18" charset="0"/>
            </a:rPr>
            <a:t>en</a:t>
          </a:r>
          <a:r>
            <a:rPr lang="en-US" sz="1800" dirty="0">
              <a:latin typeface="Book Antiqua" panose="02040602050305030304" pitchFamily="18" charset="0"/>
            </a:rPr>
            <a:t> barra</a:t>
          </a:r>
        </a:p>
      </dgm:t>
    </dgm:pt>
    <dgm:pt modelId="{49277529-63A8-6848-8819-4D855FC83323}" type="parTrans" cxnId="{6AF10C3D-77FF-4748-BEB6-22DCD1E4DB57}">
      <dgm:prSet/>
      <dgm:spPr/>
      <dgm:t>
        <a:bodyPr/>
        <a:lstStyle/>
        <a:p>
          <a:endParaRPr lang="en-US"/>
        </a:p>
      </dgm:t>
    </dgm:pt>
    <dgm:pt modelId="{68EB243F-1CB0-4749-94D5-FA79FAD9BF0D}" type="sibTrans" cxnId="{6AF10C3D-77FF-4748-BEB6-22DCD1E4DB57}">
      <dgm:prSet/>
      <dgm:spPr/>
      <dgm:t>
        <a:bodyPr/>
        <a:lstStyle/>
        <a:p>
          <a:endParaRPr lang="en-US"/>
        </a:p>
      </dgm:t>
    </dgm:pt>
    <dgm:pt modelId="{4134A927-EC1A-7D40-B474-3A01DE5245D7}">
      <dgm:prSet custT="1"/>
      <dgm:spPr/>
      <dgm:t>
        <a:bodyPr/>
        <a:lstStyle/>
        <a:p>
          <a:r>
            <a:rPr lang="en-US" sz="1800" dirty="0" err="1">
              <a:latin typeface="Book Antiqua" panose="02040602050305030304" pitchFamily="18" charset="0"/>
            </a:rPr>
            <a:t>Séptima</a:t>
          </a:r>
          <a:r>
            <a:rPr lang="en-US" sz="1800" dirty="0">
              <a:latin typeface="Book Antiqua" panose="02040602050305030304" pitchFamily="18" charset="0"/>
            </a:rPr>
            <a:t> </a:t>
          </a:r>
          <a:r>
            <a:rPr lang="en-US" sz="1800" dirty="0" err="1">
              <a:latin typeface="Book Antiqua" panose="02040602050305030304" pitchFamily="18" charset="0"/>
            </a:rPr>
            <a:t>disposición</a:t>
          </a:r>
          <a:r>
            <a:rPr lang="en-US" sz="1800" dirty="0">
              <a:latin typeface="Book Antiqua" panose="02040602050305030304" pitchFamily="18" charset="0"/>
            </a:rPr>
            <a:t> </a:t>
          </a:r>
          <a:r>
            <a:rPr lang="en-US" sz="1800" dirty="0" err="1">
              <a:latin typeface="Book Antiqua" panose="02040602050305030304" pitchFamily="18" charset="0"/>
            </a:rPr>
            <a:t>complementaria</a:t>
          </a:r>
          <a:r>
            <a:rPr lang="en-US" sz="1800" dirty="0">
              <a:latin typeface="Book Antiqua" panose="02040602050305030304" pitchFamily="18" charset="0"/>
            </a:rPr>
            <a:t>: </a:t>
          </a:r>
          <a:r>
            <a:rPr lang="en-US" sz="1800" dirty="0" err="1">
              <a:latin typeface="Book Antiqua" panose="02040602050305030304" pitchFamily="18" charset="0"/>
            </a:rPr>
            <a:t>Compraventa</a:t>
          </a:r>
          <a:r>
            <a:rPr lang="en-US" sz="1800" dirty="0">
              <a:latin typeface="Book Antiqua" panose="02040602050305030304" pitchFamily="18" charset="0"/>
            </a:rPr>
            <a:t> de </a:t>
          </a:r>
          <a:r>
            <a:rPr lang="en-US" sz="1800" dirty="0" err="1">
              <a:latin typeface="Book Antiqua" panose="02040602050305030304" pitchFamily="18" charset="0"/>
            </a:rPr>
            <a:t>energía</a:t>
          </a:r>
          <a:r>
            <a:rPr lang="en-US" sz="1800" dirty="0">
              <a:latin typeface="Book Antiqua" panose="02040602050305030304" pitchFamily="18" charset="0"/>
            </a:rPr>
            <a:t> de </a:t>
          </a:r>
          <a:r>
            <a:rPr lang="en-US" sz="1800" dirty="0" err="1">
              <a:latin typeface="Book Antiqua" panose="02040602050305030304" pitchFamily="18" charset="0"/>
            </a:rPr>
            <a:t>empresas</a:t>
          </a:r>
          <a:r>
            <a:rPr lang="en-US" sz="1800" dirty="0">
              <a:latin typeface="Book Antiqua" panose="02040602050305030304" pitchFamily="18" charset="0"/>
            </a:rPr>
            <a:t> del Estado</a:t>
          </a:r>
        </a:p>
      </dgm:t>
    </dgm:pt>
    <dgm:pt modelId="{ABD4766B-1147-E04D-8CF1-9CA755A8327D}" type="parTrans" cxnId="{1C24D5D8-585B-1E42-9CAD-89484E8F6551}">
      <dgm:prSet/>
      <dgm:spPr/>
      <dgm:t>
        <a:bodyPr/>
        <a:lstStyle/>
        <a:p>
          <a:endParaRPr lang="en-US"/>
        </a:p>
      </dgm:t>
    </dgm:pt>
    <dgm:pt modelId="{642EEBB6-0BD6-E147-961B-4FF618475252}" type="sibTrans" cxnId="{1C24D5D8-585B-1E42-9CAD-89484E8F6551}">
      <dgm:prSet/>
      <dgm:spPr/>
      <dgm:t>
        <a:bodyPr/>
        <a:lstStyle/>
        <a:p>
          <a:endParaRPr lang="en-US"/>
        </a:p>
      </dgm:t>
    </dgm:pt>
    <dgm:pt modelId="{1EA200F1-C748-184A-8149-BAF23D9267D2}" type="pres">
      <dgm:prSet presAssocID="{A324F4C3-B1A5-6346-8286-60DD9D2CEED3}" presName="linear" presStyleCnt="0">
        <dgm:presLayoutVars>
          <dgm:dir/>
          <dgm:animLvl val="lvl"/>
          <dgm:resizeHandles val="exact"/>
        </dgm:presLayoutVars>
      </dgm:prSet>
      <dgm:spPr/>
    </dgm:pt>
    <dgm:pt modelId="{D65E494A-9F52-F74E-BFA6-6467ADB6747D}" type="pres">
      <dgm:prSet presAssocID="{89742BB2-FF6E-AC4A-A122-607799FE00B4}" presName="parentLin" presStyleCnt="0"/>
      <dgm:spPr/>
    </dgm:pt>
    <dgm:pt modelId="{10050FED-DC7D-F644-AC58-2000F56D8706}" type="pres">
      <dgm:prSet presAssocID="{89742BB2-FF6E-AC4A-A122-607799FE00B4}" presName="parentLeftMargin" presStyleLbl="node1" presStyleIdx="0" presStyleCnt="6"/>
      <dgm:spPr/>
    </dgm:pt>
    <dgm:pt modelId="{58197972-0564-094F-9F0C-A328466F0B37}" type="pres">
      <dgm:prSet presAssocID="{89742BB2-FF6E-AC4A-A122-607799FE00B4}" presName="parentText" presStyleLbl="node1" presStyleIdx="0" presStyleCnt="6" custScaleX="108879" custScaleY="130029">
        <dgm:presLayoutVars>
          <dgm:chMax val="0"/>
          <dgm:bulletEnabled val="1"/>
        </dgm:presLayoutVars>
      </dgm:prSet>
      <dgm:spPr/>
    </dgm:pt>
    <dgm:pt modelId="{88E093AD-FB73-7042-82E7-538B673D5AAB}" type="pres">
      <dgm:prSet presAssocID="{89742BB2-FF6E-AC4A-A122-607799FE00B4}" presName="negativeSpace" presStyleCnt="0"/>
      <dgm:spPr/>
    </dgm:pt>
    <dgm:pt modelId="{13D9748C-FD46-E846-BB55-E4B98BBB2029}" type="pres">
      <dgm:prSet presAssocID="{89742BB2-FF6E-AC4A-A122-607799FE00B4}" presName="childText" presStyleLbl="conFgAcc1" presStyleIdx="0" presStyleCnt="6" custScaleX="90880">
        <dgm:presLayoutVars>
          <dgm:bulletEnabled val="1"/>
        </dgm:presLayoutVars>
      </dgm:prSet>
      <dgm:spPr/>
    </dgm:pt>
    <dgm:pt modelId="{7928FF61-53A6-1047-A606-62808A951DC2}" type="pres">
      <dgm:prSet presAssocID="{00BBA65C-9EC9-4646-B047-8879D7D52ECB}" presName="spaceBetweenRectangles" presStyleCnt="0"/>
      <dgm:spPr/>
    </dgm:pt>
    <dgm:pt modelId="{FBE6466C-87F2-A94C-BA6E-099E916FB468}" type="pres">
      <dgm:prSet presAssocID="{BA7D5795-47AB-D043-B87F-6472FCCE9B56}" presName="parentLin" presStyleCnt="0"/>
      <dgm:spPr/>
    </dgm:pt>
    <dgm:pt modelId="{98B6C828-19BE-594E-9A57-02C7B94668A1}" type="pres">
      <dgm:prSet presAssocID="{BA7D5795-47AB-D043-B87F-6472FCCE9B56}" presName="parentLeftMargin" presStyleLbl="node1" presStyleIdx="0" presStyleCnt="6"/>
      <dgm:spPr/>
    </dgm:pt>
    <dgm:pt modelId="{FF500416-B72B-3D44-A8A9-AB0BFA4894CE}" type="pres">
      <dgm:prSet presAssocID="{BA7D5795-47AB-D043-B87F-6472FCCE9B56}" presName="parentText" presStyleLbl="node1" presStyleIdx="1" presStyleCnt="6" custScaleX="108521" custScaleY="101038">
        <dgm:presLayoutVars>
          <dgm:chMax val="0"/>
          <dgm:bulletEnabled val="1"/>
        </dgm:presLayoutVars>
      </dgm:prSet>
      <dgm:spPr/>
    </dgm:pt>
    <dgm:pt modelId="{6C5F0383-20D5-C340-92A4-2DD403BCD000}" type="pres">
      <dgm:prSet presAssocID="{BA7D5795-47AB-D043-B87F-6472FCCE9B56}" presName="negativeSpace" presStyleCnt="0"/>
      <dgm:spPr/>
    </dgm:pt>
    <dgm:pt modelId="{B6672E1E-C99E-AD47-A1A6-88233083DC0C}" type="pres">
      <dgm:prSet presAssocID="{BA7D5795-47AB-D043-B87F-6472FCCE9B56}" presName="childText" presStyleLbl="conFgAcc1" presStyleIdx="1" presStyleCnt="6" custScaleX="91140" custScaleY="118477" custLinFactNeighborX="0" custLinFactNeighborY="80115">
        <dgm:presLayoutVars>
          <dgm:bulletEnabled val="1"/>
        </dgm:presLayoutVars>
      </dgm:prSet>
      <dgm:spPr/>
    </dgm:pt>
    <dgm:pt modelId="{60D86EAE-8887-AF44-92AF-A2834C380E75}" type="pres">
      <dgm:prSet presAssocID="{F72AAFE7-9D80-9741-9285-1B5C5643FA07}" presName="spaceBetweenRectangles" presStyleCnt="0"/>
      <dgm:spPr/>
    </dgm:pt>
    <dgm:pt modelId="{E5545F84-6838-194A-81E4-CD85A78FC798}" type="pres">
      <dgm:prSet presAssocID="{A385453C-6E78-8844-BB65-697AF275051B}" presName="parentLin" presStyleCnt="0"/>
      <dgm:spPr/>
    </dgm:pt>
    <dgm:pt modelId="{40CF76EC-F9C3-CA4B-8B6B-7A6213EAC731}" type="pres">
      <dgm:prSet presAssocID="{A385453C-6E78-8844-BB65-697AF275051B}" presName="parentLeftMargin" presStyleLbl="node1" presStyleIdx="1" presStyleCnt="6"/>
      <dgm:spPr/>
    </dgm:pt>
    <dgm:pt modelId="{741CD26E-F919-FB42-95E7-107DD3F6948B}" type="pres">
      <dgm:prSet presAssocID="{A385453C-6E78-8844-BB65-697AF275051B}" presName="parentText" presStyleLbl="node1" presStyleIdx="2" presStyleCnt="6" custScaleX="109464" custScaleY="145660">
        <dgm:presLayoutVars>
          <dgm:chMax val="0"/>
          <dgm:bulletEnabled val="1"/>
        </dgm:presLayoutVars>
      </dgm:prSet>
      <dgm:spPr/>
    </dgm:pt>
    <dgm:pt modelId="{1FD0555F-F7C9-1142-88C9-29EC60C1371E}" type="pres">
      <dgm:prSet presAssocID="{A385453C-6E78-8844-BB65-697AF275051B}" presName="negativeSpace" presStyleCnt="0"/>
      <dgm:spPr/>
    </dgm:pt>
    <dgm:pt modelId="{941C5A7D-6F2B-7B43-BAAA-4874C99172C8}" type="pres">
      <dgm:prSet presAssocID="{A385453C-6E78-8844-BB65-697AF275051B}" presName="childText" presStyleLbl="conFgAcc1" presStyleIdx="2" presStyleCnt="6" custScaleX="90880">
        <dgm:presLayoutVars>
          <dgm:bulletEnabled val="1"/>
        </dgm:presLayoutVars>
      </dgm:prSet>
      <dgm:spPr/>
    </dgm:pt>
    <dgm:pt modelId="{11CEF447-5777-D445-B2A3-9CFE6C235CE7}" type="pres">
      <dgm:prSet presAssocID="{0FDF4843-5E4E-1345-A416-E15548ECA249}" presName="spaceBetweenRectangles" presStyleCnt="0"/>
      <dgm:spPr/>
    </dgm:pt>
    <dgm:pt modelId="{FF91E0B1-314F-E44E-95AF-52FE71155A8F}" type="pres">
      <dgm:prSet presAssocID="{B1E0EA92-7B04-9F4E-9532-1727B7DFB818}" presName="parentLin" presStyleCnt="0"/>
      <dgm:spPr/>
    </dgm:pt>
    <dgm:pt modelId="{F5F4BB18-159A-DB4C-9DA7-C360C108F16A}" type="pres">
      <dgm:prSet presAssocID="{B1E0EA92-7B04-9F4E-9532-1727B7DFB818}" presName="parentLeftMargin" presStyleLbl="node1" presStyleIdx="2" presStyleCnt="6"/>
      <dgm:spPr/>
    </dgm:pt>
    <dgm:pt modelId="{F5B7C740-DA8E-E34A-BF63-152AE9588C63}" type="pres">
      <dgm:prSet presAssocID="{B1E0EA92-7B04-9F4E-9532-1727B7DFB818}" presName="parentText" presStyleLbl="node1" presStyleIdx="3" presStyleCnt="6" custScaleX="109002">
        <dgm:presLayoutVars>
          <dgm:chMax val="0"/>
          <dgm:bulletEnabled val="1"/>
        </dgm:presLayoutVars>
      </dgm:prSet>
      <dgm:spPr/>
    </dgm:pt>
    <dgm:pt modelId="{F6EDDB2B-2B80-334E-ABC3-31DA036B3764}" type="pres">
      <dgm:prSet presAssocID="{B1E0EA92-7B04-9F4E-9532-1727B7DFB818}" presName="negativeSpace" presStyleCnt="0"/>
      <dgm:spPr/>
    </dgm:pt>
    <dgm:pt modelId="{92AE8C8D-B5AB-C64E-A0DC-807C893C0DE2}" type="pres">
      <dgm:prSet presAssocID="{B1E0EA92-7B04-9F4E-9532-1727B7DFB818}" presName="childText" presStyleLbl="conFgAcc1" presStyleIdx="3" presStyleCnt="6" custScaleX="91127">
        <dgm:presLayoutVars>
          <dgm:bulletEnabled val="1"/>
        </dgm:presLayoutVars>
      </dgm:prSet>
      <dgm:spPr/>
    </dgm:pt>
    <dgm:pt modelId="{9A152DC4-41C1-DA4B-83C5-D04DBB2F35FC}" type="pres">
      <dgm:prSet presAssocID="{F6FA7FC0-C5B7-A648-8930-E9DCF4310291}" presName="spaceBetweenRectangles" presStyleCnt="0"/>
      <dgm:spPr/>
    </dgm:pt>
    <dgm:pt modelId="{E215E541-6CF3-F64D-94A1-789C1E43654C}" type="pres">
      <dgm:prSet presAssocID="{6AB6F00F-AA66-C347-B13E-1049C1C1DB00}" presName="parentLin" presStyleCnt="0"/>
      <dgm:spPr/>
    </dgm:pt>
    <dgm:pt modelId="{7D3E3982-580C-F64B-8D12-E724BC665CC8}" type="pres">
      <dgm:prSet presAssocID="{6AB6F00F-AA66-C347-B13E-1049C1C1DB00}" presName="parentLeftMargin" presStyleLbl="node1" presStyleIdx="3" presStyleCnt="6"/>
      <dgm:spPr/>
    </dgm:pt>
    <dgm:pt modelId="{63DFD261-BD54-EB4A-83D3-5B398A067E93}" type="pres">
      <dgm:prSet presAssocID="{6AB6F00F-AA66-C347-B13E-1049C1C1DB00}" presName="parentText" presStyleLbl="node1" presStyleIdx="4" presStyleCnt="6" custScaleX="109113" custScaleY="129724">
        <dgm:presLayoutVars>
          <dgm:chMax val="0"/>
          <dgm:bulletEnabled val="1"/>
        </dgm:presLayoutVars>
      </dgm:prSet>
      <dgm:spPr/>
    </dgm:pt>
    <dgm:pt modelId="{9735F360-13CF-8D42-8989-2F1AB954840B}" type="pres">
      <dgm:prSet presAssocID="{6AB6F00F-AA66-C347-B13E-1049C1C1DB00}" presName="negativeSpace" presStyleCnt="0"/>
      <dgm:spPr/>
    </dgm:pt>
    <dgm:pt modelId="{BFF7A70C-6ADE-7A48-A506-803991ADAECD}" type="pres">
      <dgm:prSet presAssocID="{6AB6F00F-AA66-C347-B13E-1049C1C1DB00}" presName="childText" presStyleLbl="conFgAcc1" presStyleIdx="4" presStyleCnt="6" custScaleX="91517">
        <dgm:presLayoutVars>
          <dgm:bulletEnabled val="1"/>
        </dgm:presLayoutVars>
      </dgm:prSet>
      <dgm:spPr/>
    </dgm:pt>
    <dgm:pt modelId="{60142675-1A3C-7E4C-B9BD-9487DA34361F}" type="pres">
      <dgm:prSet presAssocID="{68EB243F-1CB0-4749-94D5-FA79FAD9BF0D}" presName="spaceBetweenRectangles" presStyleCnt="0"/>
      <dgm:spPr/>
    </dgm:pt>
    <dgm:pt modelId="{33137A6F-90C0-1542-9078-68BE27295A0D}" type="pres">
      <dgm:prSet presAssocID="{4134A927-EC1A-7D40-B474-3A01DE5245D7}" presName="parentLin" presStyleCnt="0"/>
      <dgm:spPr/>
    </dgm:pt>
    <dgm:pt modelId="{D8A94C89-CAED-A743-95D3-CCF1F3132C4C}" type="pres">
      <dgm:prSet presAssocID="{4134A927-EC1A-7D40-B474-3A01DE5245D7}" presName="parentLeftMargin" presStyleLbl="node1" presStyleIdx="4" presStyleCnt="6"/>
      <dgm:spPr/>
    </dgm:pt>
    <dgm:pt modelId="{D6E489B7-CC78-1F4C-83E7-3D83E53BFC4B}" type="pres">
      <dgm:prSet presAssocID="{4134A927-EC1A-7D40-B474-3A01DE5245D7}" presName="parentText" presStyleLbl="node1" presStyleIdx="5" presStyleCnt="6" custScaleX="109702" custScaleY="120752">
        <dgm:presLayoutVars>
          <dgm:chMax val="0"/>
          <dgm:bulletEnabled val="1"/>
        </dgm:presLayoutVars>
      </dgm:prSet>
      <dgm:spPr/>
    </dgm:pt>
    <dgm:pt modelId="{4724C9E3-FF75-9646-A1D8-BA3863B67F35}" type="pres">
      <dgm:prSet presAssocID="{4134A927-EC1A-7D40-B474-3A01DE5245D7}" presName="negativeSpace" presStyleCnt="0"/>
      <dgm:spPr/>
    </dgm:pt>
    <dgm:pt modelId="{FAF71258-FE32-C248-82DC-0897E46890F4}" type="pres">
      <dgm:prSet presAssocID="{4134A927-EC1A-7D40-B474-3A01DE5245D7}" presName="childText" presStyleLbl="conFgAcc1" presStyleIdx="5" presStyleCnt="6" custScaleX="91494">
        <dgm:presLayoutVars>
          <dgm:bulletEnabled val="1"/>
        </dgm:presLayoutVars>
      </dgm:prSet>
      <dgm:spPr/>
    </dgm:pt>
  </dgm:ptLst>
  <dgm:cxnLst>
    <dgm:cxn modelId="{76658008-B858-164C-B8C5-1A152B8764A4}" type="presOf" srcId="{B1E0EA92-7B04-9F4E-9532-1727B7DFB818}" destId="{F5F4BB18-159A-DB4C-9DA7-C360C108F16A}" srcOrd="0" destOrd="0" presId="urn:microsoft.com/office/officeart/2005/8/layout/list1"/>
    <dgm:cxn modelId="{6077A017-C411-C749-801C-35A336F5E531}" type="presOf" srcId="{4134A927-EC1A-7D40-B474-3A01DE5245D7}" destId="{D6E489B7-CC78-1F4C-83E7-3D83E53BFC4B}" srcOrd="1" destOrd="0" presId="urn:microsoft.com/office/officeart/2005/8/layout/list1"/>
    <dgm:cxn modelId="{F3B75E28-63A3-C343-A717-C0D8E28C6478}" type="presOf" srcId="{6AB6F00F-AA66-C347-B13E-1049C1C1DB00}" destId="{7D3E3982-580C-F64B-8D12-E724BC665CC8}" srcOrd="0" destOrd="0" presId="urn:microsoft.com/office/officeart/2005/8/layout/list1"/>
    <dgm:cxn modelId="{D3790230-3E7E-A948-8B18-351D916F2EA7}" type="presOf" srcId="{BA7D5795-47AB-D043-B87F-6472FCCE9B56}" destId="{FF500416-B72B-3D44-A8A9-AB0BFA4894CE}" srcOrd="1" destOrd="0" presId="urn:microsoft.com/office/officeart/2005/8/layout/list1"/>
    <dgm:cxn modelId="{6AF10C3D-77FF-4748-BEB6-22DCD1E4DB57}" srcId="{A324F4C3-B1A5-6346-8286-60DD9D2CEED3}" destId="{6AB6F00F-AA66-C347-B13E-1049C1C1DB00}" srcOrd="4" destOrd="0" parTransId="{49277529-63A8-6848-8819-4D855FC83323}" sibTransId="{68EB243F-1CB0-4749-94D5-FA79FAD9BF0D}"/>
    <dgm:cxn modelId="{7673EB3F-E40C-4247-9654-55AFC44355B2}" type="presOf" srcId="{A324F4C3-B1A5-6346-8286-60DD9D2CEED3}" destId="{1EA200F1-C748-184A-8149-BAF23D9267D2}" srcOrd="0" destOrd="0" presId="urn:microsoft.com/office/officeart/2005/8/layout/list1"/>
    <dgm:cxn modelId="{E239CD53-850D-5641-89E7-EE1AE584F30E}" srcId="{A324F4C3-B1A5-6346-8286-60DD9D2CEED3}" destId="{A385453C-6E78-8844-BB65-697AF275051B}" srcOrd="2" destOrd="0" parTransId="{5C06EF00-3129-5745-AB68-F34908A601B9}" sibTransId="{0FDF4843-5E4E-1345-A416-E15548ECA249}"/>
    <dgm:cxn modelId="{C738AC92-6A4E-9B4F-B045-AA863CEEAACA}" srcId="{A324F4C3-B1A5-6346-8286-60DD9D2CEED3}" destId="{B1E0EA92-7B04-9F4E-9532-1727B7DFB818}" srcOrd="3" destOrd="0" parTransId="{42B0C97F-A3B2-3147-B0EF-C7D1F0392AB3}" sibTransId="{F6FA7FC0-C5B7-A648-8930-E9DCF4310291}"/>
    <dgm:cxn modelId="{A5473394-C2A6-A84A-9900-2A9703769E4B}" type="presOf" srcId="{A385453C-6E78-8844-BB65-697AF275051B}" destId="{741CD26E-F919-FB42-95E7-107DD3F6948B}" srcOrd="1" destOrd="0" presId="urn:microsoft.com/office/officeart/2005/8/layout/list1"/>
    <dgm:cxn modelId="{78A49B97-4B3D-114C-A456-431DAF464A95}" type="presOf" srcId="{BA7D5795-47AB-D043-B87F-6472FCCE9B56}" destId="{98B6C828-19BE-594E-9A57-02C7B94668A1}" srcOrd="0" destOrd="0" presId="urn:microsoft.com/office/officeart/2005/8/layout/list1"/>
    <dgm:cxn modelId="{CFA31AA4-858B-DA48-BF11-9A340434F89E}" srcId="{A324F4C3-B1A5-6346-8286-60DD9D2CEED3}" destId="{89742BB2-FF6E-AC4A-A122-607799FE00B4}" srcOrd="0" destOrd="0" parTransId="{140C29CB-D66F-114E-B46F-15F83C95685F}" sibTransId="{00BBA65C-9EC9-4646-B047-8879D7D52ECB}"/>
    <dgm:cxn modelId="{0F131DA6-8895-714B-B94B-C8A650A02BB3}" srcId="{A324F4C3-B1A5-6346-8286-60DD9D2CEED3}" destId="{BA7D5795-47AB-D043-B87F-6472FCCE9B56}" srcOrd="1" destOrd="0" parTransId="{110AFD02-9C5B-9E47-AA73-555F663201BD}" sibTransId="{F72AAFE7-9D80-9741-9285-1B5C5643FA07}"/>
    <dgm:cxn modelId="{FDF245AE-DDEE-E54E-B882-81A7BD7DE4AC}" type="presOf" srcId="{89742BB2-FF6E-AC4A-A122-607799FE00B4}" destId="{58197972-0564-094F-9F0C-A328466F0B37}" srcOrd="1" destOrd="0" presId="urn:microsoft.com/office/officeart/2005/8/layout/list1"/>
    <dgm:cxn modelId="{C67CF8CC-436D-5B4B-B655-DAD0B05F4B2C}" type="presOf" srcId="{6AB6F00F-AA66-C347-B13E-1049C1C1DB00}" destId="{63DFD261-BD54-EB4A-83D3-5B398A067E93}" srcOrd="1" destOrd="0" presId="urn:microsoft.com/office/officeart/2005/8/layout/list1"/>
    <dgm:cxn modelId="{F756F6D0-7B4E-CC43-ACCD-505FAC395F83}" type="presOf" srcId="{A385453C-6E78-8844-BB65-697AF275051B}" destId="{40CF76EC-F9C3-CA4B-8B6B-7A6213EAC731}" srcOrd="0" destOrd="0" presId="urn:microsoft.com/office/officeart/2005/8/layout/list1"/>
    <dgm:cxn modelId="{1C24D5D8-585B-1E42-9CAD-89484E8F6551}" srcId="{A324F4C3-B1A5-6346-8286-60DD9D2CEED3}" destId="{4134A927-EC1A-7D40-B474-3A01DE5245D7}" srcOrd="5" destOrd="0" parTransId="{ABD4766B-1147-E04D-8CF1-9CA755A8327D}" sibTransId="{642EEBB6-0BD6-E147-961B-4FF618475252}"/>
    <dgm:cxn modelId="{807FDAE9-6161-AF4B-8BC0-45AE8DE631D1}" type="presOf" srcId="{89742BB2-FF6E-AC4A-A122-607799FE00B4}" destId="{10050FED-DC7D-F644-AC58-2000F56D8706}" srcOrd="0" destOrd="0" presId="urn:microsoft.com/office/officeart/2005/8/layout/list1"/>
    <dgm:cxn modelId="{E22E08EA-02AC-F648-B458-B524E08D5137}" type="presOf" srcId="{4134A927-EC1A-7D40-B474-3A01DE5245D7}" destId="{D8A94C89-CAED-A743-95D3-CCF1F3132C4C}" srcOrd="0" destOrd="0" presId="urn:microsoft.com/office/officeart/2005/8/layout/list1"/>
    <dgm:cxn modelId="{8B6D71FC-9EF3-244A-A248-E4A9666C2015}" type="presOf" srcId="{B1E0EA92-7B04-9F4E-9532-1727B7DFB818}" destId="{F5B7C740-DA8E-E34A-BF63-152AE9588C63}" srcOrd="1" destOrd="0" presId="urn:microsoft.com/office/officeart/2005/8/layout/list1"/>
    <dgm:cxn modelId="{C8309C46-B098-0E4D-AE86-F8F6CE1B3F79}" type="presParOf" srcId="{1EA200F1-C748-184A-8149-BAF23D9267D2}" destId="{D65E494A-9F52-F74E-BFA6-6467ADB6747D}" srcOrd="0" destOrd="0" presId="urn:microsoft.com/office/officeart/2005/8/layout/list1"/>
    <dgm:cxn modelId="{A92CFFB7-A7FF-2C44-B2C8-5FF534518720}" type="presParOf" srcId="{D65E494A-9F52-F74E-BFA6-6467ADB6747D}" destId="{10050FED-DC7D-F644-AC58-2000F56D8706}" srcOrd="0" destOrd="0" presId="urn:microsoft.com/office/officeart/2005/8/layout/list1"/>
    <dgm:cxn modelId="{09A6A1FD-1DE8-0244-9DE9-1D20AC158560}" type="presParOf" srcId="{D65E494A-9F52-F74E-BFA6-6467ADB6747D}" destId="{58197972-0564-094F-9F0C-A328466F0B37}" srcOrd="1" destOrd="0" presId="urn:microsoft.com/office/officeart/2005/8/layout/list1"/>
    <dgm:cxn modelId="{A93AFC37-5D26-0B44-ABEE-718A19BB686E}" type="presParOf" srcId="{1EA200F1-C748-184A-8149-BAF23D9267D2}" destId="{88E093AD-FB73-7042-82E7-538B673D5AAB}" srcOrd="1" destOrd="0" presId="urn:microsoft.com/office/officeart/2005/8/layout/list1"/>
    <dgm:cxn modelId="{0FD5E569-A480-CE46-B59B-53AB5F378662}" type="presParOf" srcId="{1EA200F1-C748-184A-8149-BAF23D9267D2}" destId="{13D9748C-FD46-E846-BB55-E4B98BBB2029}" srcOrd="2" destOrd="0" presId="urn:microsoft.com/office/officeart/2005/8/layout/list1"/>
    <dgm:cxn modelId="{28E92408-0235-A742-8C01-331AC5AE1C0A}" type="presParOf" srcId="{1EA200F1-C748-184A-8149-BAF23D9267D2}" destId="{7928FF61-53A6-1047-A606-62808A951DC2}" srcOrd="3" destOrd="0" presId="urn:microsoft.com/office/officeart/2005/8/layout/list1"/>
    <dgm:cxn modelId="{6C45F0F7-C0C9-8E44-B4AE-352F64AC9B56}" type="presParOf" srcId="{1EA200F1-C748-184A-8149-BAF23D9267D2}" destId="{FBE6466C-87F2-A94C-BA6E-099E916FB468}" srcOrd="4" destOrd="0" presId="urn:microsoft.com/office/officeart/2005/8/layout/list1"/>
    <dgm:cxn modelId="{A16CDF6E-0808-7144-8F36-B0C4C1A41B4E}" type="presParOf" srcId="{FBE6466C-87F2-A94C-BA6E-099E916FB468}" destId="{98B6C828-19BE-594E-9A57-02C7B94668A1}" srcOrd="0" destOrd="0" presId="urn:microsoft.com/office/officeart/2005/8/layout/list1"/>
    <dgm:cxn modelId="{D3BBA366-459F-9745-B390-92B39D020BAF}" type="presParOf" srcId="{FBE6466C-87F2-A94C-BA6E-099E916FB468}" destId="{FF500416-B72B-3D44-A8A9-AB0BFA4894CE}" srcOrd="1" destOrd="0" presId="urn:microsoft.com/office/officeart/2005/8/layout/list1"/>
    <dgm:cxn modelId="{13525409-4E71-3E42-99FC-DDFF5446548F}" type="presParOf" srcId="{1EA200F1-C748-184A-8149-BAF23D9267D2}" destId="{6C5F0383-20D5-C340-92A4-2DD403BCD000}" srcOrd="5" destOrd="0" presId="urn:microsoft.com/office/officeart/2005/8/layout/list1"/>
    <dgm:cxn modelId="{010BCBB3-53F0-774E-9DD0-9816E6103EFE}" type="presParOf" srcId="{1EA200F1-C748-184A-8149-BAF23D9267D2}" destId="{B6672E1E-C99E-AD47-A1A6-88233083DC0C}" srcOrd="6" destOrd="0" presId="urn:microsoft.com/office/officeart/2005/8/layout/list1"/>
    <dgm:cxn modelId="{B291769A-6056-AD44-949C-B3185E1D0EF2}" type="presParOf" srcId="{1EA200F1-C748-184A-8149-BAF23D9267D2}" destId="{60D86EAE-8887-AF44-92AF-A2834C380E75}" srcOrd="7" destOrd="0" presId="urn:microsoft.com/office/officeart/2005/8/layout/list1"/>
    <dgm:cxn modelId="{917D8340-FC52-E646-ADDF-8AA5F3042BDA}" type="presParOf" srcId="{1EA200F1-C748-184A-8149-BAF23D9267D2}" destId="{E5545F84-6838-194A-81E4-CD85A78FC798}" srcOrd="8" destOrd="0" presId="urn:microsoft.com/office/officeart/2005/8/layout/list1"/>
    <dgm:cxn modelId="{64967A13-0181-3840-864A-5739993F6B03}" type="presParOf" srcId="{E5545F84-6838-194A-81E4-CD85A78FC798}" destId="{40CF76EC-F9C3-CA4B-8B6B-7A6213EAC731}" srcOrd="0" destOrd="0" presId="urn:microsoft.com/office/officeart/2005/8/layout/list1"/>
    <dgm:cxn modelId="{0CFADCA2-983F-C048-8DFD-DE74B5F3F3BA}" type="presParOf" srcId="{E5545F84-6838-194A-81E4-CD85A78FC798}" destId="{741CD26E-F919-FB42-95E7-107DD3F6948B}" srcOrd="1" destOrd="0" presId="urn:microsoft.com/office/officeart/2005/8/layout/list1"/>
    <dgm:cxn modelId="{9742750E-E947-DB44-ACF2-A73C12931A3A}" type="presParOf" srcId="{1EA200F1-C748-184A-8149-BAF23D9267D2}" destId="{1FD0555F-F7C9-1142-88C9-29EC60C1371E}" srcOrd="9" destOrd="0" presId="urn:microsoft.com/office/officeart/2005/8/layout/list1"/>
    <dgm:cxn modelId="{619A85AA-E663-624B-8458-6776A796A0DA}" type="presParOf" srcId="{1EA200F1-C748-184A-8149-BAF23D9267D2}" destId="{941C5A7D-6F2B-7B43-BAAA-4874C99172C8}" srcOrd="10" destOrd="0" presId="urn:microsoft.com/office/officeart/2005/8/layout/list1"/>
    <dgm:cxn modelId="{FC954840-694B-0F44-B690-E2CD7E2A9CE6}" type="presParOf" srcId="{1EA200F1-C748-184A-8149-BAF23D9267D2}" destId="{11CEF447-5777-D445-B2A3-9CFE6C235CE7}" srcOrd="11" destOrd="0" presId="urn:microsoft.com/office/officeart/2005/8/layout/list1"/>
    <dgm:cxn modelId="{DA5E0B3F-128D-4846-9357-9497D5871DAD}" type="presParOf" srcId="{1EA200F1-C748-184A-8149-BAF23D9267D2}" destId="{FF91E0B1-314F-E44E-95AF-52FE71155A8F}" srcOrd="12" destOrd="0" presId="urn:microsoft.com/office/officeart/2005/8/layout/list1"/>
    <dgm:cxn modelId="{4B56808E-BFF4-8645-885B-A37C31034520}" type="presParOf" srcId="{FF91E0B1-314F-E44E-95AF-52FE71155A8F}" destId="{F5F4BB18-159A-DB4C-9DA7-C360C108F16A}" srcOrd="0" destOrd="0" presId="urn:microsoft.com/office/officeart/2005/8/layout/list1"/>
    <dgm:cxn modelId="{7C0D5DEE-EB99-EA4C-A9E2-1B5C3A35ECCB}" type="presParOf" srcId="{FF91E0B1-314F-E44E-95AF-52FE71155A8F}" destId="{F5B7C740-DA8E-E34A-BF63-152AE9588C63}" srcOrd="1" destOrd="0" presId="urn:microsoft.com/office/officeart/2005/8/layout/list1"/>
    <dgm:cxn modelId="{79A151B0-FF30-7D47-83CA-CF96833C709C}" type="presParOf" srcId="{1EA200F1-C748-184A-8149-BAF23D9267D2}" destId="{F6EDDB2B-2B80-334E-ABC3-31DA036B3764}" srcOrd="13" destOrd="0" presId="urn:microsoft.com/office/officeart/2005/8/layout/list1"/>
    <dgm:cxn modelId="{29B0A0FD-5125-C748-AA45-F7F3E5DA68C1}" type="presParOf" srcId="{1EA200F1-C748-184A-8149-BAF23D9267D2}" destId="{92AE8C8D-B5AB-C64E-A0DC-807C893C0DE2}" srcOrd="14" destOrd="0" presId="urn:microsoft.com/office/officeart/2005/8/layout/list1"/>
    <dgm:cxn modelId="{3FB5FCF7-D1DD-E04A-A929-407A22E07C9D}" type="presParOf" srcId="{1EA200F1-C748-184A-8149-BAF23D9267D2}" destId="{9A152DC4-41C1-DA4B-83C5-D04DBB2F35FC}" srcOrd="15" destOrd="0" presId="urn:microsoft.com/office/officeart/2005/8/layout/list1"/>
    <dgm:cxn modelId="{06B9D277-5F91-F946-9A17-53DEDF9F038C}" type="presParOf" srcId="{1EA200F1-C748-184A-8149-BAF23D9267D2}" destId="{E215E541-6CF3-F64D-94A1-789C1E43654C}" srcOrd="16" destOrd="0" presId="urn:microsoft.com/office/officeart/2005/8/layout/list1"/>
    <dgm:cxn modelId="{9ADC5B33-6804-3346-9FFB-5DBEB8F1735B}" type="presParOf" srcId="{E215E541-6CF3-F64D-94A1-789C1E43654C}" destId="{7D3E3982-580C-F64B-8D12-E724BC665CC8}" srcOrd="0" destOrd="0" presId="urn:microsoft.com/office/officeart/2005/8/layout/list1"/>
    <dgm:cxn modelId="{54AA6BAA-B0A0-AC40-BE68-191DFCF2D01F}" type="presParOf" srcId="{E215E541-6CF3-F64D-94A1-789C1E43654C}" destId="{63DFD261-BD54-EB4A-83D3-5B398A067E93}" srcOrd="1" destOrd="0" presId="urn:microsoft.com/office/officeart/2005/8/layout/list1"/>
    <dgm:cxn modelId="{3DAE04DA-B016-6A49-B9D6-A9681EC81C1E}" type="presParOf" srcId="{1EA200F1-C748-184A-8149-BAF23D9267D2}" destId="{9735F360-13CF-8D42-8989-2F1AB954840B}" srcOrd="17" destOrd="0" presId="urn:microsoft.com/office/officeart/2005/8/layout/list1"/>
    <dgm:cxn modelId="{7BDFA881-3B5E-9F40-9ED7-E355089DB49F}" type="presParOf" srcId="{1EA200F1-C748-184A-8149-BAF23D9267D2}" destId="{BFF7A70C-6ADE-7A48-A506-803991ADAECD}" srcOrd="18" destOrd="0" presId="urn:microsoft.com/office/officeart/2005/8/layout/list1"/>
    <dgm:cxn modelId="{F28C6295-ADEC-CD4B-86F6-25C0C37A1F9E}" type="presParOf" srcId="{1EA200F1-C748-184A-8149-BAF23D9267D2}" destId="{60142675-1A3C-7E4C-B9BD-9487DA34361F}" srcOrd="19" destOrd="0" presId="urn:microsoft.com/office/officeart/2005/8/layout/list1"/>
    <dgm:cxn modelId="{8921B609-BFD7-764E-BFDA-22FC14D96EF0}" type="presParOf" srcId="{1EA200F1-C748-184A-8149-BAF23D9267D2}" destId="{33137A6F-90C0-1542-9078-68BE27295A0D}" srcOrd="20" destOrd="0" presId="urn:microsoft.com/office/officeart/2005/8/layout/list1"/>
    <dgm:cxn modelId="{83DDA1EA-EB34-F94B-9258-2D5CD08A0EAB}" type="presParOf" srcId="{33137A6F-90C0-1542-9078-68BE27295A0D}" destId="{D8A94C89-CAED-A743-95D3-CCF1F3132C4C}" srcOrd="0" destOrd="0" presId="urn:microsoft.com/office/officeart/2005/8/layout/list1"/>
    <dgm:cxn modelId="{1CBABECE-10AE-414B-98DF-6FA3F2E5129D}" type="presParOf" srcId="{33137A6F-90C0-1542-9078-68BE27295A0D}" destId="{D6E489B7-CC78-1F4C-83E7-3D83E53BFC4B}" srcOrd="1" destOrd="0" presId="urn:microsoft.com/office/officeart/2005/8/layout/list1"/>
    <dgm:cxn modelId="{CFA5D704-72FC-2F4B-9307-1F1592767962}" type="presParOf" srcId="{1EA200F1-C748-184A-8149-BAF23D9267D2}" destId="{4724C9E3-FF75-9646-A1D8-BA3863B67F35}" srcOrd="21" destOrd="0" presId="urn:microsoft.com/office/officeart/2005/8/layout/list1"/>
    <dgm:cxn modelId="{8CBEFBD6-7724-4748-8ADE-A51E8BF87756}" type="presParOf" srcId="{1EA200F1-C748-184A-8149-BAF23D9267D2}" destId="{FAF71258-FE32-C248-82DC-0897E46890F4}" srcOrd="2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DBE62E2-1197-E346-B9CC-ADA72D36E0A4}" type="doc">
      <dgm:prSet loTypeId="urn:microsoft.com/office/officeart/2005/8/layout/vList2" loCatId="" qsTypeId="urn:microsoft.com/office/officeart/2005/8/quickstyle/simple1" qsCatId="simple" csTypeId="urn:microsoft.com/office/officeart/2005/8/colors/accent1_2" csCatId="accent1" phldr="1"/>
      <dgm:spPr/>
      <dgm:t>
        <a:bodyPr/>
        <a:lstStyle/>
        <a:p>
          <a:endParaRPr lang="en-US"/>
        </a:p>
      </dgm:t>
    </dgm:pt>
    <dgm:pt modelId="{A8920766-BE83-2645-94A3-1D87F15A75AB}">
      <dgm:prSet phldrT="[Text]"/>
      <dgm:spPr/>
      <dgm:t>
        <a:bodyPr/>
        <a:lstStyle/>
        <a:p>
          <a:r>
            <a:rPr lang="en-US" dirty="0" err="1">
              <a:latin typeface="Book Antiqua" panose="02040602050305030304" pitchFamily="18" charset="0"/>
            </a:rPr>
            <a:t>Inclusión</a:t>
          </a:r>
          <a:r>
            <a:rPr lang="en-US" dirty="0">
              <a:latin typeface="Book Antiqua" panose="02040602050305030304" pitchFamily="18" charset="0"/>
            </a:rPr>
            <a:t> de </a:t>
          </a:r>
          <a:r>
            <a:rPr lang="en-US" dirty="0" err="1">
              <a:latin typeface="Book Antiqua" panose="02040602050305030304" pitchFamily="18" charset="0"/>
            </a:rPr>
            <a:t>Capítulo</a:t>
          </a:r>
          <a:r>
            <a:rPr lang="en-US" dirty="0">
              <a:latin typeface="Book Antiqua" panose="02040602050305030304" pitchFamily="18" charset="0"/>
            </a:rPr>
            <a:t> Octavo</a:t>
          </a:r>
        </a:p>
      </dgm:t>
    </dgm:pt>
    <dgm:pt modelId="{C4F347D0-8474-DC40-8392-7559F85ED4ED}" type="parTrans" cxnId="{408670A5-8DA6-D745-9FD4-0D2298123C0A}">
      <dgm:prSet/>
      <dgm:spPr/>
      <dgm:t>
        <a:bodyPr/>
        <a:lstStyle/>
        <a:p>
          <a:endParaRPr lang="en-US"/>
        </a:p>
      </dgm:t>
    </dgm:pt>
    <dgm:pt modelId="{C6CDC0E0-4097-CE4E-BEF0-CAA5167E9D39}" type="sibTrans" cxnId="{408670A5-8DA6-D745-9FD4-0D2298123C0A}">
      <dgm:prSet/>
      <dgm:spPr/>
      <dgm:t>
        <a:bodyPr/>
        <a:lstStyle/>
        <a:p>
          <a:endParaRPr lang="en-US"/>
        </a:p>
      </dgm:t>
    </dgm:pt>
    <dgm:pt modelId="{F5C76A2C-4561-194F-BFC4-B1468B1E25B7}">
      <dgm:prSet phldrT="[Text]"/>
      <dgm:spPr/>
      <dgm:t>
        <a:bodyPr/>
        <a:lstStyle/>
        <a:p>
          <a:r>
            <a:rPr lang="en-US" dirty="0">
              <a:latin typeface="Book Antiqua" panose="02040602050305030304" pitchFamily="18" charset="0"/>
            </a:rPr>
            <a:t>MINEM </a:t>
          </a:r>
          <a:r>
            <a:rPr lang="en-US" dirty="0" err="1">
              <a:latin typeface="Book Antiqua" panose="02040602050305030304" pitchFamily="18" charset="0"/>
            </a:rPr>
            <a:t>aprobará</a:t>
          </a:r>
          <a:r>
            <a:rPr lang="en-US" dirty="0">
              <a:latin typeface="Book Antiqua" panose="02040602050305030304" pitchFamily="18" charset="0"/>
            </a:rPr>
            <a:t> </a:t>
          </a:r>
          <a:r>
            <a:rPr lang="en-US" dirty="0" err="1">
              <a:latin typeface="Book Antiqua" panose="02040602050305030304" pitchFamily="18" charset="0"/>
            </a:rPr>
            <a:t>marco</a:t>
          </a:r>
          <a:r>
            <a:rPr lang="en-US" dirty="0">
              <a:latin typeface="Book Antiqua" panose="02040602050305030304" pitchFamily="18" charset="0"/>
            </a:rPr>
            <a:t> </a:t>
          </a:r>
          <a:r>
            <a:rPr lang="en-US" dirty="0" err="1">
              <a:latin typeface="Book Antiqua" panose="02040602050305030304" pitchFamily="18" charset="0"/>
            </a:rPr>
            <a:t>normativo</a:t>
          </a:r>
          <a:r>
            <a:rPr lang="en-US" dirty="0">
              <a:latin typeface="Book Antiqua" panose="02040602050305030304" pitchFamily="18" charset="0"/>
            </a:rPr>
            <a:t> </a:t>
          </a:r>
          <a:r>
            <a:rPr lang="en-US" dirty="0" err="1">
              <a:latin typeface="Book Antiqua" panose="02040602050305030304" pitchFamily="18" charset="0"/>
            </a:rPr>
            <a:t>asegurando</a:t>
          </a:r>
          <a:r>
            <a:rPr lang="en-US" dirty="0">
              <a:latin typeface="Book Antiqua" panose="02040602050305030304" pitchFamily="18" charset="0"/>
            </a:rPr>
            <a:t> la </a:t>
          </a:r>
          <a:r>
            <a:rPr lang="en-US" dirty="0" err="1">
              <a:latin typeface="Book Antiqua" panose="02040602050305030304" pitchFamily="18" charset="0"/>
            </a:rPr>
            <a:t>calidad</a:t>
          </a:r>
          <a:r>
            <a:rPr lang="en-US" dirty="0">
              <a:latin typeface="Book Antiqua" panose="02040602050305030304" pitchFamily="18" charset="0"/>
            </a:rPr>
            <a:t> y </a:t>
          </a:r>
          <a:r>
            <a:rPr lang="en-US" dirty="0" err="1">
              <a:latin typeface="Book Antiqua" panose="02040602050305030304" pitchFamily="18" charset="0"/>
            </a:rPr>
            <a:t>confailidad</a:t>
          </a:r>
          <a:r>
            <a:rPr lang="en-US" dirty="0">
              <a:latin typeface="Book Antiqua" panose="02040602050305030304" pitchFamily="18" charset="0"/>
            </a:rPr>
            <a:t> del </a:t>
          </a:r>
          <a:r>
            <a:rPr lang="en-US" dirty="0" err="1">
              <a:latin typeface="Book Antiqua" panose="02040602050305030304" pitchFamily="18" charset="0"/>
            </a:rPr>
            <a:t>suministro</a:t>
          </a:r>
          <a:r>
            <a:rPr lang="en-US" dirty="0">
              <a:latin typeface="Book Antiqua" panose="02040602050305030304" pitchFamily="18" charset="0"/>
            </a:rPr>
            <a:t> de la </a:t>
          </a:r>
          <a:r>
            <a:rPr lang="en-US" dirty="0" err="1">
              <a:latin typeface="Book Antiqua" panose="02040602050305030304" pitchFamily="18" charset="0"/>
            </a:rPr>
            <a:t>generación</a:t>
          </a:r>
          <a:r>
            <a:rPr lang="en-US" dirty="0">
              <a:latin typeface="Book Antiqua" panose="02040602050305030304" pitchFamily="18" charset="0"/>
            </a:rPr>
            <a:t> a la </a:t>
          </a:r>
          <a:r>
            <a:rPr lang="en-US" dirty="0" err="1">
              <a:latin typeface="Book Antiqua" panose="02040602050305030304" pitchFamily="18" charset="0"/>
            </a:rPr>
            <a:t>demanda</a:t>
          </a:r>
          <a:r>
            <a:rPr lang="en-US" dirty="0">
              <a:latin typeface="Book Antiqua" panose="02040602050305030304" pitchFamily="18" charset="0"/>
            </a:rPr>
            <a:t>.</a:t>
          </a:r>
        </a:p>
      </dgm:t>
    </dgm:pt>
    <dgm:pt modelId="{0B369D90-7E26-5943-BC5A-2B53187BD08E}" type="parTrans" cxnId="{833D97CD-6244-DD4D-9EA5-639E94F4A511}">
      <dgm:prSet/>
      <dgm:spPr/>
      <dgm:t>
        <a:bodyPr/>
        <a:lstStyle/>
        <a:p>
          <a:endParaRPr lang="en-US"/>
        </a:p>
      </dgm:t>
    </dgm:pt>
    <dgm:pt modelId="{447B79F7-0D3A-7545-9738-EF2C68CBC143}" type="sibTrans" cxnId="{833D97CD-6244-DD4D-9EA5-639E94F4A511}">
      <dgm:prSet/>
      <dgm:spPr/>
      <dgm:t>
        <a:bodyPr/>
        <a:lstStyle/>
        <a:p>
          <a:endParaRPr lang="en-US"/>
        </a:p>
      </dgm:t>
    </dgm:pt>
    <dgm:pt modelId="{FE9A8436-1357-414A-80E9-6FCAFAEEC9F5}">
      <dgm:prSet phldrT="[Text]"/>
      <dgm:spPr/>
      <dgm:t>
        <a:bodyPr/>
        <a:lstStyle/>
        <a:p>
          <a:r>
            <a:rPr lang="en-US" dirty="0" err="1">
              <a:latin typeface="Book Antiqua" panose="02040602050305030304" pitchFamily="18" charset="0"/>
            </a:rPr>
            <a:t>Aspecto</a:t>
          </a:r>
          <a:r>
            <a:rPr lang="en-US" dirty="0">
              <a:latin typeface="Book Antiqua" panose="02040602050305030304" pitchFamily="18" charset="0"/>
            </a:rPr>
            <a:t> </a:t>
          </a:r>
          <a:r>
            <a:rPr lang="en-US" dirty="0" err="1">
              <a:latin typeface="Book Antiqua" panose="02040602050305030304" pitchFamily="18" charset="0"/>
            </a:rPr>
            <a:t>positivo</a:t>
          </a:r>
          <a:endParaRPr lang="en-US" dirty="0">
            <a:latin typeface="Book Antiqua" panose="02040602050305030304" pitchFamily="18" charset="0"/>
          </a:endParaRPr>
        </a:p>
      </dgm:t>
    </dgm:pt>
    <dgm:pt modelId="{D8ED0777-F449-394D-90F8-25BD7BFB8304}" type="parTrans" cxnId="{A39D3CF3-269A-964C-BC30-348FE154E828}">
      <dgm:prSet/>
      <dgm:spPr/>
      <dgm:t>
        <a:bodyPr/>
        <a:lstStyle/>
        <a:p>
          <a:endParaRPr lang="en-US"/>
        </a:p>
      </dgm:t>
    </dgm:pt>
    <dgm:pt modelId="{866F4258-5B03-2E4D-9071-A3F8074EADC2}" type="sibTrans" cxnId="{A39D3CF3-269A-964C-BC30-348FE154E828}">
      <dgm:prSet/>
      <dgm:spPr/>
      <dgm:t>
        <a:bodyPr/>
        <a:lstStyle/>
        <a:p>
          <a:endParaRPr lang="en-US"/>
        </a:p>
      </dgm:t>
    </dgm:pt>
    <dgm:pt modelId="{FAD922B3-4C6C-8347-A65E-31962D1E3884}">
      <dgm:prSet phldrT="[Text]"/>
      <dgm:spPr/>
      <dgm:t>
        <a:bodyPr/>
        <a:lstStyle/>
        <a:p>
          <a:r>
            <a:rPr lang="en-US" dirty="0" err="1">
              <a:latin typeface="Book Antiqua" panose="02040602050305030304" pitchFamily="18" charset="0"/>
            </a:rPr>
            <a:t>Diversificación</a:t>
          </a:r>
          <a:r>
            <a:rPr lang="en-US" dirty="0">
              <a:latin typeface="Book Antiqua" panose="02040602050305030304" pitchFamily="18" charset="0"/>
            </a:rPr>
            <a:t> del mercado y de </a:t>
          </a:r>
          <a:r>
            <a:rPr lang="en-US" dirty="0" err="1">
              <a:latin typeface="Book Antiqua" panose="02040602050305030304" pitchFamily="18" charset="0"/>
            </a:rPr>
            <a:t>contratos</a:t>
          </a:r>
          <a:r>
            <a:rPr lang="en-US" dirty="0">
              <a:latin typeface="Book Antiqua" panose="02040602050305030304" pitchFamily="18" charset="0"/>
            </a:rPr>
            <a:t>, </a:t>
          </a:r>
          <a:r>
            <a:rPr lang="en-US" dirty="0" err="1">
              <a:latin typeface="Book Antiqua" panose="02040602050305030304" pitchFamily="18" charset="0"/>
            </a:rPr>
            <a:t>dinamiza</a:t>
          </a:r>
          <a:r>
            <a:rPr lang="en-US" dirty="0">
              <a:latin typeface="Book Antiqua" panose="02040602050305030304" pitchFamily="18" charset="0"/>
            </a:rPr>
            <a:t> </a:t>
          </a:r>
          <a:r>
            <a:rPr lang="en-US" dirty="0" err="1">
              <a:latin typeface="Book Antiqua" panose="02040602050305030304" pitchFamily="18" charset="0"/>
            </a:rPr>
            <a:t>el</a:t>
          </a:r>
          <a:r>
            <a:rPr lang="en-US" dirty="0">
              <a:latin typeface="Book Antiqua" panose="02040602050305030304" pitchFamily="18" charset="0"/>
            </a:rPr>
            <a:t> mercado</a:t>
          </a:r>
        </a:p>
      </dgm:t>
    </dgm:pt>
    <dgm:pt modelId="{9630182B-2C45-774D-B534-FC9DFA8BE5FF}" type="parTrans" cxnId="{A85CCD5A-76C2-2348-8EFB-F2D6C4BBC71D}">
      <dgm:prSet/>
      <dgm:spPr/>
      <dgm:t>
        <a:bodyPr/>
        <a:lstStyle/>
        <a:p>
          <a:endParaRPr lang="en-US"/>
        </a:p>
      </dgm:t>
    </dgm:pt>
    <dgm:pt modelId="{7833FC09-75B7-6948-B36E-B730420B0456}" type="sibTrans" cxnId="{A85CCD5A-76C2-2348-8EFB-F2D6C4BBC71D}">
      <dgm:prSet/>
      <dgm:spPr/>
      <dgm:t>
        <a:bodyPr/>
        <a:lstStyle/>
        <a:p>
          <a:endParaRPr lang="en-US"/>
        </a:p>
      </dgm:t>
    </dgm:pt>
    <dgm:pt modelId="{182F1D07-374F-8843-B3DF-808E321EA066}">
      <dgm:prSet/>
      <dgm:spPr/>
      <dgm:t>
        <a:bodyPr/>
        <a:lstStyle/>
        <a:p>
          <a:r>
            <a:rPr lang="en-US" dirty="0" err="1">
              <a:latin typeface="Book Antiqua" panose="02040602050305030304" pitchFamily="18" charset="0"/>
            </a:rPr>
            <a:t>Complemento</a:t>
          </a:r>
          <a:r>
            <a:rPr lang="en-US" baseline="0" dirty="0">
              <a:latin typeface="Book Antiqua" panose="02040602050305030304" pitchFamily="18" charset="0"/>
            </a:rPr>
            <a:t> a las </a:t>
          </a:r>
          <a:r>
            <a:rPr lang="en-US" baseline="0" dirty="0" err="1">
              <a:latin typeface="Book Antiqua" panose="02040602050305030304" pitchFamily="18" charset="0"/>
            </a:rPr>
            <a:t>renovables</a:t>
          </a:r>
          <a:r>
            <a:rPr lang="en-US" baseline="0" dirty="0">
              <a:latin typeface="Book Antiqua" panose="02040602050305030304" pitchFamily="18" charset="0"/>
            </a:rPr>
            <a:t> no </a:t>
          </a:r>
          <a:r>
            <a:rPr lang="en-US" baseline="0" dirty="0" err="1">
              <a:latin typeface="Book Antiqua" panose="02040602050305030304" pitchFamily="18" charset="0"/>
            </a:rPr>
            <a:t>convencionales</a:t>
          </a:r>
          <a:endParaRPr lang="en-US" dirty="0">
            <a:latin typeface="Book Antiqua" panose="02040602050305030304" pitchFamily="18" charset="0"/>
          </a:endParaRPr>
        </a:p>
      </dgm:t>
    </dgm:pt>
    <dgm:pt modelId="{9C4B4D2F-8D85-7C43-9CA1-D11C6802F617}" type="parTrans" cxnId="{4C6D9E17-DADD-1748-A4FD-FA5D5E6EB553}">
      <dgm:prSet/>
      <dgm:spPr/>
      <dgm:t>
        <a:bodyPr/>
        <a:lstStyle/>
        <a:p>
          <a:endParaRPr lang="en-US"/>
        </a:p>
      </dgm:t>
    </dgm:pt>
    <dgm:pt modelId="{278348CD-5177-AB44-AFD7-BE429CF63C9C}" type="sibTrans" cxnId="{4C6D9E17-DADD-1748-A4FD-FA5D5E6EB553}">
      <dgm:prSet/>
      <dgm:spPr/>
      <dgm:t>
        <a:bodyPr/>
        <a:lstStyle/>
        <a:p>
          <a:endParaRPr lang="en-US"/>
        </a:p>
      </dgm:t>
    </dgm:pt>
    <dgm:pt modelId="{ADFAED5C-B4CF-1A4B-A709-050442E59F21}" type="pres">
      <dgm:prSet presAssocID="{CDBE62E2-1197-E346-B9CC-ADA72D36E0A4}" presName="linear" presStyleCnt="0">
        <dgm:presLayoutVars>
          <dgm:animLvl val="lvl"/>
          <dgm:resizeHandles val="exact"/>
        </dgm:presLayoutVars>
      </dgm:prSet>
      <dgm:spPr/>
    </dgm:pt>
    <dgm:pt modelId="{048B9471-5278-6243-A4BF-DE4F8D3EFF94}" type="pres">
      <dgm:prSet presAssocID="{A8920766-BE83-2645-94A3-1D87F15A75AB}" presName="parentText" presStyleLbl="node1" presStyleIdx="0" presStyleCnt="3">
        <dgm:presLayoutVars>
          <dgm:chMax val="0"/>
          <dgm:bulletEnabled val="1"/>
        </dgm:presLayoutVars>
      </dgm:prSet>
      <dgm:spPr/>
    </dgm:pt>
    <dgm:pt modelId="{7169C36C-4575-6940-AD6F-17EBDD924557}" type="pres">
      <dgm:prSet presAssocID="{A8920766-BE83-2645-94A3-1D87F15A75AB}" presName="childText" presStyleLbl="revTx" presStyleIdx="0" presStyleCnt="2">
        <dgm:presLayoutVars>
          <dgm:bulletEnabled val="1"/>
        </dgm:presLayoutVars>
      </dgm:prSet>
      <dgm:spPr/>
    </dgm:pt>
    <dgm:pt modelId="{ECF75ABB-F532-BD43-A3F3-64C4945C3446}" type="pres">
      <dgm:prSet presAssocID="{FE9A8436-1357-414A-80E9-6FCAFAEEC9F5}" presName="parentText" presStyleLbl="node1" presStyleIdx="1" presStyleCnt="3">
        <dgm:presLayoutVars>
          <dgm:chMax val="0"/>
          <dgm:bulletEnabled val="1"/>
        </dgm:presLayoutVars>
      </dgm:prSet>
      <dgm:spPr/>
    </dgm:pt>
    <dgm:pt modelId="{9955854F-00EA-054F-A2B7-CA2C792F4B5B}" type="pres">
      <dgm:prSet presAssocID="{FE9A8436-1357-414A-80E9-6FCAFAEEC9F5}" presName="childText" presStyleLbl="revTx" presStyleIdx="1" presStyleCnt="2">
        <dgm:presLayoutVars>
          <dgm:bulletEnabled val="1"/>
        </dgm:presLayoutVars>
      </dgm:prSet>
      <dgm:spPr/>
    </dgm:pt>
    <dgm:pt modelId="{287E0343-94C7-264F-9717-F99D5296D798}" type="pres">
      <dgm:prSet presAssocID="{182F1D07-374F-8843-B3DF-808E321EA066}" presName="parentText" presStyleLbl="node1" presStyleIdx="2" presStyleCnt="3">
        <dgm:presLayoutVars>
          <dgm:chMax val="0"/>
          <dgm:bulletEnabled val="1"/>
        </dgm:presLayoutVars>
      </dgm:prSet>
      <dgm:spPr/>
    </dgm:pt>
  </dgm:ptLst>
  <dgm:cxnLst>
    <dgm:cxn modelId="{F566D406-D260-074D-954F-DCC28E54C556}" type="presOf" srcId="{FE9A8436-1357-414A-80E9-6FCAFAEEC9F5}" destId="{ECF75ABB-F532-BD43-A3F3-64C4945C3446}" srcOrd="0" destOrd="0" presId="urn:microsoft.com/office/officeart/2005/8/layout/vList2"/>
    <dgm:cxn modelId="{2D7EEC11-B646-0D43-B60A-0F2631C2B4D9}" type="presOf" srcId="{F5C76A2C-4561-194F-BFC4-B1468B1E25B7}" destId="{7169C36C-4575-6940-AD6F-17EBDD924557}" srcOrd="0" destOrd="0" presId="urn:microsoft.com/office/officeart/2005/8/layout/vList2"/>
    <dgm:cxn modelId="{4C6D9E17-DADD-1748-A4FD-FA5D5E6EB553}" srcId="{CDBE62E2-1197-E346-B9CC-ADA72D36E0A4}" destId="{182F1D07-374F-8843-B3DF-808E321EA066}" srcOrd="2" destOrd="0" parTransId="{9C4B4D2F-8D85-7C43-9CA1-D11C6802F617}" sibTransId="{278348CD-5177-AB44-AFD7-BE429CF63C9C}"/>
    <dgm:cxn modelId="{BF766C73-8096-CF4C-B94D-2113E2A77C63}" type="presOf" srcId="{FAD922B3-4C6C-8347-A65E-31962D1E3884}" destId="{9955854F-00EA-054F-A2B7-CA2C792F4B5B}" srcOrd="0" destOrd="0" presId="urn:microsoft.com/office/officeart/2005/8/layout/vList2"/>
    <dgm:cxn modelId="{A85CCD5A-76C2-2348-8EFB-F2D6C4BBC71D}" srcId="{FE9A8436-1357-414A-80E9-6FCAFAEEC9F5}" destId="{FAD922B3-4C6C-8347-A65E-31962D1E3884}" srcOrd="0" destOrd="0" parTransId="{9630182B-2C45-774D-B534-FC9DFA8BE5FF}" sibTransId="{7833FC09-75B7-6948-B36E-B730420B0456}"/>
    <dgm:cxn modelId="{26E4C598-279E-8846-BE2C-78B0BBB2D26E}" type="presOf" srcId="{CDBE62E2-1197-E346-B9CC-ADA72D36E0A4}" destId="{ADFAED5C-B4CF-1A4B-A709-050442E59F21}" srcOrd="0" destOrd="0" presId="urn:microsoft.com/office/officeart/2005/8/layout/vList2"/>
    <dgm:cxn modelId="{408670A5-8DA6-D745-9FD4-0D2298123C0A}" srcId="{CDBE62E2-1197-E346-B9CC-ADA72D36E0A4}" destId="{A8920766-BE83-2645-94A3-1D87F15A75AB}" srcOrd="0" destOrd="0" parTransId="{C4F347D0-8474-DC40-8392-7559F85ED4ED}" sibTransId="{C6CDC0E0-4097-CE4E-BEF0-CAA5167E9D39}"/>
    <dgm:cxn modelId="{833D97CD-6244-DD4D-9EA5-639E94F4A511}" srcId="{A8920766-BE83-2645-94A3-1D87F15A75AB}" destId="{F5C76A2C-4561-194F-BFC4-B1468B1E25B7}" srcOrd="0" destOrd="0" parTransId="{0B369D90-7E26-5943-BC5A-2B53187BD08E}" sibTransId="{447B79F7-0D3A-7545-9738-EF2C68CBC143}"/>
    <dgm:cxn modelId="{94A4E9D7-C59A-D648-AB2D-AE1D4D9957F0}" type="presOf" srcId="{182F1D07-374F-8843-B3DF-808E321EA066}" destId="{287E0343-94C7-264F-9717-F99D5296D798}" srcOrd="0" destOrd="0" presId="urn:microsoft.com/office/officeart/2005/8/layout/vList2"/>
    <dgm:cxn modelId="{A39D3CF3-269A-964C-BC30-348FE154E828}" srcId="{CDBE62E2-1197-E346-B9CC-ADA72D36E0A4}" destId="{FE9A8436-1357-414A-80E9-6FCAFAEEC9F5}" srcOrd="1" destOrd="0" parTransId="{D8ED0777-F449-394D-90F8-25BD7BFB8304}" sibTransId="{866F4258-5B03-2E4D-9071-A3F8074EADC2}"/>
    <dgm:cxn modelId="{2B57C0F4-EDE3-7549-BB6E-509A72FBE541}" type="presOf" srcId="{A8920766-BE83-2645-94A3-1D87F15A75AB}" destId="{048B9471-5278-6243-A4BF-DE4F8D3EFF94}" srcOrd="0" destOrd="0" presId="urn:microsoft.com/office/officeart/2005/8/layout/vList2"/>
    <dgm:cxn modelId="{BEE93627-6850-CE4F-8F71-B39FBE53E3E7}" type="presParOf" srcId="{ADFAED5C-B4CF-1A4B-A709-050442E59F21}" destId="{048B9471-5278-6243-A4BF-DE4F8D3EFF94}" srcOrd="0" destOrd="0" presId="urn:microsoft.com/office/officeart/2005/8/layout/vList2"/>
    <dgm:cxn modelId="{5E5CF594-6EF9-DA49-A70D-2A7F533E590C}" type="presParOf" srcId="{ADFAED5C-B4CF-1A4B-A709-050442E59F21}" destId="{7169C36C-4575-6940-AD6F-17EBDD924557}" srcOrd="1" destOrd="0" presId="urn:microsoft.com/office/officeart/2005/8/layout/vList2"/>
    <dgm:cxn modelId="{790ABD50-57D9-B242-8923-538D03D5317D}" type="presParOf" srcId="{ADFAED5C-B4CF-1A4B-A709-050442E59F21}" destId="{ECF75ABB-F532-BD43-A3F3-64C4945C3446}" srcOrd="2" destOrd="0" presId="urn:microsoft.com/office/officeart/2005/8/layout/vList2"/>
    <dgm:cxn modelId="{8D904E36-070E-1941-A51F-710247E245FB}" type="presParOf" srcId="{ADFAED5C-B4CF-1A4B-A709-050442E59F21}" destId="{9955854F-00EA-054F-A2B7-CA2C792F4B5B}" srcOrd="3" destOrd="0" presId="urn:microsoft.com/office/officeart/2005/8/layout/vList2"/>
    <dgm:cxn modelId="{3FAFD4E8-AF3C-354C-AF63-C8869B1714F0}" type="presParOf" srcId="{ADFAED5C-B4CF-1A4B-A709-050442E59F21}" destId="{287E0343-94C7-264F-9717-F99D5296D798}"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324F4C3-B1A5-6346-8286-60DD9D2CEED3}"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US"/>
        </a:p>
      </dgm:t>
    </dgm:pt>
    <dgm:pt modelId="{89742BB2-FF6E-AC4A-A122-607799FE00B4}">
      <dgm:prSet phldrT="[Text]" custT="1"/>
      <dgm:spPr/>
      <dgm:t>
        <a:bodyPr/>
        <a:lstStyle/>
        <a:p>
          <a:r>
            <a:rPr lang="en-US" sz="1800" dirty="0" err="1">
              <a:latin typeface="Book Antiqua" panose="02040602050305030304" pitchFamily="18" charset="0"/>
            </a:rPr>
            <a:t>Artículo</a:t>
          </a:r>
          <a:r>
            <a:rPr lang="en-US" sz="1800" dirty="0">
              <a:latin typeface="Book Antiqua" panose="02040602050305030304" pitchFamily="18" charset="0"/>
            </a:rPr>
            <a:t> 1: </a:t>
          </a:r>
          <a:r>
            <a:rPr lang="en-US" sz="1800" dirty="0" err="1">
              <a:latin typeface="Book Antiqua" panose="02040602050305030304" pitchFamily="18" charset="0"/>
            </a:rPr>
            <a:t>Definiciones</a:t>
          </a:r>
          <a:r>
            <a:rPr lang="en-US" sz="1800" dirty="0">
              <a:latin typeface="Book Antiqua" panose="02040602050305030304" pitchFamily="18" charset="0"/>
            </a:rPr>
            <a:t> de “</a:t>
          </a:r>
          <a:r>
            <a:rPr lang="en-US" sz="1800" dirty="0" err="1">
              <a:latin typeface="Book Antiqua" panose="02040602050305030304" pitchFamily="18" charset="0"/>
            </a:rPr>
            <a:t>agentes</a:t>
          </a:r>
          <a:r>
            <a:rPr lang="en-US" sz="1800" dirty="0">
              <a:latin typeface="Book Antiqua" panose="02040602050305030304" pitchFamily="18" charset="0"/>
            </a:rPr>
            <a:t>”, “</a:t>
          </a:r>
          <a:r>
            <a:rPr lang="en-US" sz="1800" dirty="0" err="1">
              <a:latin typeface="Book Antiqua" panose="02040602050305030304" pitchFamily="18" charset="0"/>
            </a:rPr>
            <a:t>servicios</a:t>
          </a:r>
          <a:r>
            <a:rPr lang="en-US" sz="1800" dirty="0">
              <a:latin typeface="Book Antiqua" panose="02040602050305030304" pitchFamily="18" charset="0"/>
            </a:rPr>
            <a:t> </a:t>
          </a:r>
          <a:r>
            <a:rPr lang="en-US" sz="1800" dirty="0" err="1">
              <a:latin typeface="Book Antiqua" panose="02040602050305030304" pitchFamily="18" charset="0"/>
            </a:rPr>
            <a:t>complementarios</a:t>
          </a:r>
          <a:r>
            <a:rPr lang="en-US" sz="1800" dirty="0">
              <a:latin typeface="Book Antiqua" panose="02040602050305030304" pitchFamily="18" charset="0"/>
            </a:rPr>
            <a:t>” y “</a:t>
          </a:r>
          <a:r>
            <a:rPr lang="en-US" sz="1800" dirty="0" err="1">
              <a:latin typeface="Book Antiqua" panose="02040602050305030304" pitchFamily="18" charset="0"/>
            </a:rPr>
            <a:t>proveedores</a:t>
          </a:r>
          <a:r>
            <a:rPr lang="en-US" sz="1800" dirty="0">
              <a:latin typeface="Book Antiqua" panose="02040602050305030304" pitchFamily="18" charset="0"/>
            </a:rPr>
            <a:t> de </a:t>
          </a:r>
          <a:r>
            <a:rPr lang="en-US" sz="1800" dirty="0" err="1">
              <a:latin typeface="Book Antiqua" panose="02040602050305030304" pitchFamily="18" charset="0"/>
            </a:rPr>
            <a:t>servicios</a:t>
          </a:r>
          <a:r>
            <a:rPr lang="en-US" sz="1800" dirty="0">
              <a:latin typeface="Book Antiqua" panose="02040602050305030304" pitchFamily="18" charset="0"/>
            </a:rPr>
            <a:t> </a:t>
          </a:r>
          <a:r>
            <a:rPr lang="en-US" sz="1800" dirty="0" err="1">
              <a:latin typeface="Book Antiqua" panose="02040602050305030304" pitchFamily="18" charset="0"/>
            </a:rPr>
            <a:t>complementarios</a:t>
          </a:r>
          <a:r>
            <a:rPr lang="en-US" sz="1800" dirty="0">
              <a:latin typeface="Book Antiqua" panose="02040602050305030304" pitchFamily="18" charset="0"/>
            </a:rPr>
            <a:t>”  </a:t>
          </a:r>
        </a:p>
      </dgm:t>
    </dgm:pt>
    <dgm:pt modelId="{140C29CB-D66F-114E-B46F-15F83C95685F}" type="parTrans" cxnId="{CFA31AA4-858B-DA48-BF11-9A340434F89E}">
      <dgm:prSet/>
      <dgm:spPr/>
      <dgm:t>
        <a:bodyPr/>
        <a:lstStyle/>
        <a:p>
          <a:endParaRPr lang="en-US"/>
        </a:p>
      </dgm:t>
    </dgm:pt>
    <dgm:pt modelId="{00BBA65C-9EC9-4646-B047-8879D7D52ECB}" type="sibTrans" cxnId="{CFA31AA4-858B-DA48-BF11-9A340434F89E}">
      <dgm:prSet/>
      <dgm:spPr/>
      <dgm:t>
        <a:bodyPr/>
        <a:lstStyle/>
        <a:p>
          <a:endParaRPr lang="en-US"/>
        </a:p>
      </dgm:t>
    </dgm:pt>
    <dgm:pt modelId="{A385453C-6E78-8844-BB65-697AF275051B}">
      <dgm:prSet phldrT="[Text]" custT="1"/>
      <dgm:spPr/>
      <dgm:t>
        <a:bodyPr/>
        <a:lstStyle/>
        <a:p>
          <a:r>
            <a:rPr lang="en-US" sz="1800" dirty="0" err="1">
              <a:latin typeface="Book Antiqua" panose="02040602050305030304" pitchFamily="18" charset="0"/>
            </a:rPr>
            <a:t>Artículo</a:t>
          </a:r>
          <a:r>
            <a:rPr lang="en-US" sz="1800" dirty="0">
              <a:latin typeface="Book Antiqua" panose="02040602050305030304" pitchFamily="18" charset="0"/>
            </a:rPr>
            <a:t> 4: </a:t>
          </a:r>
          <a:r>
            <a:rPr lang="en-US" sz="1800" dirty="0" err="1">
              <a:latin typeface="Book Antiqua" panose="02040602050305030304" pitchFamily="18" charset="0"/>
            </a:rPr>
            <a:t>Licitaciones</a:t>
          </a:r>
          <a:r>
            <a:rPr lang="en-US" sz="1800" dirty="0">
              <a:latin typeface="Book Antiqua" panose="02040602050305030304" pitchFamily="18" charset="0"/>
            </a:rPr>
            <a:t>: </a:t>
          </a:r>
          <a:r>
            <a:rPr lang="en-US" sz="1800" dirty="0" err="1">
              <a:latin typeface="Book Antiqua" panose="02040602050305030304" pitchFamily="18" charset="0"/>
            </a:rPr>
            <a:t>Bloques</a:t>
          </a:r>
          <a:r>
            <a:rPr lang="en-US" sz="1800" dirty="0">
              <a:latin typeface="Book Antiqua" panose="02040602050305030304" pitchFamily="18" charset="0"/>
            </a:rPr>
            <a:t> de </a:t>
          </a:r>
          <a:r>
            <a:rPr lang="en-US" sz="1800" dirty="0" err="1">
              <a:latin typeface="Book Antiqua" panose="02040602050305030304" pitchFamily="18" charset="0"/>
            </a:rPr>
            <a:t>potencia</a:t>
          </a:r>
          <a:r>
            <a:rPr lang="en-US" sz="1800" dirty="0">
              <a:latin typeface="Book Antiqua" panose="02040602050305030304" pitchFamily="18" charset="0"/>
            </a:rPr>
            <a:t> o </a:t>
          </a:r>
          <a:r>
            <a:rPr lang="en-US" sz="1800" dirty="0" err="1">
              <a:latin typeface="Book Antiqua" panose="02040602050305030304" pitchFamily="18" charset="0"/>
            </a:rPr>
            <a:t>energía</a:t>
          </a:r>
          <a:r>
            <a:rPr lang="en-US" sz="1800" dirty="0">
              <a:latin typeface="Book Antiqua" panose="02040602050305030304" pitchFamily="18" charset="0"/>
            </a:rPr>
            <a:t>, </a:t>
          </a:r>
          <a:r>
            <a:rPr lang="en-US" sz="1800" dirty="0" err="1">
              <a:latin typeface="Book Antiqua" panose="02040602050305030304" pitchFamily="18" charset="0"/>
            </a:rPr>
            <a:t>plazos</a:t>
          </a:r>
          <a:r>
            <a:rPr lang="en-US" sz="1800" dirty="0">
              <a:latin typeface="Book Antiqua" panose="02040602050305030304" pitchFamily="18" charset="0"/>
            </a:rPr>
            <a:t>, </a:t>
          </a:r>
          <a:r>
            <a:rPr lang="en-US" sz="1800" dirty="0" err="1">
              <a:latin typeface="Book Antiqua" panose="02040602050305030304" pitchFamily="18" charset="0"/>
            </a:rPr>
            <a:t>precios</a:t>
          </a:r>
          <a:r>
            <a:rPr lang="en-US" sz="1800" dirty="0">
              <a:latin typeface="Book Antiqua" panose="02040602050305030304" pitchFamily="18" charset="0"/>
            </a:rPr>
            <a:t>, </a:t>
          </a:r>
          <a:r>
            <a:rPr lang="en-US" sz="1800" dirty="0" err="1">
              <a:latin typeface="Book Antiqua" panose="02040602050305030304" pitchFamily="18" charset="0"/>
            </a:rPr>
            <a:t>condiciones</a:t>
          </a:r>
          <a:endParaRPr lang="en-US" sz="1800" dirty="0">
            <a:latin typeface="Book Antiqua" panose="02040602050305030304" pitchFamily="18" charset="0"/>
          </a:endParaRPr>
        </a:p>
      </dgm:t>
    </dgm:pt>
    <dgm:pt modelId="{5C06EF00-3129-5745-AB68-F34908A601B9}" type="parTrans" cxnId="{E239CD53-850D-5641-89E7-EE1AE584F30E}">
      <dgm:prSet/>
      <dgm:spPr/>
      <dgm:t>
        <a:bodyPr/>
        <a:lstStyle/>
        <a:p>
          <a:endParaRPr lang="en-US"/>
        </a:p>
      </dgm:t>
    </dgm:pt>
    <dgm:pt modelId="{0FDF4843-5E4E-1345-A416-E15548ECA249}" type="sibTrans" cxnId="{E239CD53-850D-5641-89E7-EE1AE584F30E}">
      <dgm:prSet/>
      <dgm:spPr/>
      <dgm:t>
        <a:bodyPr/>
        <a:lstStyle/>
        <a:p>
          <a:endParaRPr lang="en-US"/>
        </a:p>
      </dgm:t>
    </dgm:pt>
    <dgm:pt modelId="{B1E0EA92-7B04-9F4E-9532-1727B7DFB818}">
      <dgm:prSet phldrT="[Text]" custT="1"/>
      <dgm:spPr/>
      <dgm:t>
        <a:bodyPr/>
        <a:lstStyle/>
        <a:p>
          <a:r>
            <a:rPr lang="en-US" sz="1800" dirty="0" err="1">
              <a:latin typeface="Book Antiqua" panose="02040602050305030304" pitchFamily="18" charset="0"/>
            </a:rPr>
            <a:t>Capítulo</a:t>
          </a:r>
          <a:r>
            <a:rPr lang="en-US" sz="1800" dirty="0">
              <a:latin typeface="Book Antiqua" panose="02040602050305030304" pitchFamily="18" charset="0"/>
            </a:rPr>
            <a:t> Octavo: </a:t>
          </a:r>
          <a:r>
            <a:rPr lang="en-US" sz="1800" dirty="0" err="1">
              <a:latin typeface="Book Antiqua" panose="02040602050305030304" pitchFamily="18" charset="0"/>
            </a:rPr>
            <a:t>Regulación</a:t>
          </a:r>
          <a:r>
            <a:rPr lang="en-US" sz="1800" dirty="0">
              <a:latin typeface="Book Antiqua" panose="02040602050305030304" pitchFamily="18" charset="0"/>
            </a:rPr>
            <a:t> de </a:t>
          </a:r>
          <a:r>
            <a:rPr lang="en-US" sz="1800" dirty="0" err="1">
              <a:latin typeface="Book Antiqua" panose="02040602050305030304" pitchFamily="18" charset="0"/>
            </a:rPr>
            <a:t>Servicios</a:t>
          </a:r>
          <a:r>
            <a:rPr lang="en-US" sz="1800" dirty="0">
              <a:latin typeface="Book Antiqua" panose="02040602050305030304" pitchFamily="18" charset="0"/>
            </a:rPr>
            <a:t> </a:t>
          </a:r>
          <a:r>
            <a:rPr lang="en-US" sz="1800" dirty="0" err="1">
              <a:latin typeface="Book Antiqua" panose="02040602050305030304" pitchFamily="18" charset="0"/>
            </a:rPr>
            <a:t>Complementarios</a:t>
          </a:r>
          <a:endParaRPr lang="en-US" sz="1800" dirty="0">
            <a:latin typeface="Book Antiqua" panose="02040602050305030304" pitchFamily="18" charset="0"/>
          </a:endParaRPr>
        </a:p>
      </dgm:t>
    </dgm:pt>
    <dgm:pt modelId="{42B0C97F-A3B2-3147-B0EF-C7D1F0392AB3}" type="parTrans" cxnId="{C738AC92-6A4E-9B4F-B045-AA863CEEAACA}">
      <dgm:prSet/>
      <dgm:spPr/>
      <dgm:t>
        <a:bodyPr/>
        <a:lstStyle/>
        <a:p>
          <a:endParaRPr lang="en-US"/>
        </a:p>
      </dgm:t>
    </dgm:pt>
    <dgm:pt modelId="{F6FA7FC0-C5B7-A648-8930-E9DCF4310291}" type="sibTrans" cxnId="{C738AC92-6A4E-9B4F-B045-AA863CEEAACA}">
      <dgm:prSet/>
      <dgm:spPr/>
      <dgm:t>
        <a:bodyPr/>
        <a:lstStyle/>
        <a:p>
          <a:endParaRPr lang="en-US"/>
        </a:p>
      </dgm:t>
    </dgm:pt>
    <dgm:pt modelId="{BA7D5795-47AB-D043-B87F-6472FCCE9B56}">
      <dgm:prSet custT="1"/>
      <dgm:spPr/>
      <dgm:t>
        <a:bodyPr/>
        <a:lstStyle/>
        <a:p>
          <a:r>
            <a:rPr lang="en-US" sz="1800" dirty="0" err="1">
              <a:latin typeface="Book Antiqua" panose="02040602050305030304" pitchFamily="18" charset="0"/>
            </a:rPr>
            <a:t>Artículo</a:t>
          </a:r>
          <a:r>
            <a:rPr lang="en-US" sz="1800" dirty="0">
              <a:latin typeface="Book Antiqua" panose="02040602050305030304" pitchFamily="18" charset="0"/>
            </a:rPr>
            <a:t> 3: División entre “</a:t>
          </a:r>
          <a:r>
            <a:rPr lang="en-US" sz="1800" dirty="0" err="1">
              <a:latin typeface="Book Antiqua" panose="02040602050305030304" pitchFamily="18" charset="0"/>
            </a:rPr>
            <a:t>potencia</a:t>
          </a:r>
          <a:r>
            <a:rPr lang="en-US" sz="1800" dirty="0">
              <a:latin typeface="Book Antiqua" panose="02040602050305030304" pitchFamily="18" charset="0"/>
            </a:rPr>
            <a:t> </a:t>
          </a:r>
          <a:r>
            <a:rPr lang="en-US" sz="1800" dirty="0" err="1">
              <a:latin typeface="Book Antiqua" panose="02040602050305030304" pitchFamily="18" charset="0"/>
            </a:rPr>
            <a:t>firme</a:t>
          </a:r>
          <a:r>
            <a:rPr lang="en-US" sz="1800" dirty="0">
              <a:latin typeface="Book Antiqua" panose="02040602050305030304" pitchFamily="18" charset="0"/>
            </a:rPr>
            <a:t>” y “</a:t>
          </a:r>
          <a:r>
            <a:rPr lang="en-US" sz="1800" dirty="0" err="1">
              <a:latin typeface="Book Antiqua" panose="02040602050305030304" pitchFamily="18" charset="0"/>
            </a:rPr>
            <a:t>energía</a:t>
          </a:r>
          <a:r>
            <a:rPr lang="en-US" sz="1800" dirty="0">
              <a:latin typeface="Book Antiqua" panose="02040602050305030304" pitchFamily="18" charset="0"/>
            </a:rPr>
            <a:t> </a:t>
          </a:r>
          <a:r>
            <a:rPr lang="en-US" sz="1800" dirty="0" err="1">
              <a:latin typeface="Book Antiqua" panose="02040602050305030304" pitchFamily="18" charset="0"/>
            </a:rPr>
            <a:t>firme</a:t>
          </a:r>
          <a:r>
            <a:rPr lang="en-US" sz="1800" dirty="0">
              <a:latin typeface="Book Antiqua" panose="02040602050305030304" pitchFamily="18" charset="0"/>
            </a:rPr>
            <a:t>”</a:t>
          </a:r>
        </a:p>
      </dgm:t>
    </dgm:pt>
    <dgm:pt modelId="{110AFD02-9C5B-9E47-AA73-555F663201BD}" type="parTrans" cxnId="{0F131DA6-8895-714B-B94B-C8A650A02BB3}">
      <dgm:prSet/>
      <dgm:spPr/>
      <dgm:t>
        <a:bodyPr/>
        <a:lstStyle/>
        <a:p>
          <a:endParaRPr lang="en-US"/>
        </a:p>
      </dgm:t>
    </dgm:pt>
    <dgm:pt modelId="{F72AAFE7-9D80-9741-9285-1B5C5643FA07}" type="sibTrans" cxnId="{0F131DA6-8895-714B-B94B-C8A650A02BB3}">
      <dgm:prSet/>
      <dgm:spPr/>
      <dgm:t>
        <a:bodyPr/>
        <a:lstStyle/>
        <a:p>
          <a:endParaRPr lang="en-US"/>
        </a:p>
      </dgm:t>
    </dgm:pt>
    <dgm:pt modelId="{6AB6F00F-AA66-C347-B13E-1049C1C1DB00}">
      <dgm:prSet custT="1"/>
      <dgm:spPr>
        <a:solidFill>
          <a:schemeClr val="accent6">
            <a:lumMod val="75000"/>
          </a:schemeClr>
        </a:solidFill>
      </dgm:spPr>
      <dgm:t>
        <a:bodyPr/>
        <a:lstStyle/>
        <a:p>
          <a:r>
            <a:rPr lang="en-US" sz="1800" dirty="0">
              <a:latin typeface="Book Antiqua" panose="02040602050305030304" pitchFamily="18" charset="0"/>
            </a:rPr>
            <a:t>Segunda </a:t>
          </a:r>
          <a:r>
            <a:rPr lang="en-US" sz="1800" dirty="0" err="1">
              <a:latin typeface="Book Antiqua" panose="02040602050305030304" pitchFamily="18" charset="0"/>
            </a:rPr>
            <a:t>disposición</a:t>
          </a:r>
          <a:r>
            <a:rPr lang="en-US" sz="1800" dirty="0">
              <a:latin typeface="Book Antiqua" panose="02040602050305030304" pitchFamily="18" charset="0"/>
            </a:rPr>
            <a:t> </a:t>
          </a:r>
          <a:r>
            <a:rPr lang="en-US" sz="1800" dirty="0" err="1">
              <a:latin typeface="Book Antiqua" panose="02040602050305030304" pitchFamily="18" charset="0"/>
            </a:rPr>
            <a:t>complementaria</a:t>
          </a:r>
          <a:r>
            <a:rPr lang="en-US" sz="1800" dirty="0">
              <a:latin typeface="Book Antiqua" panose="02040602050305030304" pitchFamily="18" charset="0"/>
            </a:rPr>
            <a:t>: Nueva </a:t>
          </a:r>
          <a:r>
            <a:rPr lang="en-US" sz="1800" dirty="0" err="1">
              <a:latin typeface="Book Antiqua" panose="02040602050305030304" pitchFamily="18" charset="0"/>
            </a:rPr>
            <a:t>referencia</a:t>
          </a:r>
          <a:r>
            <a:rPr lang="en-US" sz="1800" dirty="0">
              <a:latin typeface="Book Antiqua" panose="02040602050305030304" pitchFamily="18" charset="0"/>
            </a:rPr>
            <a:t> para la </a:t>
          </a:r>
          <a:r>
            <a:rPr lang="en-US" sz="1800" dirty="0" err="1">
              <a:latin typeface="Book Antiqua" panose="02040602050305030304" pitchFamily="18" charset="0"/>
            </a:rPr>
            <a:t>comparación</a:t>
          </a:r>
          <a:r>
            <a:rPr lang="en-US" sz="1800" dirty="0">
              <a:latin typeface="Book Antiqua" panose="02040602050305030304" pitchFamily="18" charset="0"/>
            </a:rPr>
            <a:t> del </a:t>
          </a:r>
          <a:r>
            <a:rPr lang="en-US" sz="1800" dirty="0" err="1">
              <a:latin typeface="Book Antiqua" panose="02040602050305030304" pitchFamily="18" charset="0"/>
            </a:rPr>
            <a:t>precio</a:t>
          </a:r>
          <a:r>
            <a:rPr lang="en-US" sz="1800" dirty="0">
              <a:latin typeface="Book Antiqua" panose="02040602050305030304" pitchFamily="18" charset="0"/>
            </a:rPr>
            <a:t> </a:t>
          </a:r>
          <a:r>
            <a:rPr lang="en-US" sz="1800" dirty="0" err="1">
              <a:latin typeface="Book Antiqua" panose="02040602050305030304" pitchFamily="18" charset="0"/>
            </a:rPr>
            <a:t>en</a:t>
          </a:r>
          <a:r>
            <a:rPr lang="en-US" sz="1800" dirty="0">
              <a:latin typeface="Book Antiqua" panose="02040602050305030304" pitchFamily="18" charset="0"/>
            </a:rPr>
            <a:t> barra</a:t>
          </a:r>
        </a:p>
      </dgm:t>
    </dgm:pt>
    <dgm:pt modelId="{49277529-63A8-6848-8819-4D855FC83323}" type="parTrans" cxnId="{6AF10C3D-77FF-4748-BEB6-22DCD1E4DB57}">
      <dgm:prSet/>
      <dgm:spPr/>
      <dgm:t>
        <a:bodyPr/>
        <a:lstStyle/>
        <a:p>
          <a:endParaRPr lang="en-US"/>
        </a:p>
      </dgm:t>
    </dgm:pt>
    <dgm:pt modelId="{68EB243F-1CB0-4749-94D5-FA79FAD9BF0D}" type="sibTrans" cxnId="{6AF10C3D-77FF-4748-BEB6-22DCD1E4DB57}">
      <dgm:prSet/>
      <dgm:spPr/>
      <dgm:t>
        <a:bodyPr/>
        <a:lstStyle/>
        <a:p>
          <a:endParaRPr lang="en-US"/>
        </a:p>
      </dgm:t>
    </dgm:pt>
    <dgm:pt modelId="{4134A927-EC1A-7D40-B474-3A01DE5245D7}">
      <dgm:prSet custT="1"/>
      <dgm:spPr/>
      <dgm:t>
        <a:bodyPr/>
        <a:lstStyle/>
        <a:p>
          <a:r>
            <a:rPr lang="en-US" sz="1800" dirty="0" err="1">
              <a:latin typeface="Book Antiqua" panose="02040602050305030304" pitchFamily="18" charset="0"/>
            </a:rPr>
            <a:t>Séptima</a:t>
          </a:r>
          <a:r>
            <a:rPr lang="en-US" sz="1800" dirty="0">
              <a:latin typeface="Book Antiqua" panose="02040602050305030304" pitchFamily="18" charset="0"/>
            </a:rPr>
            <a:t> </a:t>
          </a:r>
          <a:r>
            <a:rPr lang="en-US" sz="1800" dirty="0" err="1">
              <a:latin typeface="Book Antiqua" panose="02040602050305030304" pitchFamily="18" charset="0"/>
            </a:rPr>
            <a:t>disposición</a:t>
          </a:r>
          <a:r>
            <a:rPr lang="en-US" sz="1800" dirty="0">
              <a:latin typeface="Book Antiqua" panose="02040602050305030304" pitchFamily="18" charset="0"/>
            </a:rPr>
            <a:t> </a:t>
          </a:r>
          <a:r>
            <a:rPr lang="en-US" sz="1800" dirty="0" err="1">
              <a:latin typeface="Book Antiqua" panose="02040602050305030304" pitchFamily="18" charset="0"/>
            </a:rPr>
            <a:t>complementaria</a:t>
          </a:r>
          <a:r>
            <a:rPr lang="en-US" sz="1800" dirty="0">
              <a:latin typeface="Book Antiqua" panose="02040602050305030304" pitchFamily="18" charset="0"/>
            </a:rPr>
            <a:t>: </a:t>
          </a:r>
          <a:r>
            <a:rPr lang="en-US" sz="1800" dirty="0" err="1">
              <a:latin typeface="Book Antiqua" panose="02040602050305030304" pitchFamily="18" charset="0"/>
            </a:rPr>
            <a:t>Compraventa</a:t>
          </a:r>
          <a:r>
            <a:rPr lang="en-US" sz="1800" dirty="0">
              <a:latin typeface="Book Antiqua" panose="02040602050305030304" pitchFamily="18" charset="0"/>
            </a:rPr>
            <a:t> de </a:t>
          </a:r>
          <a:r>
            <a:rPr lang="en-US" sz="1800" dirty="0" err="1">
              <a:latin typeface="Book Antiqua" panose="02040602050305030304" pitchFamily="18" charset="0"/>
            </a:rPr>
            <a:t>energía</a:t>
          </a:r>
          <a:r>
            <a:rPr lang="en-US" sz="1800" dirty="0">
              <a:latin typeface="Book Antiqua" panose="02040602050305030304" pitchFamily="18" charset="0"/>
            </a:rPr>
            <a:t> de </a:t>
          </a:r>
          <a:r>
            <a:rPr lang="en-US" sz="1800" dirty="0" err="1">
              <a:latin typeface="Book Antiqua" panose="02040602050305030304" pitchFamily="18" charset="0"/>
            </a:rPr>
            <a:t>empresas</a:t>
          </a:r>
          <a:r>
            <a:rPr lang="en-US" sz="1800" dirty="0">
              <a:latin typeface="Book Antiqua" panose="02040602050305030304" pitchFamily="18" charset="0"/>
            </a:rPr>
            <a:t> del Estado</a:t>
          </a:r>
        </a:p>
      </dgm:t>
    </dgm:pt>
    <dgm:pt modelId="{ABD4766B-1147-E04D-8CF1-9CA755A8327D}" type="parTrans" cxnId="{1C24D5D8-585B-1E42-9CAD-89484E8F6551}">
      <dgm:prSet/>
      <dgm:spPr/>
      <dgm:t>
        <a:bodyPr/>
        <a:lstStyle/>
        <a:p>
          <a:endParaRPr lang="en-US"/>
        </a:p>
      </dgm:t>
    </dgm:pt>
    <dgm:pt modelId="{642EEBB6-0BD6-E147-961B-4FF618475252}" type="sibTrans" cxnId="{1C24D5D8-585B-1E42-9CAD-89484E8F6551}">
      <dgm:prSet/>
      <dgm:spPr/>
      <dgm:t>
        <a:bodyPr/>
        <a:lstStyle/>
        <a:p>
          <a:endParaRPr lang="en-US"/>
        </a:p>
      </dgm:t>
    </dgm:pt>
    <dgm:pt modelId="{1EA200F1-C748-184A-8149-BAF23D9267D2}" type="pres">
      <dgm:prSet presAssocID="{A324F4C3-B1A5-6346-8286-60DD9D2CEED3}" presName="linear" presStyleCnt="0">
        <dgm:presLayoutVars>
          <dgm:dir/>
          <dgm:animLvl val="lvl"/>
          <dgm:resizeHandles val="exact"/>
        </dgm:presLayoutVars>
      </dgm:prSet>
      <dgm:spPr/>
    </dgm:pt>
    <dgm:pt modelId="{D65E494A-9F52-F74E-BFA6-6467ADB6747D}" type="pres">
      <dgm:prSet presAssocID="{89742BB2-FF6E-AC4A-A122-607799FE00B4}" presName="parentLin" presStyleCnt="0"/>
      <dgm:spPr/>
    </dgm:pt>
    <dgm:pt modelId="{10050FED-DC7D-F644-AC58-2000F56D8706}" type="pres">
      <dgm:prSet presAssocID="{89742BB2-FF6E-AC4A-A122-607799FE00B4}" presName="parentLeftMargin" presStyleLbl="node1" presStyleIdx="0" presStyleCnt="6"/>
      <dgm:spPr/>
    </dgm:pt>
    <dgm:pt modelId="{58197972-0564-094F-9F0C-A328466F0B37}" type="pres">
      <dgm:prSet presAssocID="{89742BB2-FF6E-AC4A-A122-607799FE00B4}" presName="parentText" presStyleLbl="node1" presStyleIdx="0" presStyleCnt="6" custScaleX="108879" custScaleY="130029">
        <dgm:presLayoutVars>
          <dgm:chMax val="0"/>
          <dgm:bulletEnabled val="1"/>
        </dgm:presLayoutVars>
      </dgm:prSet>
      <dgm:spPr/>
    </dgm:pt>
    <dgm:pt modelId="{88E093AD-FB73-7042-82E7-538B673D5AAB}" type="pres">
      <dgm:prSet presAssocID="{89742BB2-FF6E-AC4A-A122-607799FE00B4}" presName="negativeSpace" presStyleCnt="0"/>
      <dgm:spPr/>
    </dgm:pt>
    <dgm:pt modelId="{13D9748C-FD46-E846-BB55-E4B98BBB2029}" type="pres">
      <dgm:prSet presAssocID="{89742BB2-FF6E-AC4A-A122-607799FE00B4}" presName="childText" presStyleLbl="conFgAcc1" presStyleIdx="0" presStyleCnt="6" custScaleX="90880">
        <dgm:presLayoutVars>
          <dgm:bulletEnabled val="1"/>
        </dgm:presLayoutVars>
      </dgm:prSet>
      <dgm:spPr/>
    </dgm:pt>
    <dgm:pt modelId="{7928FF61-53A6-1047-A606-62808A951DC2}" type="pres">
      <dgm:prSet presAssocID="{00BBA65C-9EC9-4646-B047-8879D7D52ECB}" presName="spaceBetweenRectangles" presStyleCnt="0"/>
      <dgm:spPr/>
    </dgm:pt>
    <dgm:pt modelId="{FBE6466C-87F2-A94C-BA6E-099E916FB468}" type="pres">
      <dgm:prSet presAssocID="{BA7D5795-47AB-D043-B87F-6472FCCE9B56}" presName="parentLin" presStyleCnt="0"/>
      <dgm:spPr/>
    </dgm:pt>
    <dgm:pt modelId="{98B6C828-19BE-594E-9A57-02C7B94668A1}" type="pres">
      <dgm:prSet presAssocID="{BA7D5795-47AB-D043-B87F-6472FCCE9B56}" presName="parentLeftMargin" presStyleLbl="node1" presStyleIdx="0" presStyleCnt="6"/>
      <dgm:spPr/>
    </dgm:pt>
    <dgm:pt modelId="{FF500416-B72B-3D44-A8A9-AB0BFA4894CE}" type="pres">
      <dgm:prSet presAssocID="{BA7D5795-47AB-D043-B87F-6472FCCE9B56}" presName="parentText" presStyleLbl="node1" presStyleIdx="1" presStyleCnt="6" custScaleX="108521" custScaleY="101038">
        <dgm:presLayoutVars>
          <dgm:chMax val="0"/>
          <dgm:bulletEnabled val="1"/>
        </dgm:presLayoutVars>
      </dgm:prSet>
      <dgm:spPr/>
    </dgm:pt>
    <dgm:pt modelId="{6C5F0383-20D5-C340-92A4-2DD403BCD000}" type="pres">
      <dgm:prSet presAssocID="{BA7D5795-47AB-D043-B87F-6472FCCE9B56}" presName="negativeSpace" presStyleCnt="0"/>
      <dgm:spPr/>
    </dgm:pt>
    <dgm:pt modelId="{B6672E1E-C99E-AD47-A1A6-88233083DC0C}" type="pres">
      <dgm:prSet presAssocID="{BA7D5795-47AB-D043-B87F-6472FCCE9B56}" presName="childText" presStyleLbl="conFgAcc1" presStyleIdx="1" presStyleCnt="6" custScaleX="91140" custScaleY="118477" custLinFactNeighborX="0" custLinFactNeighborY="80115">
        <dgm:presLayoutVars>
          <dgm:bulletEnabled val="1"/>
        </dgm:presLayoutVars>
      </dgm:prSet>
      <dgm:spPr/>
    </dgm:pt>
    <dgm:pt modelId="{60D86EAE-8887-AF44-92AF-A2834C380E75}" type="pres">
      <dgm:prSet presAssocID="{F72AAFE7-9D80-9741-9285-1B5C5643FA07}" presName="spaceBetweenRectangles" presStyleCnt="0"/>
      <dgm:spPr/>
    </dgm:pt>
    <dgm:pt modelId="{E5545F84-6838-194A-81E4-CD85A78FC798}" type="pres">
      <dgm:prSet presAssocID="{A385453C-6E78-8844-BB65-697AF275051B}" presName="parentLin" presStyleCnt="0"/>
      <dgm:spPr/>
    </dgm:pt>
    <dgm:pt modelId="{40CF76EC-F9C3-CA4B-8B6B-7A6213EAC731}" type="pres">
      <dgm:prSet presAssocID="{A385453C-6E78-8844-BB65-697AF275051B}" presName="parentLeftMargin" presStyleLbl="node1" presStyleIdx="1" presStyleCnt="6"/>
      <dgm:spPr/>
    </dgm:pt>
    <dgm:pt modelId="{741CD26E-F919-FB42-95E7-107DD3F6948B}" type="pres">
      <dgm:prSet presAssocID="{A385453C-6E78-8844-BB65-697AF275051B}" presName="parentText" presStyleLbl="node1" presStyleIdx="2" presStyleCnt="6" custScaleX="109464" custScaleY="145660">
        <dgm:presLayoutVars>
          <dgm:chMax val="0"/>
          <dgm:bulletEnabled val="1"/>
        </dgm:presLayoutVars>
      </dgm:prSet>
      <dgm:spPr/>
    </dgm:pt>
    <dgm:pt modelId="{1FD0555F-F7C9-1142-88C9-29EC60C1371E}" type="pres">
      <dgm:prSet presAssocID="{A385453C-6E78-8844-BB65-697AF275051B}" presName="negativeSpace" presStyleCnt="0"/>
      <dgm:spPr/>
    </dgm:pt>
    <dgm:pt modelId="{941C5A7D-6F2B-7B43-BAAA-4874C99172C8}" type="pres">
      <dgm:prSet presAssocID="{A385453C-6E78-8844-BB65-697AF275051B}" presName="childText" presStyleLbl="conFgAcc1" presStyleIdx="2" presStyleCnt="6" custScaleX="90880">
        <dgm:presLayoutVars>
          <dgm:bulletEnabled val="1"/>
        </dgm:presLayoutVars>
      </dgm:prSet>
      <dgm:spPr/>
    </dgm:pt>
    <dgm:pt modelId="{11CEF447-5777-D445-B2A3-9CFE6C235CE7}" type="pres">
      <dgm:prSet presAssocID="{0FDF4843-5E4E-1345-A416-E15548ECA249}" presName="spaceBetweenRectangles" presStyleCnt="0"/>
      <dgm:spPr/>
    </dgm:pt>
    <dgm:pt modelId="{FF91E0B1-314F-E44E-95AF-52FE71155A8F}" type="pres">
      <dgm:prSet presAssocID="{B1E0EA92-7B04-9F4E-9532-1727B7DFB818}" presName="parentLin" presStyleCnt="0"/>
      <dgm:spPr/>
    </dgm:pt>
    <dgm:pt modelId="{F5F4BB18-159A-DB4C-9DA7-C360C108F16A}" type="pres">
      <dgm:prSet presAssocID="{B1E0EA92-7B04-9F4E-9532-1727B7DFB818}" presName="parentLeftMargin" presStyleLbl="node1" presStyleIdx="2" presStyleCnt="6"/>
      <dgm:spPr/>
    </dgm:pt>
    <dgm:pt modelId="{F5B7C740-DA8E-E34A-BF63-152AE9588C63}" type="pres">
      <dgm:prSet presAssocID="{B1E0EA92-7B04-9F4E-9532-1727B7DFB818}" presName="parentText" presStyleLbl="node1" presStyleIdx="3" presStyleCnt="6" custScaleX="109002">
        <dgm:presLayoutVars>
          <dgm:chMax val="0"/>
          <dgm:bulletEnabled val="1"/>
        </dgm:presLayoutVars>
      </dgm:prSet>
      <dgm:spPr/>
    </dgm:pt>
    <dgm:pt modelId="{F6EDDB2B-2B80-334E-ABC3-31DA036B3764}" type="pres">
      <dgm:prSet presAssocID="{B1E0EA92-7B04-9F4E-9532-1727B7DFB818}" presName="negativeSpace" presStyleCnt="0"/>
      <dgm:spPr/>
    </dgm:pt>
    <dgm:pt modelId="{92AE8C8D-B5AB-C64E-A0DC-807C893C0DE2}" type="pres">
      <dgm:prSet presAssocID="{B1E0EA92-7B04-9F4E-9532-1727B7DFB818}" presName="childText" presStyleLbl="conFgAcc1" presStyleIdx="3" presStyleCnt="6" custScaleX="91127">
        <dgm:presLayoutVars>
          <dgm:bulletEnabled val="1"/>
        </dgm:presLayoutVars>
      </dgm:prSet>
      <dgm:spPr/>
    </dgm:pt>
    <dgm:pt modelId="{9A152DC4-41C1-DA4B-83C5-D04DBB2F35FC}" type="pres">
      <dgm:prSet presAssocID="{F6FA7FC0-C5B7-A648-8930-E9DCF4310291}" presName="spaceBetweenRectangles" presStyleCnt="0"/>
      <dgm:spPr/>
    </dgm:pt>
    <dgm:pt modelId="{E215E541-6CF3-F64D-94A1-789C1E43654C}" type="pres">
      <dgm:prSet presAssocID="{6AB6F00F-AA66-C347-B13E-1049C1C1DB00}" presName="parentLin" presStyleCnt="0"/>
      <dgm:spPr/>
    </dgm:pt>
    <dgm:pt modelId="{7D3E3982-580C-F64B-8D12-E724BC665CC8}" type="pres">
      <dgm:prSet presAssocID="{6AB6F00F-AA66-C347-B13E-1049C1C1DB00}" presName="parentLeftMargin" presStyleLbl="node1" presStyleIdx="3" presStyleCnt="6"/>
      <dgm:spPr/>
    </dgm:pt>
    <dgm:pt modelId="{63DFD261-BD54-EB4A-83D3-5B398A067E93}" type="pres">
      <dgm:prSet presAssocID="{6AB6F00F-AA66-C347-B13E-1049C1C1DB00}" presName="parentText" presStyleLbl="node1" presStyleIdx="4" presStyleCnt="6" custScaleX="109113" custScaleY="129724">
        <dgm:presLayoutVars>
          <dgm:chMax val="0"/>
          <dgm:bulletEnabled val="1"/>
        </dgm:presLayoutVars>
      </dgm:prSet>
      <dgm:spPr/>
    </dgm:pt>
    <dgm:pt modelId="{9735F360-13CF-8D42-8989-2F1AB954840B}" type="pres">
      <dgm:prSet presAssocID="{6AB6F00F-AA66-C347-B13E-1049C1C1DB00}" presName="negativeSpace" presStyleCnt="0"/>
      <dgm:spPr/>
    </dgm:pt>
    <dgm:pt modelId="{BFF7A70C-6ADE-7A48-A506-803991ADAECD}" type="pres">
      <dgm:prSet presAssocID="{6AB6F00F-AA66-C347-B13E-1049C1C1DB00}" presName="childText" presStyleLbl="conFgAcc1" presStyleIdx="4" presStyleCnt="6" custScaleX="91517">
        <dgm:presLayoutVars>
          <dgm:bulletEnabled val="1"/>
        </dgm:presLayoutVars>
      </dgm:prSet>
      <dgm:spPr/>
    </dgm:pt>
    <dgm:pt modelId="{60142675-1A3C-7E4C-B9BD-9487DA34361F}" type="pres">
      <dgm:prSet presAssocID="{68EB243F-1CB0-4749-94D5-FA79FAD9BF0D}" presName="spaceBetweenRectangles" presStyleCnt="0"/>
      <dgm:spPr/>
    </dgm:pt>
    <dgm:pt modelId="{33137A6F-90C0-1542-9078-68BE27295A0D}" type="pres">
      <dgm:prSet presAssocID="{4134A927-EC1A-7D40-B474-3A01DE5245D7}" presName="parentLin" presStyleCnt="0"/>
      <dgm:spPr/>
    </dgm:pt>
    <dgm:pt modelId="{D8A94C89-CAED-A743-95D3-CCF1F3132C4C}" type="pres">
      <dgm:prSet presAssocID="{4134A927-EC1A-7D40-B474-3A01DE5245D7}" presName="parentLeftMargin" presStyleLbl="node1" presStyleIdx="4" presStyleCnt="6"/>
      <dgm:spPr/>
    </dgm:pt>
    <dgm:pt modelId="{D6E489B7-CC78-1F4C-83E7-3D83E53BFC4B}" type="pres">
      <dgm:prSet presAssocID="{4134A927-EC1A-7D40-B474-3A01DE5245D7}" presName="parentText" presStyleLbl="node1" presStyleIdx="5" presStyleCnt="6" custScaleX="109702" custScaleY="120752">
        <dgm:presLayoutVars>
          <dgm:chMax val="0"/>
          <dgm:bulletEnabled val="1"/>
        </dgm:presLayoutVars>
      </dgm:prSet>
      <dgm:spPr/>
    </dgm:pt>
    <dgm:pt modelId="{4724C9E3-FF75-9646-A1D8-BA3863B67F35}" type="pres">
      <dgm:prSet presAssocID="{4134A927-EC1A-7D40-B474-3A01DE5245D7}" presName="negativeSpace" presStyleCnt="0"/>
      <dgm:spPr/>
    </dgm:pt>
    <dgm:pt modelId="{FAF71258-FE32-C248-82DC-0897E46890F4}" type="pres">
      <dgm:prSet presAssocID="{4134A927-EC1A-7D40-B474-3A01DE5245D7}" presName="childText" presStyleLbl="conFgAcc1" presStyleIdx="5" presStyleCnt="6" custScaleX="91494">
        <dgm:presLayoutVars>
          <dgm:bulletEnabled val="1"/>
        </dgm:presLayoutVars>
      </dgm:prSet>
      <dgm:spPr/>
    </dgm:pt>
  </dgm:ptLst>
  <dgm:cxnLst>
    <dgm:cxn modelId="{76658008-B858-164C-B8C5-1A152B8764A4}" type="presOf" srcId="{B1E0EA92-7B04-9F4E-9532-1727B7DFB818}" destId="{F5F4BB18-159A-DB4C-9DA7-C360C108F16A}" srcOrd="0" destOrd="0" presId="urn:microsoft.com/office/officeart/2005/8/layout/list1"/>
    <dgm:cxn modelId="{6077A017-C411-C749-801C-35A336F5E531}" type="presOf" srcId="{4134A927-EC1A-7D40-B474-3A01DE5245D7}" destId="{D6E489B7-CC78-1F4C-83E7-3D83E53BFC4B}" srcOrd="1" destOrd="0" presId="urn:microsoft.com/office/officeart/2005/8/layout/list1"/>
    <dgm:cxn modelId="{F3B75E28-63A3-C343-A717-C0D8E28C6478}" type="presOf" srcId="{6AB6F00F-AA66-C347-B13E-1049C1C1DB00}" destId="{7D3E3982-580C-F64B-8D12-E724BC665CC8}" srcOrd="0" destOrd="0" presId="urn:microsoft.com/office/officeart/2005/8/layout/list1"/>
    <dgm:cxn modelId="{D3790230-3E7E-A948-8B18-351D916F2EA7}" type="presOf" srcId="{BA7D5795-47AB-D043-B87F-6472FCCE9B56}" destId="{FF500416-B72B-3D44-A8A9-AB0BFA4894CE}" srcOrd="1" destOrd="0" presId="urn:microsoft.com/office/officeart/2005/8/layout/list1"/>
    <dgm:cxn modelId="{6AF10C3D-77FF-4748-BEB6-22DCD1E4DB57}" srcId="{A324F4C3-B1A5-6346-8286-60DD9D2CEED3}" destId="{6AB6F00F-AA66-C347-B13E-1049C1C1DB00}" srcOrd="4" destOrd="0" parTransId="{49277529-63A8-6848-8819-4D855FC83323}" sibTransId="{68EB243F-1CB0-4749-94D5-FA79FAD9BF0D}"/>
    <dgm:cxn modelId="{7673EB3F-E40C-4247-9654-55AFC44355B2}" type="presOf" srcId="{A324F4C3-B1A5-6346-8286-60DD9D2CEED3}" destId="{1EA200F1-C748-184A-8149-BAF23D9267D2}" srcOrd="0" destOrd="0" presId="urn:microsoft.com/office/officeart/2005/8/layout/list1"/>
    <dgm:cxn modelId="{E239CD53-850D-5641-89E7-EE1AE584F30E}" srcId="{A324F4C3-B1A5-6346-8286-60DD9D2CEED3}" destId="{A385453C-6E78-8844-BB65-697AF275051B}" srcOrd="2" destOrd="0" parTransId="{5C06EF00-3129-5745-AB68-F34908A601B9}" sibTransId="{0FDF4843-5E4E-1345-A416-E15548ECA249}"/>
    <dgm:cxn modelId="{C738AC92-6A4E-9B4F-B045-AA863CEEAACA}" srcId="{A324F4C3-B1A5-6346-8286-60DD9D2CEED3}" destId="{B1E0EA92-7B04-9F4E-9532-1727B7DFB818}" srcOrd="3" destOrd="0" parTransId="{42B0C97F-A3B2-3147-B0EF-C7D1F0392AB3}" sibTransId="{F6FA7FC0-C5B7-A648-8930-E9DCF4310291}"/>
    <dgm:cxn modelId="{A5473394-C2A6-A84A-9900-2A9703769E4B}" type="presOf" srcId="{A385453C-6E78-8844-BB65-697AF275051B}" destId="{741CD26E-F919-FB42-95E7-107DD3F6948B}" srcOrd="1" destOrd="0" presId="urn:microsoft.com/office/officeart/2005/8/layout/list1"/>
    <dgm:cxn modelId="{78A49B97-4B3D-114C-A456-431DAF464A95}" type="presOf" srcId="{BA7D5795-47AB-D043-B87F-6472FCCE9B56}" destId="{98B6C828-19BE-594E-9A57-02C7B94668A1}" srcOrd="0" destOrd="0" presId="urn:microsoft.com/office/officeart/2005/8/layout/list1"/>
    <dgm:cxn modelId="{CFA31AA4-858B-DA48-BF11-9A340434F89E}" srcId="{A324F4C3-B1A5-6346-8286-60DD9D2CEED3}" destId="{89742BB2-FF6E-AC4A-A122-607799FE00B4}" srcOrd="0" destOrd="0" parTransId="{140C29CB-D66F-114E-B46F-15F83C95685F}" sibTransId="{00BBA65C-9EC9-4646-B047-8879D7D52ECB}"/>
    <dgm:cxn modelId="{0F131DA6-8895-714B-B94B-C8A650A02BB3}" srcId="{A324F4C3-B1A5-6346-8286-60DD9D2CEED3}" destId="{BA7D5795-47AB-D043-B87F-6472FCCE9B56}" srcOrd="1" destOrd="0" parTransId="{110AFD02-9C5B-9E47-AA73-555F663201BD}" sibTransId="{F72AAFE7-9D80-9741-9285-1B5C5643FA07}"/>
    <dgm:cxn modelId="{FDF245AE-DDEE-E54E-B882-81A7BD7DE4AC}" type="presOf" srcId="{89742BB2-FF6E-AC4A-A122-607799FE00B4}" destId="{58197972-0564-094F-9F0C-A328466F0B37}" srcOrd="1" destOrd="0" presId="urn:microsoft.com/office/officeart/2005/8/layout/list1"/>
    <dgm:cxn modelId="{C67CF8CC-436D-5B4B-B655-DAD0B05F4B2C}" type="presOf" srcId="{6AB6F00F-AA66-C347-B13E-1049C1C1DB00}" destId="{63DFD261-BD54-EB4A-83D3-5B398A067E93}" srcOrd="1" destOrd="0" presId="urn:microsoft.com/office/officeart/2005/8/layout/list1"/>
    <dgm:cxn modelId="{F756F6D0-7B4E-CC43-ACCD-505FAC395F83}" type="presOf" srcId="{A385453C-6E78-8844-BB65-697AF275051B}" destId="{40CF76EC-F9C3-CA4B-8B6B-7A6213EAC731}" srcOrd="0" destOrd="0" presId="urn:microsoft.com/office/officeart/2005/8/layout/list1"/>
    <dgm:cxn modelId="{1C24D5D8-585B-1E42-9CAD-89484E8F6551}" srcId="{A324F4C3-B1A5-6346-8286-60DD9D2CEED3}" destId="{4134A927-EC1A-7D40-B474-3A01DE5245D7}" srcOrd="5" destOrd="0" parTransId="{ABD4766B-1147-E04D-8CF1-9CA755A8327D}" sibTransId="{642EEBB6-0BD6-E147-961B-4FF618475252}"/>
    <dgm:cxn modelId="{807FDAE9-6161-AF4B-8BC0-45AE8DE631D1}" type="presOf" srcId="{89742BB2-FF6E-AC4A-A122-607799FE00B4}" destId="{10050FED-DC7D-F644-AC58-2000F56D8706}" srcOrd="0" destOrd="0" presId="urn:microsoft.com/office/officeart/2005/8/layout/list1"/>
    <dgm:cxn modelId="{E22E08EA-02AC-F648-B458-B524E08D5137}" type="presOf" srcId="{4134A927-EC1A-7D40-B474-3A01DE5245D7}" destId="{D8A94C89-CAED-A743-95D3-CCF1F3132C4C}" srcOrd="0" destOrd="0" presId="urn:microsoft.com/office/officeart/2005/8/layout/list1"/>
    <dgm:cxn modelId="{8B6D71FC-9EF3-244A-A248-E4A9666C2015}" type="presOf" srcId="{B1E0EA92-7B04-9F4E-9532-1727B7DFB818}" destId="{F5B7C740-DA8E-E34A-BF63-152AE9588C63}" srcOrd="1" destOrd="0" presId="urn:microsoft.com/office/officeart/2005/8/layout/list1"/>
    <dgm:cxn modelId="{C8309C46-B098-0E4D-AE86-F8F6CE1B3F79}" type="presParOf" srcId="{1EA200F1-C748-184A-8149-BAF23D9267D2}" destId="{D65E494A-9F52-F74E-BFA6-6467ADB6747D}" srcOrd="0" destOrd="0" presId="urn:microsoft.com/office/officeart/2005/8/layout/list1"/>
    <dgm:cxn modelId="{A92CFFB7-A7FF-2C44-B2C8-5FF534518720}" type="presParOf" srcId="{D65E494A-9F52-F74E-BFA6-6467ADB6747D}" destId="{10050FED-DC7D-F644-AC58-2000F56D8706}" srcOrd="0" destOrd="0" presId="urn:microsoft.com/office/officeart/2005/8/layout/list1"/>
    <dgm:cxn modelId="{09A6A1FD-1DE8-0244-9DE9-1D20AC158560}" type="presParOf" srcId="{D65E494A-9F52-F74E-BFA6-6467ADB6747D}" destId="{58197972-0564-094F-9F0C-A328466F0B37}" srcOrd="1" destOrd="0" presId="urn:microsoft.com/office/officeart/2005/8/layout/list1"/>
    <dgm:cxn modelId="{A93AFC37-5D26-0B44-ABEE-718A19BB686E}" type="presParOf" srcId="{1EA200F1-C748-184A-8149-BAF23D9267D2}" destId="{88E093AD-FB73-7042-82E7-538B673D5AAB}" srcOrd="1" destOrd="0" presId="urn:microsoft.com/office/officeart/2005/8/layout/list1"/>
    <dgm:cxn modelId="{0FD5E569-A480-CE46-B59B-53AB5F378662}" type="presParOf" srcId="{1EA200F1-C748-184A-8149-BAF23D9267D2}" destId="{13D9748C-FD46-E846-BB55-E4B98BBB2029}" srcOrd="2" destOrd="0" presId="urn:microsoft.com/office/officeart/2005/8/layout/list1"/>
    <dgm:cxn modelId="{28E92408-0235-A742-8C01-331AC5AE1C0A}" type="presParOf" srcId="{1EA200F1-C748-184A-8149-BAF23D9267D2}" destId="{7928FF61-53A6-1047-A606-62808A951DC2}" srcOrd="3" destOrd="0" presId="urn:microsoft.com/office/officeart/2005/8/layout/list1"/>
    <dgm:cxn modelId="{6C45F0F7-C0C9-8E44-B4AE-352F64AC9B56}" type="presParOf" srcId="{1EA200F1-C748-184A-8149-BAF23D9267D2}" destId="{FBE6466C-87F2-A94C-BA6E-099E916FB468}" srcOrd="4" destOrd="0" presId="urn:microsoft.com/office/officeart/2005/8/layout/list1"/>
    <dgm:cxn modelId="{A16CDF6E-0808-7144-8F36-B0C4C1A41B4E}" type="presParOf" srcId="{FBE6466C-87F2-A94C-BA6E-099E916FB468}" destId="{98B6C828-19BE-594E-9A57-02C7B94668A1}" srcOrd="0" destOrd="0" presId="urn:microsoft.com/office/officeart/2005/8/layout/list1"/>
    <dgm:cxn modelId="{D3BBA366-459F-9745-B390-92B39D020BAF}" type="presParOf" srcId="{FBE6466C-87F2-A94C-BA6E-099E916FB468}" destId="{FF500416-B72B-3D44-A8A9-AB0BFA4894CE}" srcOrd="1" destOrd="0" presId="urn:microsoft.com/office/officeart/2005/8/layout/list1"/>
    <dgm:cxn modelId="{13525409-4E71-3E42-99FC-DDFF5446548F}" type="presParOf" srcId="{1EA200F1-C748-184A-8149-BAF23D9267D2}" destId="{6C5F0383-20D5-C340-92A4-2DD403BCD000}" srcOrd="5" destOrd="0" presId="urn:microsoft.com/office/officeart/2005/8/layout/list1"/>
    <dgm:cxn modelId="{010BCBB3-53F0-774E-9DD0-9816E6103EFE}" type="presParOf" srcId="{1EA200F1-C748-184A-8149-BAF23D9267D2}" destId="{B6672E1E-C99E-AD47-A1A6-88233083DC0C}" srcOrd="6" destOrd="0" presId="urn:microsoft.com/office/officeart/2005/8/layout/list1"/>
    <dgm:cxn modelId="{B291769A-6056-AD44-949C-B3185E1D0EF2}" type="presParOf" srcId="{1EA200F1-C748-184A-8149-BAF23D9267D2}" destId="{60D86EAE-8887-AF44-92AF-A2834C380E75}" srcOrd="7" destOrd="0" presId="urn:microsoft.com/office/officeart/2005/8/layout/list1"/>
    <dgm:cxn modelId="{917D8340-FC52-E646-ADDF-8AA5F3042BDA}" type="presParOf" srcId="{1EA200F1-C748-184A-8149-BAF23D9267D2}" destId="{E5545F84-6838-194A-81E4-CD85A78FC798}" srcOrd="8" destOrd="0" presId="urn:microsoft.com/office/officeart/2005/8/layout/list1"/>
    <dgm:cxn modelId="{64967A13-0181-3840-864A-5739993F6B03}" type="presParOf" srcId="{E5545F84-6838-194A-81E4-CD85A78FC798}" destId="{40CF76EC-F9C3-CA4B-8B6B-7A6213EAC731}" srcOrd="0" destOrd="0" presId="urn:microsoft.com/office/officeart/2005/8/layout/list1"/>
    <dgm:cxn modelId="{0CFADCA2-983F-C048-8DFD-DE74B5F3F3BA}" type="presParOf" srcId="{E5545F84-6838-194A-81E4-CD85A78FC798}" destId="{741CD26E-F919-FB42-95E7-107DD3F6948B}" srcOrd="1" destOrd="0" presId="urn:microsoft.com/office/officeart/2005/8/layout/list1"/>
    <dgm:cxn modelId="{9742750E-E947-DB44-ACF2-A73C12931A3A}" type="presParOf" srcId="{1EA200F1-C748-184A-8149-BAF23D9267D2}" destId="{1FD0555F-F7C9-1142-88C9-29EC60C1371E}" srcOrd="9" destOrd="0" presId="urn:microsoft.com/office/officeart/2005/8/layout/list1"/>
    <dgm:cxn modelId="{619A85AA-E663-624B-8458-6776A796A0DA}" type="presParOf" srcId="{1EA200F1-C748-184A-8149-BAF23D9267D2}" destId="{941C5A7D-6F2B-7B43-BAAA-4874C99172C8}" srcOrd="10" destOrd="0" presId="urn:microsoft.com/office/officeart/2005/8/layout/list1"/>
    <dgm:cxn modelId="{FC954840-694B-0F44-B690-E2CD7E2A9CE6}" type="presParOf" srcId="{1EA200F1-C748-184A-8149-BAF23D9267D2}" destId="{11CEF447-5777-D445-B2A3-9CFE6C235CE7}" srcOrd="11" destOrd="0" presId="urn:microsoft.com/office/officeart/2005/8/layout/list1"/>
    <dgm:cxn modelId="{DA5E0B3F-128D-4846-9357-9497D5871DAD}" type="presParOf" srcId="{1EA200F1-C748-184A-8149-BAF23D9267D2}" destId="{FF91E0B1-314F-E44E-95AF-52FE71155A8F}" srcOrd="12" destOrd="0" presId="urn:microsoft.com/office/officeart/2005/8/layout/list1"/>
    <dgm:cxn modelId="{4B56808E-BFF4-8645-885B-A37C31034520}" type="presParOf" srcId="{FF91E0B1-314F-E44E-95AF-52FE71155A8F}" destId="{F5F4BB18-159A-DB4C-9DA7-C360C108F16A}" srcOrd="0" destOrd="0" presId="urn:microsoft.com/office/officeart/2005/8/layout/list1"/>
    <dgm:cxn modelId="{7C0D5DEE-EB99-EA4C-A9E2-1B5C3A35ECCB}" type="presParOf" srcId="{FF91E0B1-314F-E44E-95AF-52FE71155A8F}" destId="{F5B7C740-DA8E-E34A-BF63-152AE9588C63}" srcOrd="1" destOrd="0" presId="urn:microsoft.com/office/officeart/2005/8/layout/list1"/>
    <dgm:cxn modelId="{79A151B0-FF30-7D47-83CA-CF96833C709C}" type="presParOf" srcId="{1EA200F1-C748-184A-8149-BAF23D9267D2}" destId="{F6EDDB2B-2B80-334E-ABC3-31DA036B3764}" srcOrd="13" destOrd="0" presId="urn:microsoft.com/office/officeart/2005/8/layout/list1"/>
    <dgm:cxn modelId="{29B0A0FD-5125-C748-AA45-F7F3E5DA68C1}" type="presParOf" srcId="{1EA200F1-C748-184A-8149-BAF23D9267D2}" destId="{92AE8C8D-B5AB-C64E-A0DC-807C893C0DE2}" srcOrd="14" destOrd="0" presId="urn:microsoft.com/office/officeart/2005/8/layout/list1"/>
    <dgm:cxn modelId="{3FB5FCF7-D1DD-E04A-A929-407A22E07C9D}" type="presParOf" srcId="{1EA200F1-C748-184A-8149-BAF23D9267D2}" destId="{9A152DC4-41C1-DA4B-83C5-D04DBB2F35FC}" srcOrd="15" destOrd="0" presId="urn:microsoft.com/office/officeart/2005/8/layout/list1"/>
    <dgm:cxn modelId="{06B9D277-5F91-F946-9A17-53DEDF9F038C}" type="presParOf" srcId="{1EA200F1-C748-184A-8149-BAF23D9267D2}" destId="{E215E541-6CF3-F64D-94A1-789C1E43654C}" srcOrd="16" destOrd="0" presId="urn:microsoft.com/office/officeart/2005/8/layout/list1"/>
    <dgm:cxn modelId="{9ADC5B33-6804-3346-9FFB-5DBEB8F1735B}" type="presParOf" srcId="{E215E541-6CF3-F64D-94A1-789C1E43654C}" destId="{7D3E3982-580C-F64B-8D12-E724BC665CC8}" srcOrd="0" destOrd="0" presId="urn:microsoft.com/office/officeart/2005/8/layout/list1"/>
    <dgm:cxn modelId="{54AA6BAA-B0A0-AC40-BE68-191DFCF2D01F}" type="presParOf" srcId="{E215E541-6CF3-F64D-94A1-789C1E43654C}" destId="{63DFD261-BD54-EB4A-83D3-5B398A067E93}" srcOrd="1" destOrd="0" presId="urn:microsoft.com/office/officeart/2005/8/layout/list1"/>
    <dgm:cxn modelId="{3DAE04DA-B016-6A49-B9D6-A9681EC81C1E}" type="presParOf" srcId="{1EA200F1-C748-184A-8149-BAF23D9267D2}" destId="{9735F360-13CF-8D42-8989-2F1AB954840B}" srcOrd="17" destOrd="0" presId="urn:microsoft.com/office/officeart/2005/8/layout/list1"/>
    <dgm:cxn modelId="{7BDFA881-3B5E-9F40-9ED7-E355089DB49F}" type="presParOf" srcId="{1EA200F1-C748-184A-8149-BAF23D9267D2}" destId="{BFF7A70C-6ADE-7A48-A506-803991ADAECD}" srcOrd="18" destOrd="0" presId="urn:microsoft.com/office/officeart/2005/8/layout/list1"/>
    <dgm:cxn modelId="{F28C6295-ADEC-CD4B-86F6-25C0C37A1F9E}" type="presParOf" srcId="{1EA200F1-C748-184A-8149-BAF23D9267D2}" destId="{60142675-1A3C-7E4C-B9BD-9487DA34361F}" srcOrd="19" destOrd="0" presId="urn:microsoft.com/office/officeart/2005/8/layout/list1"/>
    <dgm:cxn modelId="{8921B609-BFD7-764E-BFDA-22FC14D96EF0}" type="presParOf" srcId="{1EA200F1-C748-184A-8149-BAF23D9267D2}" destId="{33137A6F-90C0-1542-9078-68BE27295A0D}" srcOrd="20" destOrd="0" presId="urn:microsoft.com/office/officeart/2005/8/layout/list1"/>
    <dgm:cxn modelId="{83DDA1EA-EB34-F94B-9258-2D5CD08A0EAB}" type="presParOf" srcId="{33137A6F-90C0-1542-9078-68BE27295A0D}" destId="{D8A94C89-CAED-A743-95D3-CCF1F3132C4C}" srcOrd="0" destOrd="0" presId="urn:microsoft.com/office/officeart/2005/8/layout/list1"/>
    <dgm:cxn modelId="{1CBABECE-10AE-414B-98DF-6FA3F2E5129D}" type="presParOf" srcId="{33137A6F-90C0-1542-9078-68BE27295A0D}" destId="{D6E489B7-CC78-1F4C-83E7-3D83E53BFC4B}" srcOrd="1" destOrd="0" presId="urn:microsoft.com/office/officeart/2005/8/layout/list1"/>
    <dgm:cxn modelId="{CFA5D704-72FC-2F4B-9307-1F1592767962}" type="presParOf" srcId="{1EA200F1-C748-184A-8149-BAF23D9267D2}" destId="{4724C9E3-FF75-9646-A1D8-BA3863B67F35}" srcOrd="21" destOrd="0" presId="urn:microsoft.com/office/officeart/2005/8/layout/list1"/>
    <dgm:cxn modelId="{8CBEFBD6-7724-4748-8ADE-A51E8BF87756}" type="presParOf" srcId="{1EA200F1-C748-184A-8149-BAF23D9267D2}" destId="{FAF71258-FE32-C248-82DC-0897E46890F4}" srcOrd="2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A324F4C3-B1A5-6346-8286-60DD9D2CEED3}"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US"/>
        </a:p>
      </dgm:t>
    </dgm:pt>
    <dgm:pt modelId="{89742BB2-FF6E-AC4A-A122-607799FE00B4}">
      <dgm:prSet phldrT="[Text]" custT="1"/>
      <dgm:spPr/>
      <dgm:t>
        <a:bodyPr/>
        <a:lstStyle/>
        <a:p>
          <a:r>
            <a:rPr lang="en-US" sz="1800" dirty="0" err="1">
              <a:latin typeface="Book Antiqua" panose="02040602050305030304" pitchFamily="18" charset="0"/>
            </a:rPr>
            <a:t>Artículo</a:t>
          </a:r>
          <a:r>
            <a:rPr lang="en-US" sz="1800" dirty="0">
              <a:latin typeface="Book Antiqua" panose="02040602050305030304" pitchFamily="18" charset="0"/>
            </a:rPr>
            <a:t> 1: </a:t>
          </a:r>
          <a:r>
            <a:rPr lang="en-US" sz="1800" dirty="0" err="1">
              <a:latin typeface="Book Antiqua" panose="02040602050305030304" pitchFamily="18" charset="0"/>
            </a:rPr>
            <a:t>Definiciones</a:t>
          </a:r>
          <a:r>
            <a:rPr lang="en-US" sz="1800" dirty="0">
              <a:latin typeface="Book Antiqua" panose="02040602050305030304" pitchFamily="18" charset="0"/>
            </a:rPr>
            <a:t> de “</a:t>
          </a:r>
          <a:r>
            <a:rPr lang="en-US" sz="1800" dirty="0" err="1">
              <a:latin typeface="Book Antiqua" panose="02040602050305030304" pitchFamily="18" charset="0"/>
            </a:rPr>
            <a:t>agentes</a:t>
          </a:r>
          <a:r>
            <a:rPr lang="en-US" sz="1800" dirty="0">
              <a:latin typeface="Book Antiqua" panose="02040602050305030304" pitchFamily="18" charset="0"/>
            </a:rPr>
            <a:t>”, “</a:t>
          </a:r>
          <a:r>
            <a:rPr lang="en-US" sz="1800" dirty="0" err="1">
              <a:latin typeface="Book Antiqua" panose="02040602050305030304" pitchFamily="18" charset="0"/>
            </a:rPr>
            <a:t>servicios</a:t>
          </a:r>
          <a:r>
            <a:rPr lang="en-US" sz="1800" dirty="0">
              <a:latin typeface="Book Antiqua" panose="02040602050305030304" pitchFamily="18" charset="0"/>
            </a:rPr>
            <a:t> </a:t>
          </a:r>
          <a:r>
            <a:rPr lang="en-US" sz="1800" dirty="0" err="1">
              <a:latin typeface="Book Antiqua" panose="02040602050305030304" pitchFamily="18" charset="0"/>
            </a:rPr>
            <a:t>complementarios</a:t>
          </a:r>
          <a:r>
            <a:rPr lang="en-US" sz="1800" dirty="0">
              <a:latin typeface="Book Antiqua" panose="02040602050305030304" pitchFamily="18" charset="0"/>
            </a:rPr>
            <a:t>” y “</a:t>
          </a:r>
          <a:r>
            <a:rPr lang="en-US" sz="1800" dirty="0" err="1">
              <a:latin typeface="Book Antiqua" panose="02040602050305030304" pitchFamily="18" charset="0"/>
            </a:rPr>
            <a:t>proveedores</a:t>
          </a:r>
          <a:r>
            <a:rPr lang="en-US" sz="1800" dirty="0">
              <a:latin typeface="Book Antiqua" panose="02040602050305030304" pitchFamily="18" charset="0"/>
            </a:rPr>
            <a:t> de </a:t>
          </a:r>
          <a:r>
            <a:rPr lang="en-US" sz="1800" dirty="0" err="1">
              <a:latin typeface="Book Antiqua" panose="02040602050305030304" pitchFamily="18" charset="0"/>
            </a:rPr>
            <a:t>servicios</a:t>
          </a:r>
          <a:r>
            <a:rPr lang="en-US" sz="1800" dirty="0">
              <a:latin typeface="Book Antiqua" panose="02040602050305030304" pitchFamily="18" charset="0"/>
            </a:rPr>
            <a:t> </a:t>
          </a:r>
          <a:r>
            <a:rPr lang="en-US" sz="1800" dirty="0" err="1">
              <a:latin typeface="Book Antiqua" panose="02040602050305030304" pitchFamily="18" charset="0"/>
            </a:rPr>
            <a:t>complementarios</a:t>
          </a:r>
          <a:r>
            <a:rPr lang="en-US" sz="1800" dirty="0">
              <a:latin typeface="Book Antiqua" panose="02040602050305030304" pitchFamily="18" charset="0"/>
            </a:rPr>
            <a:t>”  </a:t>
          </a:r>
        </a:p>
      </dgm:t>
    </dgm:pt>
    <dgm:pt modelId="{140C29CB-D66F-114E-B46F-15F83C95685F}" type="parTrans" cxnId="{CFA31AA4-858B-DA48-BF11-9A340434F89E}">
      <dgm:prSet/>
      <dgm:spPr/>
      <dgm:t>
        <a:bodyPr/>
        <a:lstStyle/>
        <a:p>
          <a:endParaRPr lang="en-US"/>
        </a:p>
      </dgm:t>
    </dgm:pt>
    <dgm:pt modelId="{00BBA65C-9EC9-4646-B047-8879D7D52ECB}" type="sibTrans" cxnId="{CFA31AA4-858B-DA48-BF11-9A340434F89E}">
      <dgm:prSet/>
      <dgm:spPr/>
      <dgm:t>
        <a:bodyPr/>
        <a:lstStyle/>
        <a:p>
          <a:endParaRPr lang="en-US"/>
        </a:p>
      </dgm:t>
    </dgm:pt>
    <dgm:pt modelId="{A385453C-6E78-8844-BB65-697AF275051B}">
      <dgm:prSet phldrT="[Text]" custT="1"/>
      <dgm:spPr/>
      <dgm:t>
        <a:bodyPr/>
        <a:lstStyle/>
        <a:p>
          <a:r>
            <a:rPr lang="en-US" sz="1800" dirty="0" err="1">
              <a:latin typeface="Book Antiqua" panose="02040602050305030304" pitchFamily="18" charset="0"/>
            </a:rPr>
            <a:t>Artículo</a:t>
          </a:r>
          <a:r>
            <a:rPr lang="en-US" sz="1800" dirty="0">
              <a:latin typeface="Book Antiqua" panose="02040602050305030304" pitchFamily="18" charset="0"/>
            </a:rPr>
            <a:t> 4: </a:t>
          </a:r>
          <a:r>
            <a:rPr lang="en-US" sz="1800" dirty="0" err="1">
              <a:latin typeface="Book Antiqua" panose="02040602050305030304" pitchFamily="18" charset="0"/>
            </a:rPr>
            <a:t>Licitaciones</a:t>
          </a:r>
          <a:r>
            <a:rPr lang="en-US" sz="1800" dirty="0">
              <a:latin typeface="Book Antiqua" panose="02040602050305030304" pitchFamily="18" charset="0"/>
            </a:rPr>
            <a:t>: </a:t>
          </a:r>
          <a:r>
            <a:rPr lang="en-US" sz="1800" dirty="0" err="1">
              <a:latin typeface="Book Antiqua" panose="02040602050305030304" pitchFamily="18" charset="0"/>
            </a:rPr>
            <a:t>Bloques</a:t>
          </a:r>
          <a:r>
            <a:rPr lang="en-US" sz="1800" dirty="0">
              <a:latin typeface="Book Antiqua" panose="02040602050305030304" pitchFamily="18" charset="0"/>
            </a:rPr>
            <a:t> de </a:t>
          </a:r>
          <a:r>
            <a:rPr lang="en-US" sz="1800" dirty="0" err="1">
              <a:latin typeface="Book Antiqua" panose="02040602050305030304" pitchFamily="18" charset="0"/>
            </a:rPr>
            <a:t>potencia</a:t>
          </a:r>
          <a:r>
            <a:rPr lang="en-US" sz="1800" dirty="0">
              <a:latin typeface="Book Antiqua" panose="02040602050305030304" pitchFamily="18" charset="0"/>
            </a:rPr>
            <a:t> o </a:t>
          </a:r>
          <a:r>
            <a:rPr lang="en-US" sz="1800" dirty="0" err="1">
              <a:latin typeface="Book Antiqua" panose="02040602050305030304" pitchFamily="18" charset="0"/>
            </a:rPr>
            <a:t>energía</a:t>
          </a:r>
          <a:r>
            <a:rPr lang="en-US" sz="1800" dirty="0">
              <a:latin typeface="Book Antiqua" panose="02040602050305030304" pitchFamily="18" charset="0"/>
            </a:rPr>
            <a:t>, </a:t>
          </a:r>
          <a:r>
            <a:rPr lang="en-US" sz="1800" dirty="0" err="1">
              <a:latin typeface="Book Antiqua" panose="02040602050305030304" pitchFamily="18" charset="0"/>
            </a:rPr>
            <a:t>plazos</a:t>
          </a:r>
          <a:r>
            <a:rPr lang="en-US" sz="1800" dirty="0">
              <a:latin typeface="Book Antiqua" panose="02040602050305030304" pitchFamily="18" charset="0"/>
            </a:rPr>
            <a:t>, </a:t>
          </a:r>
          <a:r>
            <a:rPr lang="en-US" sz="1800" dirty="0" err="1">
              <a:latin typeface="Book Antiqua" panose="02040602050305030304" pitchFamily="18" charset="0"/>
            </a:rPr>
            <a:t>precios</a:t>
          </a:r>
          <a:r>
            <a:rPr lang="en-US" sz="1800" dirty="0">
              <a:latin typeface="Book Antiqua" panose="02040602050305030304" pitchFamily="18" charset="0"/>
            </a:rPr>
            <a:t>, </a:t>
          </a:r>
          <a:r>
            <a:rPr lang="en-US" sz="1800" dirty="0" err="1">
              <a:latin typeface="Book Antiqua" panose="02040602050305030304" pitchFamily="18" charset="0"/>
            </a:rPr>
            <a:t>condiciones</a:t>
          </a:r>
          <a:endParaRPr lang="en-US" sz="1800" dirty="0">
            <a:latin typeface="Book Antiqua" panose="02040602050305030304" pitchFamily="18" charset="0"/>
          </a:endParaRPr>
        </a:p>
      </dgm:t>
    </dgm:pt>
    <dgm:pt modelId="{5C06EF00-3129-5745-AB68-F34908A601B9}" type="parTrans" cxnId="{E239CD53-850D-5641-89E7-EE1AE584F30E}">
      <dgm:prSet/>
      <dgm:spPr/>
      <dgm:t>
        <a:bodyPr/>
        <a:lstStyle/>
        <a:p>
          <a:endParaRPr lang="en-US"/>
        </a:p>
      </dgm:t>
    </dgm:pt>
    <dgm:pt modelId="{0FDF4843-5E4E-1345-A416-E15548ECA249}" type="sibTrans" cxnId="{E239CD53-850D-5641-89E7-EE1AE584F30E}">
      <dgm:prSet/>
      <dgm:spPr/>
      <dgm:t>
        <a:bodyPr/>
        <a:lstStyle/>
        <a:p>
          <a:endParaRPr lang="en-US"/>
        </a:p>
      </dgm:t>
    </dgm:pt>
    <dgm:pt modelId="{B1E0EA92-7B04-9F4E-9532-1727B7DFB818}">
      <dgm:prSet phldrT="[Text]" custT="1"/>
      <dgm:spPr/>
      <dgm:t>
        <a:bodyPr/>
        <a:lstStyle/>
        <a:p>
          <a:r>
            <a:rPr lang="en-US" sz="1800" dirty="0" err="1">
              <a:latin typeface="Book Antiqua" panose="02040602050305030304" pitchFamily="18" charset="0"/>
            </a:rPr>
            <a:t>Capítulo</a:t>
          </a:r>
          <a:r>
            <a:rPr lang="en-US" sz="1800" dirty="0">
              <a:latin typeface="Book Antiqua" panose="02040602050305030304" pitchFamily="18" charset="0"/>
            </a:rPr>
            <a:t> Octavo: </a:t>
          </a:r>
          <a:r>
            <a:rPr lang="en-US" sz="1800" dirty="0" err="1">
              <a:latin typeface="Book Antiqua" panose="02040602050305030304" pitchFamily="18" charset="0"/>
            </a:rPr>
            <a:t>Regulación</a:t>
          </a:r>
          <a:r>
            <a:rPr lang="en-US" sz="1800" dirty="0">
              <a:latin typeface="Book Antiqua" panose="02040602050305030304" pitchFamily="18" charset="0"/>
            </a:rPr>
            <a:t> de </a:t>
          </a:r>
          <a:r>
            <a:rPr lang="en-US" sz="1800" dirty="0" err="1">
              <a:latin typeface="Book Antiqua" panose="02040602050305030304" pitchFamily="18" charset="0"/>
            </a:rPr>
            <a:t>Servicios</a:t>
          </a:r>
          <a:r>
            <a:rPr lang="en-US" sz="1800" dirty="0">
              <a:latin typeface="Book Antiqua" panose="02040602050305030304" pitchFamily="18" charset="0"/>
            </a:rPr>
            <a:t> </a:t>
          </a:r>
          <a:r>
            <a:rPr lang="en-US" sz="1800" dirty="0" err="1">
              <a:latin typeface="Book Antiqua" panose="02040602050305030304" pitchFamily="18" charset="0"/>
            </a:rPr>
            <a:t>Complementarios</a:t>
          </a:r>
          <a:endParaRPr lang="en-US" sz="1800" dirty="0">
            <a:latin typeface="Book Antiqua" panose="02040602050305030304" pitchFamily="18" charset="0"/>
          </a:endParaRPr>
        </a:p>
      </dgm:t>
    </dgm:pt>
    <dgm:pt modelId="{42B0C97F-A3B2-3147-B0EF-C7D1F0392AB3}" type="parTrans" cxnId="{C738AC92-6A4E-9B4F-B045-AA863CEEAACA}">
      <dgm:prSet/>
      <dgm:spPr/>
      <dgm:t>
        <a:bodyPr/>
        <a:lstStyle/>
        <a:p>
          <a:endParaRPr lang="en-US"/>
        </a:p>
      </dgm:t>
    </dgm:pt>
    <dgm:pt modelId="{F6FA7FC0-C5B7-A648-8930-E9DCF4310291}" type="sibTrans" cxnId="{C738AC92-6A4E-9B4F-B045-AA863CEEAACA}">
      <dgm:prSet/>
      <dgm:spPr/>
      <dgm:t>
        <a:bodyPr/>
        <a:lstStyle/>
        <a:p>
          <a:endParaRPr lang="en-US"/>
        </a:p>
      </dgm:t>
    </dgm:pt>
    <dgm:pt modelId="{BA7D5795-47AB-D043-B87F-6472FCCE9B56}">
      <dgm:prSet custT="1"/>
      <dgm:spPr/>
      <dgm:t>
        <a:bodyPr/>
        <a:lstStyle/>
        <a:p>
          <a:r>
            <a:rPr lang="en-US" sz="1800" dirty="0" err="1">
              <a:latin typeface="Book Antiqua" panose="02040602050305030304" pitchFamily="18" charset="0"/>
            </a:rPr>
            <a:t>Artículo</a:t>
          </a:r>
          <a:r>
            <a:rPr lang="en-US" sz="1800" dirty="0">
              <a:latin typeface="Book Antiqua" panose="02040602050305030304" pitchFamily="18" charset="0"/>
            </a:rPr>
            <a:t> 3: División entre “</a:t>
          </a:r>
          <a:r>
            <a:rPr lang="en-US" sz="1800" dirty="0" err="1">
              <a:latin typeface="Book Antiqua" panose="02040602050305030304" pitchFamily="18" charset="0"/>
            </a:rPr>
            <a:t>potencia</a:t>
          </a:r>
          <a:r>
            <a:rPr lang="en-US" sz="1800" dirty="0">
              <a:latin typeface="Book Antiqua" panose="02040602050305030304" pitchFamily="18" charset="0"/>
            </a:rPr>
            <a:t> </a:t>
          </a:r>
          <a:r>
            <a:rPr lang="en-US" sz="1800" dirty="0" err="1">
              <a:latin typeface="Book Antiqua" panose="02040602050305030304" pitchFamily="18" charset="0"/>
            </a:rPr>
            <a:t>firme</a:t>
          </a:r>
          <a:r>
            <a:rPr lang="en-US" sz="1800" dirty="0">
              <a:latin typeface="Book Antiqua" panose="02040602050305030304" pitchFamily="18" charset="0"/>
            </a:rPr>
            <a:t>” y “</a:t>
          </a:r>
          <a:r>
            <a:rPr lang="en-US" sz="1800" dirty="0" err="1">
              <a:latin typeface="Book Antiqua" panose="02040602050305030304" pitchFamily="18" charset="0"/>
            </a:rPr>
            <a:t>energía</a:t>
          </a:r>
          <a:r>
            <a:rPr lang="en-US" sz="1800" dirty="0">
              <a:latin typeface="Book Antiqua" panose="02040602050305030304" pitchFamily="18" charset="0"/>
            </a:rPr>
            <a:t> </a:t>
          </a:r>
          <a:r>
            <a:rPr lang="en-US" sz="1800" dirty="0" err="1">
              <a:latin typeface="Book Antiqua" panose="02040602050305030304" pitchFamily="18" charset="0"/>
            </a:rPr>
            <a:t>firme</a:t>
          </a:r>
          <a:r>
            <a:rPr lang="en-US" sz="1800" dirty="0">
              <a:latin typeface="Book Antiqua" panose="02040602050305030304" pitchFamily="18" charset="0"/>
            </a:rPr>
            <a:t>”</a:t>
          </a:r>
        </a:p>
      </dgm:t>
    </dgm:pt>
    <dgm:pt modelId="{110AFD02-9C5B-9E47-AA73-555F663201BD}" type="parTrans" cxnId="{0F131DA6-8895-714B-B94B-C8A650A02BB3}">
      <dgm:prSet/>
      <dgm:spPr/>
      <dgm:t>
        <a:bodyPr/>
        <a:lstStyle/>
        <a:p>
          <a:endParaRPr lang="en-US"/>
        </a:p>
      </dgm:t>
    </dgm:pt>
    <dgm:pt modelId="{F72AAFE7-9D80-9741-9285-1B5C5643FA07}" type="sibTrans" cxnId="{0F131DA6-8895-714B-B94B-C8A650A02BB3}">
      <dgm:prSet/>
      <dgm:spPr/>
      <dgm:t>
        <a:bodyPr/>
        <a:lstStyle/>
        <a:p>
          <a:endParaRPr lang="en-US"/>
        </a:p>
      </dgm:t>
    </dgm:pt>
    <dgm:pt modelId="{6AB6F00F-AA66-C347-B13E-1049C1C1DB00}">
      <dgm:prSet custT="1"/>
      <dgm:spPr/>
      <dgm:t>
        <a:bodyPr/>
        <a:lstStyle/>
        <a:p>
          <a:r>
            <a:rPr lang="en-US" sz="1800" dirty="0">
              <a:latin typeface="Book Antiqua" panose="02040602050305030304" pitchFamily="18" charset="0"/>
            </a:rPr>
            <a:t>Segunda </a:t>
          </a:r>
          <a:r>
            <a:rPr lang="en-US" sz="1800" dirty="0" err="1">
              <a:latin typeface="Book Antiqua" panose="02040602050305030304" pitchFamily="18" charset="0"/>
            </a:rPr>
            <a:t>disposición</a:t>
          </a:r>
          <a:r>
            <a:rPr lang="en-US" sz="1800" dirty="0">
              <a:latin typeface="Book Antiqua" panose="02040602050305030304" pitchFamily="18" charset="0"/>
            </a:rPr>
            <a:t> </a:t>
          </a:r>
          <a:r>
            <a:rPr lang="en-US" sz="1800" dirty="0" err="1">
              <a:latin typeface="Book Antiqua" panose="02040602050305030304" pitchFamily="18" charset="0"/>
            </a:rPr>
            <a:t>complementaria</a:t>
          </a:r>
          <a:r>
            <a:rPr lang="en-US" sz="1800" dirty="0">
              <a:latin typeface="Book Antiqua" panose="02040602050305030304" pitchFamily="18" charset="0"/>
            </a:rPr>
            <a:t>: Nueva </a:t>
          </a:r>
          <a:r>
            <a:rPr lang="en-US" sz="1800" dirty="0" err="1">
              <a:latin typeface="Book Antiqua" panose="02040602050305030304" pitchFamily="18" charset="0"/>
            </a:rPr>
            <a:t>referencia</a:t>
          </a:r>
          <a:r>
            <a:rPr lang="en-US" sz="1800" dirty="0">
              <a:latin typeface="Book Antiqua" panose="02040602050305030304" pitchFamily="18" charset="0"/>
            </a:rPr>
            <a:t> para la </a:t>
          </a:r>
          <a:r>
            <a:rPr lang="en-US" sz="1800" dirty="0" err="1">
              <a:latin typeface="Book Antiqua" panose="02040602050305030304" pitchFamily="18" charset="0"/>
            </a:rPr>
            <a:t>comparación</a:t>
          </a:r>
          <a:r>
            <a:rPr lang="en-US" sz="1800" dirty="0">
              <a:latin typeface="Book Antiqua" panose="02040602050305030304" pitchFamily="18" charset="0"/>
            </a:rPr>
            <a:t> del </a:t>
          </a:r>
          <a:r>
            <a:rPr lang="en-US" sz="1800" dirty="0" err="1">
              <a:latin typeface="Book Antiqua" panose="02040602050305030304" pitchFamily="18" charset="0"/>
            </a:rPr>
            <a:t>precio</a:t>
          </a:r>
          <a:r>
            <a:rPr lang="en-US" sz="1800" dirty="0">
              <a:latin typeface="Book Antiqua" panose="02040602050305030304" pitchFamily="18" charset="0"/>
            </a:rPr>
            <a:t> </a:t>
          </a:r>
          <a:r>
            <a:rPr lang="en-US" sz="1800" dirty="0" err="1">
              <a:latin typeface="Book Antiqua" panose="02040602050305030304" pitchFamily="18" charset="0"/>
            </a:rPr>
            <a:t>en</a:t>
          </a:r>
          <a:r>
            <a:rPr lang="en-US" sz="1800" dirty="0">
              <a:latin typeface="Book Antiqua" panose="02040602050305030304" pitchFamily="18" charset="0"/>
            </a:rPr>
            <a:t> barra</a:t>
          </a:r>
        </a:p>
      </dgm:t>
    </dgm:pt>
    <dgm:pt modelId="{49277529-63A8-6848-8819-4D855FC83323}" type="parTrans" cxnId="{6AF10C3D-77FF-4748-BEB6-22DCD1E4DB57}">
      <dgm:prSet/>
      <dgm:spPr/>
      <dgm:t>
        <a:bodyPr/>
        <a:lstStyle/>
        <a:p>
          <a:endParaRPr lang="en-US"/>
        </a:p>
      </dgm:t>
    </dgm:pt>
    <dgm:pt modelId="{68EB243F-1CB0-4749-94D5-FA79FAD9BF0D}" type="sibTrans" cxnId="{6AF10C3D-77FF-4748-BEB6-22DCD1E4DB57}">
      <dgm:prSet/>
      <dgm:spPr/>
      <dgm:t>
        <a:bodyPr/>
        <a:lstStyle/>
        <a:p>
          <a:endParaRPr lang="en-US"/>
        </a:p>
      </dgm:t>
    </dgm:pt>
    <dgm:pt modelId="{4134A927-EC1A-7D40-B474-3A01DE5245D7}">
      <dgm:prSet custT="1"/>
      <dgm:spPr>
        <a:solidFill>
          <a:schemeClr val="accent6">
            <a:lumMod val="75000"/>
          </a:schemeClr>
        </a:solidFill>
      </dgm:spPr>
      <dgm:t>
        <a:bodyPr/>
        <a:lstStyle/>
        <a:p>
          <a:r>
            <a:rPr lang="en-US" sz="1800" dirty="0" err="1">
              <a:latin typeface="Book Antiqua" panose="02040602050305030304" pitchFamily="18" charset="0"/>
            </a:rPr>
            <a:t>Séptima</a:t>
          </a:r>
          <a:r>
            <a:rPr lang="en-US" sz="1800" dirty="0">
              <a:latin typeface="Book Antiqua" panose="02040602050305030304" pitchFamily="18" charset="0"/>
            </a:rPr>
            <a:t> </a:t>
          </a:r>
          <a:r>
            <a:rPr lang="en-US" sz="1800" dirty="0" err="1">
              <a:latin typeface="Book Antiqua" panose="02040602050305030304" pitchFamily="18" charset="0"/>
            </a:rPr>
            <a:t>disposición</a:t>
          </a:r>
          <a:r>
            <a:rPr lang="en-US" sz="1800" dirty="0">
              <a:latin typeface="Book Antiqua" panose="02040602050305030304" pitchFamily="18" charset="0"/>
            </a:rPr>
            <a:t> </a:t>
          </a:r>
          <a:r>
            <a:rPr lang="en-US" sz="1800" dirty="0" err="1">
              <a:latin typeface="Book Antiqua" panose="02040602050305030304" pitchFamily="18" charset="0"/>
            </a:rPr>
            <a:t>complementaria</a:t>
          </a:r>
          <a:r>
            <a:rPr lang="en-US" sz="1800" dirty="0">
              <a:latin typeface="Book Antiqua" panose="02040602050305030304" pitchFamily="18" charset="0"/>
            </a:rPr>
            <a:t>: </a:t>
          </a:r>
          <a:r>
            <a:rPr lang="en-US" sz="1800" dirty="0" err="1">
              <a:latin typeface="Book Antiqua" panose="02040602050305030304" pitchFamily="18" charset="0"/>
            </a:rPr>
            <a:t>Compraventa</a:t>
          </a:r>
          <a:r>
            <a:rPr lang="en-US" sz="1800" dirty="0">
              <a:latin typeface="Book Antiqua" panose="02040602050305030304" pitchFamily="18" charset="0"/>
            </a:rPr>
            <a:t> de </a:t>
          </a:r>
          <a:r>
            <a:rPr lang="en-US" sz="1800" dirty="0" err="1">
              <a:latin typeface="Book Antiqua" panose="02040602050305030304" pitchFamily="18" charset="0"/>
            </a:rPr>
            <a:t>energía</a:t>
          </a:r>
          <a:r>
            <a:rPr lang="en-US" sz="1800" dirty="0">
              <a:latin typeface="Book Antiqua" panose="02040602050305030304" pitchFamily="18" charset="0"/>
            </a:rPr>
            <a:t> de </a:t>
          </a:r>
          <a:r>
            <a:rPr lang="en-US" sz="1800" dirty="0" err="1">
              <a:latin typeface="Book Antiqua" panose="02040602050305030304" pitchFamily="18" charset="0"/>
            </a:rPr>
            <a:t>empresas</a:t>
          </a:r>
          <a:r>
            <a:rPr lang="en-US" sz="1800" dirty="0">
              <a:latin typeface="Book Antiqua" panose="02040602050305030304" pitchFamily="18" charset="0"/>
            </a:rPr>
            <a:t> del Estado</a:t>
          </a:r>
        </a:p>
      </dgm:t>
    </dgm:pt>
    <dgm:pt modelId="{ABD4766B-1147-E04D-8CF1-9CA755A8327D}" type="parTrans" cxnId="{1C24D5D8-585B-1E42-9CAD-89484E8F6551}">
      <dgm:prSet/>
      <dgm:spPr/>
      <dgm:t>
        <a:bodyPr/>
        <a:lstStyle/>
        <a:p>
          <a:endParaRPr lang="en-US"/>
        </a:p>
      </dgm:t>
    </dgm:pt>
    <dgm:pt modelId="{642EEBB6-0BD6-E147-961B-4FF618475252}" type="sibTrans" cxnId="{1C24D5D8-585B-1E42-9CAD-89484E8F6551}">
      <dgm:prSet/>
      <dgm:spPr/>
      <dgm:t>
        <a:bodyPr/>
        <a:lstStyle/>
        <a:p>
          <a:endParaRPr lang="en-US"/>
        </a:p>
      </dgm:t>
    </dgm:pt>
    <dgm:pt modelId="{1EA200F1-C748-184A-8149-BAF23D9267D2}" type="pres">
      <dgm:prSet presAssocID="{A324F4C3-B1A5-6346-8286-60DD9D2CEED3}" presName="linear" presStyleCnt="0">
        <dgm:presLayoutVars>
          <dgm:dir/>
          <dgm:animLvl val="lvl"/>
          <dgm:resizeHandles val="exact"/>
        </dgm:presLayoutVars>
      </dgm:prSet>
      <dgm:spPr/>
    </dgm:pt>
    <dgm:pt modelId="{D65E494A-9F52-F74E-BFA6-6467ADB6747D}" type="pres">
      <dgm:prSet presAssocID="{89742BB2-FF6E-AC4A-A122-607799FE00B4}" presName="parentLin" presStyleCnt="0"/>
      <dgm:spPr/>
    </dgm:pt>
    <dgm:pt modelId="{10050FED-DC7D-F644-AC58-2000F56D8706}" type="pres">
      <dgm:prSet presAssocID="{89742BB2-FF6E-AC4A-A122-607799FE00B4}" presName="parentLeftMargin" presStyleLbl="node1" presStyleIdx="0" presStyleCnt="6"/>
      <dgm:spPr/>
    </dgm:pt>
    <dgm:pt modelId="{58197972-0564-094F-9F0C-A328466F0B37}" type="pres">
      <dgm:prSet presAssocID="{89742BB2-FF6E-AC4A-A122-607799FE00B4}" presName="parentText" presStyleLbl="node1" presStyleIdx="0" presStyleCnt="6" custScaleX="108879" custScaleY="130029">
        <dgm:presLayoutVars>
          <dgm:chMax val="0"/>
          <dgm:bulletEnabled val="1"/>
        </dgm:presLayoutVars>
      </dgm:prSet>
      <dgm:spPr/>
    </dgm:pt>
    <dgm:pt modelId="{88E093AD-FB73-7042-82E7-538B673D5AAB}" type="pres">
      <dgm:prSet presAssocID="{89742BB2-FF6E-AC4A-A122-607799FE00B4}" presName="negativeSpace" presStyleCnt="0"/>
      <dgm:spPr/>
    </dgm:pt>
    <dgm:pt modelId="{13D9748C-FD46-E846-BB55-E4B98BBB2029}" type="pres">
      <dgm:prSet presAssocID="{89742BB2-FF6E-AC4A-A122-607799FE00B4}" presName="childText" presStyleLbl="conFgAcc1" presStyleIdx="0" presStyleCnt="6" custScaleX="90880">
        <dgm:presLayoutVars>
          <dgm:bulletEnabled val="1"/>
        </dgm:presLayoutVars>
      </dgm:prSet>
      <dgm:spPr/>
    </dgm:pt>
    <dgm:pt modelId="{7928FF61-53A6-1047-A606-62808A951DC2}" type="pres">
      <dgm:prSet presAssocID="{00BBA65C-9EC9-4646-B047-8879D7D52ECB}" presName="spaceBetweenRectangles" presStyleCnt="0"/>
      <dgm:spPr/>
    </dgm:pt>
    <dgm:pt modelId="{FBE6466C-87F2-A94C-BA6E-099E916FB468}" type="pres">
      <dgm:prSet presAssocID="{BA7D5795-47AB-D043-B87F-6472FCCE9B56}" presName="parentLin" presStyleCnt="0"/>
      <dgm:spPr/>
    </dgm:pt>
    <dgm:pt modelId="{98B6C828-19BE-594E-9A57-02C7B94668A1}" type="pres">
      <dgm:prSet presAssocID="{BA7D5795-47AB-D043-B87F-6472FCCE9B56}" presName="parentLeftMargin" presStyleLbl="node1" presStyleIdx="0" presStyleCnt="6"/>
      <dgm:spPr/>
    </dgm:pt>
    <dgm:pt modelId="{FF500416-B72B-3D44-A8A9-AB0BFA4894CE}" type="pres">
      <dgm:prSet presAssocID="{BA7D5795-47AB-D043-B87F-6472FCCE9B56}" presName="parentText" presStyleLbl="node1" presStyleIdx="1" presStyleCnt="6" custScaleX="108521" custScaleY="101038">
        <dgm:presLayoutVars>
          <dgm:chMax val="0"/>
          <dgm:bulletEnabled val="1"/>
        </dgm:presLayoutVars>
      </dgm:prSet>
      <dgm:spPr/>
    </dgm:pt>
    <dgm:pt modelId="{6C5F0383-20D5-C340-92A4-2DD403BCD000}" type="pres">
      <dgm:prSet presAssocID="{BA7D5795-47AB-D043-B87F-6472FCCE9B56}" presName="negativeSpace" presStyleCnt="0"/>
      <dgm:spPr/>
    </dgm:pt>
    <dgm:pt modelId="{B6672E1E-C99E-AD47-A1A6-88233083DC0C}" type="pres">
      <dgm:prSet presAssocID="{BA7D5795-47AB-D043-B87F-6472FCCE9B56}" presName="childText" presStyleLbl="conFgAcc1" presStyleIdx="1" presStyleCnt="6" custScaleX="91140" custScaleY="118477" custLinFactNeighborX="0" custLinFactNeighborY="80115">
        <dgm:presLayoutVars>
          <dgm:bulletEnabled val="1"/>
        </dgm:presLayoutVars>
      </dgm:prSet>
      <dgm:spPr/>
    </dgm:pt>
    <dgm:pt modelId="{60D86EAE-8887-AF44-92AF-A2834C380E75}" type="pres">
      <dgm:prSet presAssocID="{F72AAFE7-9D80-9741-9285-1B5C5643FA07}" presName="spaceBetweenRectangles" presStyleCnt="0"/>
      <dgm:spPr/>
    </dgm:pt>
    <dgm:pt modelId="{E5545F84-6838-194A-81E4-CD85A78FC798}" type="pres">
      <dgm:prSet presAssocID="{A385453C-6E78-8844-BB65-697AF275051B}" presName="parentLin" presStyleCnt="0"/>
      <dgm:spPr/>
    </dgm:pt>
    <dgm:pt modelId="{40CF76EC-F9C3-CA4B-8B6B-7A6213EAC731}" type="pres">
      <dgm:prSet presAssocID="{A385453C-6E78-8844-BB65-697AF275051B}" presName="parentLeftMargin" presStyleLbl="node1" presStyleIdx="1" presStyleCnt="6"/>
      <dgm:spPr/>
    </dgm:pt>
    <dgm:pt modelId="{741CD26E-F919-FB42-95E7-107DD3F6948B}" type="pres">
      <dgm:prSet presAssocID="{A385453C-6E78-8844-BB65-697AF275051B}" presName="parentText" presStyleLbl="node1" presStyleIdx="2" presStyleCnt="6" custScaleX="109464" custScaleY="145660">
        <dgm:presLayoutVars>
          <dgm:chMax val="0"/>
          <dgm:bulletEnabled val="1"/>
        </dgm:presLayoutVars>
      </dgm:prSet>
      <dgm:spPr/>
    </dgm:pt>
    <dgm:pt modelId="{1FD0555F-F7C9-1142-88C9-29EC60C1371E}" type="pres">
      <dgm:prSet presAssocID="{A385453C-6E78-8844-BB65-697AF275051B}" presName="negativeSpace" presStyleCnt="0"/>
      <dgm:spPr/>
    </dgm:pt>
    <dgm:pt modelId="{941C5A7D-6F2B-7B43-BAAA-4874C99172C8}" type="pres">
      <dgm:prSet presAssocID="{A385453C-6E78-8844-BB65-697AF275051B}" presName="childText" presStyleLbl="conFgAcc1" presStyleIdx="2" presStyleCnt="6" custScaleX="90880">
        <dgm:presLayoutVars>
          <dgm:bulletEnabled val="1"/>
        </dgm:presLayoutVars>
      </dgm:prSet>
      <dgm:spPr/>
    </dgm:pt>
    <dgm:pt modelId="{11CEF447-5777-D445-B2A3-9CFE6C235CE7}" type="pres">
      <dgm:prSet presAssocID="{0FDF4843-5E4E-1345-A416-E15548ECA249}" presName="spaceBetweenRectangles" presStyleCnt="0"/>
      <dgm:spPr/>
    </dgm:pt>
    <dgm:pt modelId="{FF91E0B1-314F-E44E-95AF-52FE71155A8F}" type="pres">
      <dgm:prSet presAssocID="{B1E0EA92-7B04-9F4E-9532-1727B7DFB818}" presName="parentLin" presStyleCnt="0"/>
      <dgm:spPr/>
    </dgm:pt>
    <dgm:pt modelId="{F5F4BB18-159A-DB4C-9DA7-C360C108F16A}" type="pres">
      <dgm:prSet presAssocID="{B1E0EA92-7B04-9F4E-9532-1727B7DFB818}" presName="parentLeftMargin" presStyleLbl="node1" presStyleIdx="2" presStyleCnt="6"/>
      <dgm:spPr/>
    </dgm:pt>
    <dgm:pt modelId="{F5B7C740-DA8E-E34A-BF63-152AE9588C63}" type="pres">
      <dgm:prSet presAssocID="{B1E0EA92-7B04-9F4E-9532-1727B7DFB818}" presName="parentText" presStyleLbl="node1" presStyleIdx="3" presStyleCnt="6" custScaleX="109002">
        <dgm:presLayoutVars>
          <dgm:chMax val="0"/>
          <dgm:bulletEnabled val="1"/>
        </dgm:presLayoutVars>
      </dgm:prSet>
      <dgm:spPr/>
    </dgm:pt>
    <dgm:pt modelId="{F6EDDB2B-2B80-334E-ABC3-31DA036B3764}" type="pres">
      <dgm:prSet presAssocID="{B1E0EA92-7B04-9F4E-9532-1727B7DFB818}" presName="negativeSpace" presStyleCnt="0"/>
      <dgm:spPr/>
    </dgm:pt>
    <dgm:pt modelId="{92AE8C8D-B5AB-C64E-A0DC-807C893C0DE2}" type="pres">
      <dgm:prSet presAssocID="{B1E0EA92-7B04-9F4E-9532-1727B7DFB818}" presName="childText" presStyleLbl="conFgAcc1" presStyleIdx="3" presStyleCnt="6" custScaleX="91127">
        <dgm:presLayoutVars>
          <dgm:bulletEnabled val="1"/>
        </dgm:presLayoutVars>
      </dgm:prSet>
      <dgm:spPr/>
    </dgm:pt>
    <dgm:pt modelId="{9A152DC4-41C1-DA4B-83C5-D04DBB2F35FC}" type="pres">
      <dgm:prSet presAssocID="{F6FA7FC0-C5B7-A648-8930-E9DCF4310291}" presName="spaceBetweenRectangles" presStyleCnt="0"/>
      <dgm:spPr/>
    </dgm:pt>
    <dgm:pt modelId="{E215E541-6CF3-F64D-94A1-789C1E43654C}" type="pres">
      <dgm:prSet presAssocID="{6AB6F00F-AA66-C347-B13E-1049C1C1DB00}" presName="parentLin" presStyleCnt="0"/>
      <dgm:spPr/>
    </dgm:pt>
    <dgm:pt modelId="{7D3E3982-580C-F64B-8D12-E724BC665CC8}" type="pres">
      <dgm:prSet presAssocID="{6AB6F00F-AA66-C347-B13E-1049C1C1DB00}" presName="parentLeftMargin" presStyleLbl="node1" presStyleIdx="3" presStyleCnt="6"/>
      <dgm:spPr/>
    </dgm:pt>
    <dgm:pt modelId="{63DFD261-BD54-EB4A-83D3-5B398A067E93}" type="pres">
      <dgm:prSet presAssocID="{6AB6F00F-AA66-C347-B13E-1049C1C1DB00}" presName="parentText" presStyleLbl="node1" presStyleIdx="4" presStyleCnt="6" custScaleX="109113" custScaleY="129724">
        <dgm:presLayoutVars>
          <dgm:chMax val="0"/>
          <dgm:bulletEnabled val="1"/>
        </dgm:presLayoutVars>
      </dgm:prSet>
      <dgm:spPr/>
    </dgm:pt>
    <dgm:pt modelId="{9735F360-13CF-8D42-8989-2F1AB954840B}" type="pres">
      <dgm:prSet presAssocID="{6AB6F00F-AA66-C347-B13E-1049C1C1DB00}" presName="negativeSpace" presStyleCnt="0"/>
      <dgm:spPr/>
    </dgm:pt>
    <dgm:pt modelId="{BFF7A70C-6ADE-7A48-A506-803991ADAECD}" type="pres">
      <dgm:prSet presAssocID="{6AB6F00F-AA66-C347-B13E-1049C1C1DB00}" presName="childText" presStyleLbl="conFgAcc1" presStyleIdx="4" presStyleCnt="6" custScaleX="91517">
        <dgm:presLayoutVars>
          <dgm:bulletEnabled val="1"/>
        </dgm:presLayoutVars>
      </dgm:prSet>
      <dgm:spPr/>
    </dgm:pt>
    <dgm:pt modelId="{60142675-1A3C-7E4C-B9BD-9487DA34361F}" type="pres">
      <dgm:prSet presAssocID="{68EB243F-1CB0-4749-94D5-FA79FAD9BF0D}" presName="spaceBetweenRectangles" presStyleCnt="0"/>
      <dgm:spPr/>
    </dgm:pt>
    <dgm:pt modelId="{33137A6F-90C0-1542-9078-68BE27295A0D}" type="pres">
      <dgm:prSet presAssocID="{4134A927-EC1A-7D40-B474-3A01DE5245D7}" presName="parentLin" presStyleCnt="0"/>
      <dgm:spPr/>
    </dgm:pt>
    <dgm:pt modelId="{D8A94C89-CAED-A743-95D3-CCF1F3132C4C}" type="pres">
      <dgm:prSet presAssocID="{4134A927-EC1A-7D40-B474-3A01DE5245D7}" presName="parentLeftMargin" presStyleLbl="node1" presStyleIdx="4" presStyleCnt="6"/>
      <dgm:spPr/>
    </dgm:pt>
    <dgm:pt modelId="{D6E489B7-CC78-1F4C-83E7-3D83E53BFC4B}" type="pres">
      <dgm:prSet presAssocID="{4134A927-EC1A-7D40-B474-3A01DE5245D7}" presName="parentText" presStyleLbl="node1" presStyleIdx="5" presStyleCnt="6" custScaleX="109702" custScaleY="120752">
        <dgm:presLayoutVars>
          <dgm:chMax val="0"/>
          <dgm:bulletEnabled val="1"/>
        </dgm:presLayoutVars>
      </dgm:prSet>
      <dgm:spPr/>
    </dgm:pt>
    <dgm:pt modelId="{4724C9E3-FF75-9646-A1D8-BA3863B67F35}" type="pres">
      <dgm:prSet presAssocID="{4134A927-EC1A-7D40-B474-3A01DE5245D7}" presName="negativeSpace" presStyleCnt="0"/>
      <dgm:spPr/>
    </dgm:pt>
    <dgm:pt modelId="{FAF71258-FE32-C248-82DC-0897E46890F4}" type="pres">
      <dgm:prSet presAssocID="{4134A927-EC1A-7D40-B474-3A01DE5245D7}" presName="childText" presStyleLbl="conFgAcc1" presStyleIdx="5" presStyleCnt="6" custScaleX="91494">
        <dgm:presLayoutVars>
          <dgm:bulletEnabled val="1"/>
        </dgm:presLayoutVars>
      </dgm:prSet>
      <dgm:spPr/>
    </dgm:pt>
  </dgm:ptLst>
  <dgm:cxnLst>
    <dgm:cxn modelId="{76658008-B858-164C-B8C5-1A152B8764A4}" type="presOf" srcId="{B1E0EA92-7B04-9F4E-9532-1727B7DFB818}" destId="{F5F4BB18-159A-DB4C-9DA7-C360C108F16A}" srcOrd="0" destOrd="0" presId="urn:microsoft.com/office/officeart/2005/8/layout/list1"/>
    <dgm:cxn modelId="{6077A017-C411-C749-801C-35A336F5E531}" type="presOf" srcId="{4134A927-EC1A-7D40-B474-3A01DE5245D7}" destId="{D6E489B7-CC78-1F4C-83E7-3D83E53BFC4B}" srcOrd="1" destOrd="0" presId="urn:microsoft.com/office/officeart/2005/8/layout/list1"/>
    <dgm:cxn modelId="{F3B75E28-63A3-C343-A717-C0D8E28C6478}" type="presOf" srcId="{6AB6F00F-AA66-C347-B13E-1049C1C1DB00}" destId="{7D3E3982-580C-F64B-8D12-E724BC665CC8}" srcOrd="0" destOrd="0" presId="urn:microsoft.com/office/officeart/2005/8/layout/list1"/>
    <dgm:cxn modelId="{D3790230-3E7E-A948-8B18-351D916F2EA7}" type="presOf" srcId="{BA7D5795-47AB-D043-B87F-6472FCCE9B56}" destId="{FF500416-B72B-3D44-A8A9-AB0BFA4894CE}" srcOrd="1" destOrd="0" presId="urn:microsoft.com/office/officeart/2005/8/layout/list1"/>
    <dgm:cxn modelId="{6AF10C3D-77FF-4748-BEB6-22DCD1E4DB57}" srcId="{A324F4C3-B1A5-6346-8286-60DD9D2CEED3}" destId="{6AB6F00F-AA66-C347-B13E-1049C1C1DB00}" srcOrd="4" destOrd="0" parTransId="{49277529-63A8-6848-8819-4D855FC83323}" sibTransId="{68EB243F-1CB0-4749-94D5-FA79FAD9BF0D}"/>
    <dgm:cxn modelId="{7673EB3F-E40C-4247-9654-55AFC44355B2}" type="presOf" srcId="{A324F4C3-B1A5-6346-8286-60DD9D2CEED3}" destId="{1EA200F1-C748-184A-8149-BAF23D9267D2}" srcOrd="0" destOrd="0" presId="urn:microsoft.com/office/officeart/2005/8/layout/list1"/>
    <dgm:cxn modelId="{E239CD53-850D-5641-89E7-EE1AE584F30E}" srcId="{A324F4C3-B1A5-6346-8286-60DD9D2CEED3}" destId="{A385453C-6E78-8844-BB65-697AF275051B}" srcOrd="2" destOrd="0" parTransId="{5C06EF00-3129-5745-AB68-F34908A601B9}" sibTransId="{0FDF4843-5E4E-1345-A416-E15548ECA249}"/>
    <dgm:cxn modelId="{C738AC92-6A4E-9B4F-B045-AA863CEEAACA}" srcId="{A324F4C3-B1A5-6346-8286-60DD9D2CEED3}" destId="{B1E0EA92-7B04-9F4E-9532-1727B7DFB818}" srcOrd="3" destOrd="0" parTransId="{42B0C97F-A3B2-3147-B0EF-C7D1F0392AB3}" sibTransId="{F6FA7FC0-C5B7-A648-8930-E9DCF4310291}"/>
    <dgm:cxn modelId="{A5473394-C2A6-A84A-9900-2A9703769E4B}" type="presOf" srcId="{A385453C-6E78-8844-BB65-697AF275051B}" destId="{741CD26E-F919-FB42-95E7-107DD3F6948B}" srcOrd="1" destOrd="0" presId="urn:microsoft.com/office/officeart/2005/8/layout/list1"/>
    <dgm:cxn modelId="{78A49B97-4B3D-114C-A456-431DAF464A95}" type="presOf" srcId="{BA7D5795-47AB-D043-B87F-6472FCCE9B56}" destId="{98B6C828-19BE-594E-9A57-02C7B94668A1}" srcOrd="0" destOrd="0" presId="urn:microsoft.com/office/officeart/2005/8/layout/list1"/>
    <dgm:cxn modelId="{CFA31AA4-858B-DA48-BF11-9A340434F89E}" srcId="{A324F4C3-B1A5-6346-8286-60DD9D2CEED3}" destId="{89742BB2-FF6E-AC4A-A122-607799FE00B4}" srcOrd="0" destOrd="0" parTransId="{140C29CB-D66F-114E-B46F-15F83C95685F}" sibTransId="{00BBA65C-9EC9-4646-B047-8879D7D52ECB}"/>
    <dgm:cxn modelId="{0F131DA6-8895-714B-B94B-C8A650A02BB3}" srcId="{A324F4C3-B1A5-6346-8286-60DD9D2CEED3}" destId="{BA7D5795-47AB-D043-B87F-6472FCCE9B56}" srcOrd="1" destOrd="0" parTransId="{110AFD02-9C5B-9E47-AA73-555F663201BD}" sibTransId="{F72AAFE7-9D80-9741-9285-1B5C5643FA07}"/>
    <dgm:cxn modelId="{FDF245AE-DDEE-E54E-B882-81A7BD7DE4AC}" type="presOf" srcId="{89742BB2-FF6E-AC4A-A122-607799FE00B4}" destId="{58197972-0564-094F-9F0C-A328466F0B37}" srcOrd="1" destOrd="0" presId="urn:microsoft.com/office/officeart/2005/8/layout/list1"/>
    <dgm:cxn modelId="{C67CF8CC-436D-5B4B-B655-DAD0B05F4B2C}" type="presOf" srcId="{6AB6F00F-AA66-C347-B13E-1049C1C1DB00}" destId="{63DFD261-BD54-EB4A-83D3-5B398A067E93}" srcOrd="1" destOrd="0" presId="urn:microsoft.com/office/officeart/2005/8/layout/list1"/>
    <dgm:cxn modelId="{F756F6D0-7B4E-CC43-ACCD-505FAC395F83}" type="presOf" srcId="{A385453C-6E78-8844-BB65-697AF275051B}" destId="{40CF76EC-F9C3-CA4B-8B6B-7A6213EAC731}" srcOrd="0" destOrd="0" presId="urn:microsoft.com/office/officeart/2005/8/layout/list1"/>
    <dgm:cxn modelId="{1C24D5D8-585B-1E42-9CAD-89484E8F6551}" srcId="{A324F4C3-B1A5-6346-8286-60DD9D2CEED3}" destId="{4134A927-EC1A-7D40-B474-3A01DE5245D7}" srcOrd="5" destOrd="0" parTransId="{ABD4766B-1147-E04D-8CF1-9CA755A8327D}" sibTransId="{642EEBB6-0BD6-E147-961B-4FF618475252}"/>
    <dgm:cxn modelId="{807FDAE9-6161-AF4B-8BC0-45AE8DE631D1}" type="presOf" srcId="{89742BB2-FF6E-AC4A-A122-607799FE00B4}" destId="{10050FED-DC7D-F644-AC58-2000F56D8706}" srcOrd="0" destOrd="0" presId="urn:microsoft.com/office/officeart/2005/8/layout/list1"/>
    <dgm:cxn modelId="{E22E08EA-02AC-F648-B458-B524E08D5137}" type="presOf" srcId="{4134A927-EC1A-7D40-B474-3A01DE5245D7}" destId="{D8A94C89-CAED-A743-95D3-CCF1F3132C4C}" srcOrd="0" destOrd="0" presId="urn:microsoft.com/office/officeart/2005/8/layout/list1"/>
    <dgm:cxn modelId="{8B6D71FC-9EF3-244A-A248-E4A9666C2015}" type="presOf" srcId="{B1E0EA92-7B04-9F4E-9532-1727B7DFB818}" destId="{F5B7C740-DA8E-E34A-BF63-152AE9588C63}" srcOrd="1" destOrd="0" presId="urn:microsoft.com/office/officeart/2005/8/layout/list1"/>
    <dgm:cxn modelId="{C8309C46-B098-0E4D-AE86-F8F6CE1B3F79}" type="presParOf" srcId="{1EA200F1-C748-184A-8149-BAF23D9267D2}" destId="{D65E494A-9F52-F74E-BFA6-6467ADB6747D}" srcOrd="0" destOrd="0" presId="urn:microsoft.com/office/officeart/2005/8/layout/list1"/>
    <dgm:cxn modelId="{A92CFFB7-A7FF-2C44-B2C8-5FF534518720}" type="presParOf" srcId="{D65E494A-9F52-F74E-BFA6-6467ADB6747D}" destId="{10050FED-DC7D-F644-AC58-2000F56D8706}" srcOrd="0" destOrd="0" presId="urn:microsoft.com/office/officeart/2005/8/layout/list1"/>
    <dgm:cxn modelId="{09A6A1FD-1DE8-0244-9DE9-1D20AC158560}" type="presParOf" srcId="{D65E494A-9F52-F74E-BFA6-6467ADB6747D}" destId="{58197972-0564-094F-9F0C-A328466F0B37}" srcOrd="1" destOrd="0" presId="urn:microsoft.com/office/officeart/2005/8/layout/list1"/>
    <dgm:cxn modelId="{A93AFC37-5D26-0B44-ABEE-718A19BB686E}" type="presParOf" srcId="{1EA200F1-C748-184A-8149-BAF23D9267D2}" destId="{88E093AD-FB73-7042-82E7-538B673D5AAB}" srcOrd="1" destOrd="0" presId="urn:microsoft.com/office/officeart/2005/8/layout/list1"/>
    <dgm:cxn modelId="{0FD5E569-A480-CE46-B59B-53AB5F378662}" type="presParOf" srcId="{1EA200F1-C748-184A-8149-BAF23D9267D2}" destId="{13D9748C-FD46-E846-BB55-E4B98BBB2029}" srcOrd="2" destOrd="0" presId="urn:microsoft.com/office/officeart/2005/8/layout/list1"/>
    <dgm:cxn modelId="{28E92408-0235-A742-8C01-331AC5AE1C0A}" type="presParOf" srcId="{1EA200F1-C748-184A-8149-BAF23D9267D2}" destId="{7928FF61-53A6-1047-A606-62808A951DC2}" srcOrd="3" destOrd="0" presId="urn:microsoft.com/office/officeart/2005/8/layout/list1"/>
    <dgm:cxn modelId="{6C45F0F7-C0C9-8E44-B4AE-352F64AC9B56}" type="presParOf" srcId="{1EA200F1-C748-184A-8149-BAF23D9267D2}" destId="{FBE6466C-87F2-A94C-BA6E-099E916FB468}" srcOrd="4" destOrd="0" presId="urn:microsoft.com/office/officeart/2005/8/layout/list1"/>
    <dgm:cxn modelId="{A16CDF6E-0808-7144-8F36-B0C4C1A41B4E}" type="presParOf" srcId="{FBE6466C-87F2-A94C-BA6E-099E916FB468}" destId="{98B6C828-19BE-594E-9A57-02C7B94668A1}" srcOrd="0" destOrd="0" presId="urn:microsoft.com/office/officeart/2005/8/layout/list1"/>
    <dgm:cxn modelId="{D3BBA366-459F-9745-B390-92B39D020BAF}" type="presParOf" srcId="{FBE6466C-87F2-A94C-BA6E-099E916FB468}" destId="{FF500416-B72B-3D44-A8A9-AB0BFA4894CE}" srcOrd="1" destOrd="0" presId="urn:microsoft.com/office/officeart/2005/8/layout/list1"/>
    <dgm:cxn modelId="{13525409-4E71-3E42-99FC-DDFF5446548F}" type="presParOf" srcId="{1EA200F1-C748-184A-8149-BAF23D9267D2}" destId="{6C5F0383-20D5-C340-92A4-2DD403BCD000}" srcOrd="5" destOrd="0" presId="urn:microsoft.com/office/officeart/2005/8/layout/list1"/>
    <dgm:cxn modelId="{010BCBB3-53F0-774E-9DD0-9816E6103EFE}" type="presParOf" srcId="{1EA200F1-C748-184A-8149-BAF23D9267D2}" destId="{B6672E1E-C99E-AD47-A1A6-88233083DC0C}" srcOrd="6" destOrd="0" presId="urn:microsoft.com/office/officeart/2005/8/layout/list1"/>
    <dgm:cxn modelId="{B291769A-6056-AD44-949C-B3185E1D0EF2}" type="presParOf" srcId="{1EA200F1-C748-184A-8149-BAF23D9267D2}" destId="{60D86EAE-8887-AF44-92AF-A2834C380E75}" srcOrd="7" destOrd="0" presId="urn:microsoft.com/office/officeart/2005/8/layout/list1"/>
    <dgm:cxn modelId="{917D8340-FC52-E646-ADDF-8AA5F3042BDA}" type="presParOf" srcId="{1EA200F1-C748-184A-8149-BAF23D9267D2}" destId="{E5545F84-6838-194A-81E4-CD85A78FC798}" srcOrd="8" destOrd="0" presId="urn:microsoft.com/office/officeart/2005/8/layout/list1"/>
    <dgm:cxn modelId="{64967A13-0181-3840-864A-5739993F6B03}" type="presParOf" srcId="{E5545F84-6838-194A-81E4-CD85A78FC798}" destId="{40CF76EC-F9C3-CA4B-8B6B-7A6213EAC731}" srcOrd="0" destOrd="0" presId="urn:microsoft.com/office/officeart/2005/8/layout/list1"/>
    <dgm:cxn modelId="{0CFADCA2-983F-C048-8DFD-DE74B5F3F3BA}" type="presParOf" srcId="{E5545F84-6838-194A-81E4-CD85A78FC798}" destId="{741CD26E-F919-FB42-95E7-107DD3F6948B}" srcOrd="1" destOrd="0" presId="urn:microsoft.com/office/officeart/2005/8/layout/list1"/>
    <dgm:cxn modelId="{9742750E-E947-DB44-ACF2-A73C12931A3A}" type="presParOf" srcId="{1EA200F1-C748-184A-8149-BAF23D9267D2}" destId="{1FD0555F-F7C9-1142-88C9-29EC60C1371E}" srcOrd="9" destOrd="0" presId="urn:microsoft.com/office/officeart/2005/8/layout/list1"/>
    <dgm:cxn modelId="{619A85AA-E663-624B-8458-6776A796A0DA}" type="presParOf" srcId="{1EA200F1-C748-184A-8149-BAF23D9267D2}" destId="{941C5A7D-6F2B-7B43-BAAA-4874C99172C8}" srcOrd="10" destOrd="0" presId="urn:microsoft.com/office/officeart/2005/8/layout/list1"/>
    <dgm:cxn modelId="{FC954840-694B-0F44-B690-E2CD7E2A9CE6}" type="presParOf" srcId="{1EA200F1-C748-184A-8149-BAF23D9267D2}" destId="{11CEF447-5777-D445-B2A3-9CFE6C235CE7}" srcOrd="11" destOrd="0" presId="urn:microsoft.com/office/officeart/2005/8/layout/list1"/>
    <dgm:cxn modelId="{DA5E0B3F-128D-4846-9357-9497D5871DAD}" type="presParOf" srcId="{1EA200F1-C748-184A-8149-BAF23D9267D2}" destId="{FF91E0B1-314F-E44E-95AF-52FE71155A8F}" srcOrd="12" destOrd="0" presId="urn:microsoft.com/office/officeart/2005/8/layout/list1"/>
    <dgm:cxn modelId="{4B56808E-BFF4-8645-885B-A37C31034520}" type="presParOf" srcId="{FF91E0B1-314F-E44E-95AF-52FE71155A8F}" destId="{F5F4BB18-159A-DB4C-9DA7-C360C108F16A}" srcOrd="0" destOrd="0" presId="urn:microsoft.com/office/officeart/2005/8/layout/list1"/>
    <dgm:cxn modelId="{7C0D5DEE-EB99-EA4C-A9E2-1B5C3A35ECCB}" type="presParOf" srcId="{FF91E0B1-314F-E44E-95AF-52FE71155A8F}" destId="{F5B7C740-DA8E-E34A-BF63-152AE9588C63}" srcOrd="1" destOrd="0" presId="urn:microsoft.com/office/officeart/2005/8/layout/list1"/>
    <dgm:cxn modelId="{79A151B0-FF30-7D47-83CA-CF96833C709C}" type="presParOf" srcId="{1EA200F1-C748-184A-8149-BAF23D9267D2}" destId="{F6EDDB2B-2B80-334E-ABC3-31DA036B3764}" srcOrd="13" destOrd="0" presId="urn:microsoft.com/office/officeart/2005/8/layout/list1"/>
    <dgm:cxn modelId="{29B0A0FD-5125-C748-AA45-F7F3E5DA68C1}" type="presParOf" srcId="{1EA200F1-C748-184A-8149-BAF23D9267D2}" destId="{92AE8C8D-B5AB-C64E-A0DC-807C893C0DE2}" srcOrd="14" destOrd="0" presId="urn:microsoft.com/office/officeart/2005/8/layout/list1"/>
    <dgm:cxn modelId="{3FB5FCF7-D1DD-E04A-A929-407A22E07C9D}" type="presParOf" srcId="{1EA200F1-C748-184A-8149-BAF23D9267D2}" destId="{9A152DC4-41C1-DA4B-83C5-D04DBB2F35FC}" srcOrd="15" destOrd="0" presId="urn:microsoft.com/office/officeart/2005/8/layout/list1"/>
    <dgm:cxn modelId="{06B9D277-5F91-F946-9A17-53DEDF9F038C}" type="presParOf" srcId="{1EA200F1-C748-184A-8149-BAF23D9267D2}" destId="{E215E541-6CF3-F64D-94A1-789C1E43654C}" srcOrd="16" destOrd="0" presId="urn:microsoft.com/office/officeart/2005/8/layout/list1"/>
    <dgm:cxn modelId="{9ADC5B33-6804-3346-9FFB-5DBEB8F1735B}" type="presParOf" srcId="{E215E541-6CF3-F64D-94A1-789C1E43654C}" destId="{7D3E3982-580C-F64B-8D12-E724BC665CC8}" srcOrd="0" destOrd="0" presId="urn:microsoft.com/office/officeart/2005/8/layout/list1"/>
    <dgm:cxn modelId="{54AA6BAA-B0A0-AC40-BE68-191DFCF2D01F}" type="presParOf" srcId="{E215E541-6CF3-F64D-94A1-789C1E43654C}" destId="{63DFD261-BD54-EB4A-83D3-5B398A067E93}" srcOrd="1" destOrd="0" presId="urn:microsoft.com/office/officeart/2005/8/layout/list1"/>
    <dgm:cxn modelId="{3DAE04DA-B016-6A49-B9D6-A9681EC81C1E}" type="presParOf" srcId="{1EA200F1-C748-184A-8149-BAF23D9267D2}" destId="{9735F360-13CF-8D42-8989-2F1AB954840B}" srcOrd="17" destOrd="0" presId="urn:microsoft.com/office/officeart/2005/8/layout/list1"/>
    <dgm:cxn modelId="{7BDFA881-3B5E-9F40-9ED7-E355089DB49F}" type="presParOf" srcId="{1EA200F1-C748-184A-8149-BAF23D9267D2}" destId="{BFF7A70C-6ADE-7A48-A506-803991ADAECD}" srcOrd="18" destOrd="0" presId="urn:microsoft.com/office/officeart/2005/8/layout/list1"/>
    <dgm:cxn modelId="{F28C6295-ADEC-CD4B-86F6-25C0C37A1F9E}" type="presParOf" srcId="{1EA200F1-C748-184A-8149-BAF23D9267D2}" destId="{60142675-1A3C-7E4C-B9BD-9487DA34361F}" srcOrd="19" destOrd="0" presId="urn:microsoft.com/office/officeart/2005/8/layout/list1"/>
    <dgm:cxn modelId="{8921B609-BFD7-764E-BFDA-22FC14D96EF0}" type="presParOf" srcId="{1EA200F1-C748-184A-8149-BAF23D9267D2}" destId="{33137A6F-90C0-1542-9078-68BE27295A0D}" srcOrd="20" destOrd="0" presId="urn:microsoft.com/office/officeart/2005/8/layout/list1"/>
    <dgm:cxn modelId="{83DDA1EA-EB34-F94B-9258-2D5CD08A0EAB}" type="presParOf" srcId="{33137A6F-90C0-1542-9078-68BE27295A0D}" destId="{D8A94C89-CAED-A743-95D3-CCF1F3132C4C}" srcOrd="0" destOrd="0" presId="urn:microsoft.com/office/officeart/2005/8/layout/list1"/>
    <dgm:cxn modelId="{1CBABECE-10AE-414B-98DF-6FA3F2E5129D}" type="presParOf" srcId="{33137A6F-90C0-1542-9078-68BE27295A0D}" destId="{D6E489B7-CC78-1F4C-83E7-3D83E53BFC4B}" srcOrd="1" destOrd="0" presId="urn:microsoft.com/office/officeart/2005/8/layout/list1"/>
    <dgm:cxn modelId="{CFA5D704-72FC-2F4B-9307-1F1592767962}" type="presParOf" srcId="{1EA200F1-C748-184A-8149-BAF23D9267D2}" destId="{4724C9E3-FF75-9646-A1D8-BA3863B67F35}" srcOrd="21" destOrd="0" presId="urn:microsoft.com/office/officeart/2005/8/layout/list1"/>
    <dgm:cxn modelId="{8CBEFBD6-7724-4748-8ADE-A51E8BF87756}" type="presParOf" srcId="{1EA200F1-C748-184A-8149-BAF23D9267D2}" destId="{FAF71258-FE32-C248-82DC-0897E46890F4}" srcOrd="2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95AB32-2DC3-1743-89EC-7F16962377CD}">
      <dsp:nvSpPr>
        <dsp:cNvPr id="0" name=""/>
        <dsp:cNvSpPr/>
      </dsp:nvSpPr>
      <dsp:spPr>
        <a:xfrm>
          <a:off x="5016" y="617648"/>
          <a:ext cx="2387029" cy="1644663"/>
        </a:xfrm>
        <a:prstGeom prst="roundRect">
          <a:avLst/>
        </a:prstGeom>
        <a:blipFill rotWithShape="1">
          <a:blip xmlns:r="http://schemas.openxmlformats.org/officeDocument/2006/relationships" r:embed="rId1"/>
          <a:srcRect/>
          <a:stretch>
            <a:fillRect l="-2000" r="-2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AFAE844-8636-B947-8345-3D5D55217891}">
      <dsp:nvSpPr>
        <dsp:cNvPr id="0" name=""/>
        <dsp:cNvSpPr/>
      </dsp:nvSpPr>
      <dsp:spPr>
        <a:xfrm>
          <a:off x="5016" y="2262312"/>
          <a:ext cx="2387029" cy="8855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904" tIns="120904" rIns="120904" bIns="0" numCol="1" spcCol="1270" anchor="t" anchorCtr="0">
          <a:noAutofit/>
        </a:bodyPr>
        <a:lstStyle/>
        <a:p>
          <a:pPr marL="0" lvl="0" indent="0" algn="ctr" defTabSz="755650">
            <a:lnSpc>
              <a:spcPct val="90000"/>
            </a:lnSpc>
            <a:spcBef>
              <a:spcPct val="0"/>
            </a:spcBef>
            <a:spcAft>
              <a:spcPct val="35000"/>
            </a:spcAft>
            <a:buNone/>
          </a:pPr>
          <a:r>
            <a:rPr lang="en-US" sz="1700" kern="1200" dirty="0" err="1">
              <a:latin typeface="Book Antiqua" panose="02040602050305030304" pitchFamily="18" charset="0"/>
            </a:rPr>
            <a:t>Tarifas</a:t>
          </a:r>
          <a:r>
            <a:rPr lang="en-US" sz="1700" kern="1200" dirty="0">
              <a:latin typeface="Book Antiqua" panose="02040602050305030304" pitchFamily="18" charset="0"/>
            </a:rPr>
            <a:t> </a:t>
          </a:r>
          <a:r>
            <a:rPr lang="en-US" sz="1700" kern="1200" dirty="0" err="1">
              <a:latin typeface="Book Antiqua" panose="02040602050305030304" pitchFamily="18" charset="0"/>
            </a:rPr>
            <a:t>competitivas</a:t>
          </a:r>
          <a:r>
            <a:rPr lang="en-US" sz="1700" kern="1200" dirty="0">
              <a:latin typeface="Book Antiqua" panose="02040602050305030304" pitchFamily="18" charset="0"/>
            </a:rPr>
            <a:t>: </a:t>
          </a:r>
          <a:r>
            <a:rPr lang="en-US" sz="1700" kern="1200" dirty="0" err="1">
              <a:latin typeface="Book Antiqua" panose="02040602050305030304" pitchFamily="18" charset="0"/>
            </a:rPr>
            <a:t>consumidor</a:t>
          </a:r>
          <a:r>
            <a:rPr lang="en-US" sz="1700" kern="1200" dirty="0">
              <a:latin typeface="Book Antiqua" panose="02040602050305030304" pitchFamily="18" charset="0"/>
            </a:rPr>
            <a:t> final</a:t>
          </a:r>
        </a:p>
      </dsp:txBody>
      <dsp:txXfrm>
        <a:off x="5016" y="2262312"/>
        <a:ext cx="2387029" cy="885587"/>
      </dsp:txXfrm>
    </dsp:sp>
    <dsp:sp modelId="{90C3F1DB-91E4-D747-99B7-C5241E4187BD}">
      <dsp:nvSpPr>
        <dsp:cNvPr id="0" name=""/>
        <dsp:cNvSpPr/>
      </dsp:nvSpPr>
      <dsp:spPr>
        <a:xfrm>
          <a:off x="2587261" y="616662"/>
          <a:ext cx="2387029" cy="1644663"/>
        </a:xfrm>
        <a:prstGeom prst="roundRect">
          <a:avLst/>
        </a:prstGeom>
        <a:blipFill rotWithShape="1">
          <a:blip xmlns:r="http://schemas.openxmlformats.org/officeDocument/2006/relationships" r:embed="rId2"/>
          <a:srcRect/>
          <a:stretch>
            <a:fillRect l="-2000" r="-2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F6FB642-2B7D-3046-80F7-9BB59A8CE247}">
      <dsp:nvSpPr>
        <dsp:cNvPr id="0" name=""/>
        <dsp:cNvSpPr/>
      </dsp:nvSpPr>
      <dsp:spPr>
        <a:xfrm>
          <a:off x="2630848" y="2262312"/>
          <a:ext cx="2387029" cy="8855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904" tIns="120904" rIns="120904" bIns="0" numCol="1" spcCol="1270" anchor="t" anchorCtr="0">
          <a:noAutofit/>
        </a:bodyPr>
        <a:lstStyle/>
        <a:p>
          <a:pPr marL="0" lvl="0" indent="0" algn="ctr" defTabSz="755650">
            <a:lnSpc>
              <a:spcPct val="90000"/>
            </a:lnSpc>
            <a:spcBef>
              <a:spcPct val="0"/>
            </a:spcBef>
            <a:spcAft>
              <a:spcPct val="35000"/>
            </a:spcAft>
            <a:buNone/>
          </a:pPr>
          <a:r>
            <a:rPr lang="en-US" sz="1700" kern="1200" dirty="0">
              <a:latin typeface="Book Antiqua" panose="02040602050305030304" pitchFamily="18" charset="0"/>
            </a:rPr>
            <a:t>Precios de </a:t>
          </a:r>
          <a:r>
            <a:rPr lang="en-US" sz="1700" kern="1200" dirty="0" err="1">
              <a:latin typeface="Book Antiqua" panose="02040602050305030304" pitchFamily="18" charset="0"/>
            </a:rPr>
            <a:t>generación</a:t>
          </a:r>
          <a:r>
            <a:rPr lang="en-US" sz="1700" kern="1200" dirty="0">
              <a:latin typeface="Book Antiqua" panose="02040602050305030304" pitchFamily="18" charset="0"/>
            </a:rPr>
            <a:t> </a:t>
          </a:r>
          <a:r>
            <a:rPr lang="en-US" sz="1700" kern="1200" dirty="0" err="1">
              <a:latin typeface="Book Antiqua" panose="02040602050305030304" pitchFamily="18" charset="0"/>
            </a:rPr>
            <a:t>libres</a:t>
          </a:r>
          <a:r>
            <a:rPr lang="en-US" sz="1700" kern="1200" dirty="0">
              <a:latin typeface="Book Antiqua" panose="02040602050305030304" pitchFamily="18" charset="0"/>
            </a:rPr>
            <a:t>. </a:t>
          </a:r>
          <a:r>
            <a:rPr lang="en-US" sz="1700" kern="1200" dirty="0" err="1">
              <a:latin typeface="Book Antiqua" panose="02040602050305030304" pitchFamily="18" charset="0"/>
            </a:rPr>
            <a:t>Reducir</a:t>
          </a:r>
          <a:r>
            <a:rPr lang="en-US" sz="1700" kern="1200" dirty="0">
              <a:latin typeface="Book Antiqua" panose="02040602050305030304" pitchFamily="18" charset="0"/>
            </a:rPr>
            <a:t> </a:t>
          </a:r>
          <a:r>
            <a:rPr lang="en-US" sz="1700" kern="1200" dirty="0" err="1">
              <a:latin typeface="Book Antiqua" panose="02040602050305030304" pitchFamily="18" charset="0"/>
            </a:rPr>
            <a:t>intervención</a:t>
          </a:r>
          <a:r>
            <a:rPr lang="en-US" sz="1700" kern="1200" dirty="0">
              <a:latin typeface="Book Antiqua" panose="02040602050305030304" pitchFamily="18" charset="0"/>
            </a:rPr>
            <a:t> </a:t>
          </a:r>
          <a:r>
            <a:rPr lang="en-US" sz="1700" kern="1200" dirty="0" err="1">
              <a:latin typeface="Book Antiqua" panose="02040602050305030304" pitchFamily="18" charset="0"/>
            </a:rPr>
            <a:t>estatal</a:t>
          </a:r>
          <a:endParaRPr lang="en-US" sz="1700" kern="1200" dirty="0">
            <a:latin typeface="Book Antiqua" panose="02040602050305030304" pitchFamily="18" charset="0"/>
          </a:endParaRPr>
        </a:p>
      </dsp:txBody>
      <dsp:txXfrm>
        <a:off x="2630848" y="2262312"/>
        <a:ext cx="2387029" cy="885587"/>
      </dsp:txXfrm>
    </dsp:sp>
    <dsp:sp modelId="{F15F8A19-4B64-1B49-942C-77D1A11A1266}">
      <dsp:nvSpPr>
        <dsp:cNvPr id="0" name=""/>
        <dsp:cNvSpPr/>
      </dsp:nvSpPr>
      <dsp:spPr>
        <a:xfrm>
          <a:off x="5256681" y="617648"/>
          <a:ext cx="2387029" cy="1644663"/>
        </a:xfrm>
        <a:prstGeom prst="roundRect">
          <a:avLst/>
        </a:prstGeom>
        <a:blipFill rotWithShape="1">
          <a:blip xmlns:r="http://schemas.openxmlformats.org/officeDocument/2006/relationships" r:embed="rId3"/>
          <a:srcRect/>
          <a:stretch>
            <a:fillRect l="-2000" r="-2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23BAD4F-15F9-7541-A7A9-A35B266C71C4}">
      <dsp:nvSpPr>
        <dsp:cNvPr id="0" name=""/>
        <dsp:cNvSpPr/>
      </dsp:nvSpPr>
      <dsp:spPr>
        <a:xfrm>
          <a:off x="5256681" y="2262312"/>
          <a:ext cx="2387029" cy="8855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904" tIns="120904" rIns="120904" bIns="0" numCol="1" spcCol="1270" anchor="t" anchorCtr="0">
          <a:noAutofit/>
        </a:bodyPr>
        <a:lstStyle/>
        <a:p>
          <a:pPr marL="0" lvl="0" indent="0" algn="ctr" defTabSz="755650">
            <a:lnSpc>
              <a:spcPct val="90000"/>
            </a:lnSpc>
            <a:spcBef>
              <a:spcPct val="0"/>
            </a:spcBef>
            <a:spcAft>
              <a:spcPct val="35000"/>
            </a:spcAft>
            <a:buNone/>
          </a:pPr>
          <a:r>
            <a:rPr lang="en-US" sz="1700" kern="1200" dirty="0" err="1">
              <a:latin typeface="Book Antiqua" panose="02040602050305030304" pitchFamily="18" charset="0"/>
            </a:rPr>
            <a:t>Efectiva</a:t>
          </a:r>
          <a:r>
            <a:rPr lang="en-US" sz="1700" kern="1200" dirty="0">
              <a:latin typeface="Book Antiqua" panose="02040602050305030304" pitchFamily="18" charset="0"/>
            </a:rPr>
            <a:t> </a:t>
          </a:r>
          <a:r>
            <a:rPr lang="en-US" sz="1700" kern="1200" dirty="0" err="1">
              <a:latin typeface="Book Antiqua" panose="02040602050305030304" pitchFamily="18" charset="0"/>
            </a:rPr>
            <a:t>competencia</a:t>
          </a:r>
          <a:r>
            <a:rPr lang="en-US" sz="1700" kern="1200" dirty="0">
              <a:latin typeface="Book Antiqua" panose="02040602050305030304" pitchFamily="18" charset="0"/>
            </a:rPr>
            <a:t> entre </a:t>
          </a:r>
          <a:r>
            <a:rPr lang="en-US" sz="1700" kern="1200" dirty="0" err="1">
              <a:latin typeface="Book Antiqua" panose="02040602050305030304" pitchFamily="18" charset="0"/>
            </a:rPr>
            <a:t>generadores</a:t>
          </a:r>
          <a:endParaRPr lang="en-US" sz="1700" kern="1200" dirty="0">
            <a:latin typeface="Book Antiqua" panose="02040602050305030304" pitchFamily="18" charset="0"/>
          </a:endParaRPr>
        </a:p>
      </dsp:txBody>
      <dsp:txXfrm>
        <a:off x="5256681" y="2262312"/>
        <a:ext cx="2387029" cy="885587"/>
      </dsp:txXfrm>
    </dsp:sp>
    <dsp:sp modelId="{664C2539-6CC4-B445-8033-E2943CC8B79E}">
      <dsp:nvSpPr>
        <dsp:cNvPr id="0" name=""/>
        <dsp:cNvSpPr/>
      </dsp:nvSpPr>
      <dsp:spPr>
        <a:xfrm>
          <a:off x="7882514" y="617648"/>
          <a:ext cx="2387029" cy="1644663"/>
        </a:xfrm>
        <a:prstGeom prst="roundRect">
          <a:avLst/>
        </a:prstGeom>
        <a:blipFill rotWithShape="1">
          <a:blip xmlns:r="http://schemas.openxmlformats.org/officeDocument/2006/relationships" r:embed="rId4"/>
          <a:srcRect/>
          <a:stretch>
            <a:fillRect l="-13000" r="-1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29F68AA-68A6-6847-AC40-7EC27703A51B}">
      <dsp:nvSpPr>
        <dsp:cNvPr id="0" name=""/>
        <dsp:cNvSpPr/>
      </dsp:nvSpPr>
      <dsp:spPr>
        <a:xfrm>
          <a:off x="7882514" y="2262312"/>
          <a:ext cx="2387029" cy="8855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904" tIns="120904" rIns="120904" bIns="0" numCol="1" spcCol="1270" anchor="t" anchorCtr="0">
          <a:noAutofit/>
        </a:bodyPr>
        <a:lstStyle/>
        <a:p>
          <a:pPr marL="0" lvl="0" indent="0" algn="ctr" defTabSz="755650">
            <a:lnSpc>
              <a:spcPct val="90000"/>
            </a:lnSpc>
            <a:spcBef>
              <a:spcPct val="0"/>
            </a:spcBef>
            <a:spcAft>
              <a:spcPct val="35000"/>
            </a:spcAft>
            <a:buNone/>
          </a:pPr>
          <a:r>
            <a:rPr lang="en-US" sz="1700" kern="1200" dirty="0" err="1">
              <a:latin typeface="Book Antiqua" panose="02040602050305030304" pitchFamily="18" charset="0"/>
            </a:rPr>
            <a:t>Reducir</a:t>
          </a:r>
          <a:r>
            <a:rPr lang="en-US" sz="1700" kern="1200" dirty="0">
              <a:latin typeface="Book Antiqua" panose="02040602050305030304" pitchFamily="18" charset="0"/>
            </a:rPr>
            <a:t> </a:t>
          </a:r>
          <a:r>
            <a:rPr lang="en-US" sz="1700" kern="1200" dirty="0" err="1">
              <a:latin typeface="Book Antiqua" panose="02040602050305030304" pitchFamily="18" charset="0"/>
            </a:rPr>
            <a:t>volatilidad</a:t>
          </a:r>
          <a:r>
            <a:rPr lang="en-US" sz="1700" kern="1200" dirty="0">
              <a:latin typeface="Book Antiqua" panose="02040602050305030304" pitchFamily="18" charset="0"/>
            </a:rPr>
            <a:t> del mercado de combustibles</a:t>
          </a:r>
        </a:p>
      </dsp:txBody>
      <dsp:txXfrm>
        <a:off x="7882514" y="2262312"/>
        <a:ext cx="2387029" cy="88558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D9748C-FD46-E846-BB55-E4B98BBB2029}">
      <dsp:nvSpPr>
        <dsp:cNvPr id="0" name=""/>
        <dsp:cNvSpPr/>
      </dsp:nvSpPr>
      <dsp:spPr>
        <a:xfrm>
          <a:off x="0" y="453210"/>
          <a:ext cx="9385487" cy="403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8197972-0564-094F-9F0C-A328466F0B37}">
      <dsp:nvSpPr>
        <dsp:cNvPr id="0" name=""/>
        <dsp:cNvSpPr/>
      </dsp:nvSpPr>
      <dsp:spPr>
        <a:xfrm>
          <a:off x="516367" y="75217"/>
          <a:ext cx="7871013" cy="61415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244" tIns="0" rIns="273244" bIns="0" numCol="1" spcCol="1270" anchor="ctr" anchorCtr="0">
          <a:noAutofit/>
        </a:bodyPr>
        <a:lstStyle/>
        <a:p>
          <a:pPr marL="0" lvl="0" indent="0" algn="l" defTabSz="800100">
            <a:lnSpc>
              <a:spcPct val="90000"/>
            </a:lnSpc>
            <a:spcBef>
              <a:spcPct val="0"/>
            </a:spcBef>
            <a:spcAft>
              <a:spcPct val="35000"/>
            </a:spcAft>
            <a:buNone/>
          </a:pPr>
          <a:r>
            <a:rPr lang="en-US" sz="1800" kern="1200" dirty="0" err="1">
              <a:latin typeface="Book Antiqua" panose="02040602050305030304" pitchFamily="18" charset="0"/>
            </a:rPr>
            <a:t>Artículo</a:t>
          </a:r>
          <a:r>
            <a:rPr lang="en-US" sz="1800" kern="1200" dirty="0">
              <a:latin typeface="Book Antiqua" panose="02040602050305030304" pitchFamily="18" charset="0"/>
            </a:rPr>
            <a:t> 1: </a:t>
          </a:r>
          <a:r>
            <a:rPr lang="en-US" sz="1800" kern="1200" dirty="0" err="1">
              <a:latin typeface="Book Antiqua" panose="02040602050305030304" pitchFamily="18" charset="0"/>
            </a:rPr>
            <a:t>Definiciones</a:t>
          </a:r>
          <a:r>
            <a:rPr lang="en-US" sz="1800" kern="1200" dirty="0">
              <a:latin typeface="Book Antiqua" panose="02040602050305030304" pitchFamily="18" charset="0"/>
            </a:rPr>
            <a:t> de “</a:t>
          </a:r>
          <a:r>
            <a:rPr lang="en-US" sz="1800" kern="1200" dirty="0" err="1">
              <a:latin typeface="Book Antiqua" panose="02040602050305030304" pitchFamily="18" charset="0"/>
            </a:rPr>
            <a:t>agentes</a:t>
          </a:r>
          <a:r>
            <a:rPr lang="en-US" sz="1800" kern="1200" dirty="0">
              <a:latin typeface="Book Antiqua" panose="02040602050305030304" pitchFamily="18" charset="0"/>
            </a:rPr>
            <a:t>”, “</a:t>
          </a:r>
          <a:r>
            <a:rPr lang="en-US" sz="1800" kern="1200" dirty="0" err="1">
              <a:latin typeface="Book Antiqua" panose="02040602050305030304" pitchFamily="18" charset="0"/>
            </a:rPr>
            <a:t>servicios</a:t>
          </a:r>
          <a:r>
            <a:rPr lang="en-US" sz="1800" kern="1200" dirty="0">
              <a:latin typeface="Book Antiqua" panose="02040602050305030304" pitchFamily="18" charset="0"/>
            </a:rPr>
            <a:t> </a:t>
          </a:r>
          <a:r>
            <a:rPr lang="en-US" sz="1800" kern="1200" dirty="0" err="1">
              <a:latin typeface="Book Antiqua" panose="02040602050305030304" pitchFamily="18" charset="0"/>
            </a:rPr>
            <a:t>complementarios</a:t>
          </a:r>
          <a:r>
            <a:rPr lang="en-US" sz="1800" kern="1200" dirty="0">
              <a:latin typeface="Book Antiqua" panose="02040602050305030304" pitchFamily="18" charset="0"/>
            </a:rPr>
            <a:t>” y “</a:t>
          </a:r>
          <a:r>
            <a:rPr lang="en-US" sz="1800" kern="1200" dirty="0" err="1">
              <a:latin typeface="Book Antiqua" panose="02040602050305030304" pitchFamily="18" charset="0"/>
            </a:rPr>
            <a:t>proveedores</a:t>
          </a:r>
          <a:r>
            <a:rPr lang="en-US" sz="1800" kern="1200" dirty="0">
              <a:latin typeface="Book Antiqua" panose="02040602050305030304" pitchFamily="18" charset="0"/>
            </a:rPr>
            <a:t> de </a:t>
          </a:r>
          <a:r>
            <a:rPr lang="en-US" sz="1800" kern="1200" dirty="0" err="1">
              <a:latin typeface="Book Antiqua" panose="02040602050305030304" pitchFamily="18" charset="0"/>
            </a:rPr>
            <a:t>servicios</a:t>
          </a:r>
          <a:r>
            <a:rPr lang="en-US" sz="1800" kern="1200" dirty="0">
              <a:latin typeface="Book Antiqua" panose="02040602050305030304" pitchFamily="18" charset="0"/>
            </a:rPr>
            <a:t> </a:t>
          </a:r>
          <a:r>
            <a:rPr lang="en-US" sz="1800" kern="1200" dirty="0" err="1">
              <a:latin typeface="Book Antiqua" panose="02040602050305030304" pitchFamily="18" charset="0"/>
            </a:rPr>
            <a:t>complementarios</a:t>
          </a:r>
          <a:r>
            <a:rPr lang="en-US" sz="1800" kern="1200" dirty="0">
              <a:latin typeface="Book Antiqua" panose="02040602050305030304" pitchFamily="18" charset="0"/>
            </a:rPr>
            <a:t>”  </a:t>
          </a:r>
        </a:p>
      </dsp:txBody>
      <dsp:txXfrm>
        <a:off x="546347" y="105197"/>
        <a:ext cx="7811053" cy="554192"/>
      </dsp:txXfrm>
    </dsp:sp>
    <dsp:sp modelId="{B6672E1E-C99E-AD47-A1A6-88233083DC0C}">
      <dsp:nvSpPr>
        <dsp:cNvPr id="0" name=""/>
        <dsp:cNvSpPr/>
      </dsp:nvSpPr>
      <dsp:spPr>
        <a:xfrm>
          <a:off x="0" y="1253092"/>
          <a:ext cx="9412338" cy="477699"/>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F500416-B72B-3D44-A8A9-AB0BFA4894CE}">
      <dsp:nvSpPr>
        <dsp:cNvPr id="0" name=""/>
        <dsp:cNvSpPr/>
      </dsp:nvSpPr>
      <dsp:spPr>
        <a:xfrm>
          <a:off x="516367" y="942810"/>
          <a:ext cx="7845133" cy="47722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244" tIns="0" rIns="273244" bIns="0" numCol="1" spcCol="1270" anchor="ctr" anchorCtr="0">
          <a:noAutofit/>
        </a:bodyPr>
        <a:lstStyle/>
        <a:p>
          <a:pPr marL="0" lvl="0" indent="0" algn="l" defTabSz="800100">
            <a:lnSpc>
              <a:spcPct val="90000"/>
            </a:lnSpc>
            <a:spcBef>
              <a:spcPct val="0"/>
            </a:spcBef>
            <a:spcAft>
              <a:spcPct val="35000"/>
            </a:spcAft>
            <a:buNone/>
          </a:pPr>
          <a:r>
            <a:rPr lang="en-US" sz="1800" kern="1200" dirty="0" err="1">
              <a:latin typeface="Book Antiqua" panose="02040602050305030304" pitchFamily="18" charset="0"/>
            </a:rPr>
            <a:t>Artículo</a:t>
          </a:r>
          <a:r>
            <a:rPr lang="en-US" sz="1800" kern="1200" dirty="0">
              <a:latin typeface="Book Antiqua" panose="02040602050305030304" pitchFamily="18" charset="0"/>
            </a:rPr>
            <a:t> 3: División entre “</a:t>
          </a:r>
          <a:r>
            <a:rPr lang="en-US" sz="1800" kern="1200" dirty="0" err="1">
              <a:latin typeface="Book Antiqua" panose="02040602050305030304" pitchFamily="18" charset="0"/>
            </a:rPr>
            <a:t>potencia</a:t>
          </a:r>
          <a:r>
            <a:rPr lang="en-US" sz="1800" kern="1200" dirty="0">
              <a:latin typeface="Book Antiqua" panose="02040602050305030304" pitchFamily="18" charset="0"/>
            </a:rPr>
            <a:t> </a:t>
          </a:r>
          <a:r>
            <a:rPr lang="en-US" sz="1800" kern="1200" dirty="0" err="1">
              <a:latin typeface="Book Antiqua" panose="02040602050305030304" pitchFamily="18" charset="0"/>
            </a:rPr>
            <a:t>firme</a:t>
          </a:r>
          <a:r>
            <a:rPr lang="en-US" sz="1800" kern="1200" dirty="0">
              <a:latin typeface="Book Antiqua" panose="02040602050305030304" pitchFamily="18" charset="0"/>
            </a:rPr>
            <a:t>” y “</a:t>
          </a:r>
          <a:r>
            <a:rPr lang="en-US" sz="1800" kern="1200" dirty="0" err="1">
              <a:latin typeface="Book Antiqua" panose="02040602050305030304" pitchFamily="18" charset="0"/>
            </a:rPr>
            <a:t>energía</a:t>
          </a:r>
          <a:r>
            <a:rPr lang="en-US" sz="1800" kern="1200" dirty="0">
              <a:latin typeface="Book Antiqua" panose="02040602050305030304" pitchFamily="18" charset="0"/>
            </a:rPr>
            <a:t> </a:t>
          </a:r>
          <a:r>
            <a:rPr lang="en-US" sz="1800" kern="1200" dirty="0" err="1">
              <a:latin typeface="Book Antiqua" panose="02040602050305030304" pitchFamily="18" charset="0"/>
            </a:rPr>
            <a:t>firme</a:t>
          </a:r>
          <a:r>
            <a:rPr lang="en-US" sz="1800" kern="1200" dirty="0">
              <a:latin typeface="Book Antiqua" panose="02040602050305030304" pitchFamily="18" charset="0"/>
            </a:rPr>
            <a:t>”</a:t>
          </a:r>
        </a:p>
      </dsp:txBody>
      <dsp:txXfrm>
        <a:off x="539663" y="966106"/>
        <a:ext cx="7798541" cy="430630"/>
      </dsp:txXfrm>
    </dsp:sp>
    <dsp:sp modelId="{941C5A7D-6F2B-7B43-BAAA-4874C99172C8}">
      <dsp:nvSpPr>
        <dsp:cNvPr id="0" name=""/>
        <dsp:cNvSpPr/>
      </dsp:nvSpPr>
      <dsp:spPr>
        <a:xfrm>
          <a:off x="0" y="2199793"/>
          <a:ext cx="9385487" cy="403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41CD26E-F919-FB42-95E7-107DD3F6948B}">
      <dsp:nvSpPr>
        <dsp:cNvPr id="0" name=""/>
        <dsp:cNvSpPr/>
      </dsp:nvSpPr>
      <dsp:spPr>
        <a:xfrm>
          <a:off x="516367" y="1747972"/>
          <a:ext cx="7913304" cy="68798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244" tIns="0" rIns="273244" bIns="0" numCol="1" spcCol="1270" anchor="ctr" anchorCtr="0">
          <a:noAutofit/>
        </a:bodyPr>
        <a:lstStyle/>
        <a:p>
          <a:pPr marL="0" lvl="0" indent="0" algn="l" defTabSz="800100">
            <a:lnSpc>
              <a:spcPct val="90000"/>
            </a:lnSpc>
            <a:spcBef>
              <a:spcPct val="0"/>
            </a:spcBef>
            <a:spcAft>
              <a:spcPct val="35000"/>
            </a:spcAft>
            <a:buNone/>
          </a:pPr>
          <a:r>
            <a:rPr lang="en-US" sz="1800" kern="1200" dirty="0" err="1">
              <a:latin typeface="Book Antiqua" panose="02040602050305030304" pitchFamily="18" charset="0"/>
            </a:rPr>
            <a:t>Artículo</a:t>
          </a:r>
          <a:r>
            <a:rPr lang="en-US" sz="1800" kern="1200" dirty="0">
              <a:latin typeface="Book Antiqua" panose="02040602050305030304" pitchFamily="18" charset="0"/>
            </a:rPr>
            <a:t> 4: </a:t>
          </a:r>
          <a:r>
            <a:rPr lang="en-US" sz="1800" kern="1200" dirty="0" err="1">
              <a:latin typeface="Book Antiqua" panose="02040602050305030304" pitchFamily="18" charset="0"/>
            </a:rPr>
            <a:t>Licitaciones</a:t>
          </a:r>
          <a:r>
            <a:rPr lang="en-US" sz="1800" kern="1200" dirty="0">
              <a:latin typeface="Book Antiqua" panose="02040602050305030304" pitchFamily="18" charset="0"/>
            </a:rPr>
            <a:t>: </a:t>
          </a:r>
          <a:r>
            <a:rPr lang="en-US" sz="1800" kern="1200" dirty="0" err="1">
              <a:latin typeface="Book Antiqua" panose="02040602050305030304" pitchFamily="18" charset="0"/>
            </a:rPr>
            <a:t>Bloques</a:t>
          </a:r>
          <a:r>
            <a:rPr lang="en-US" sz="1800" kern="1200" dirty="0">
              <a:latin typeface="Book Antiqua" panose="02040602050305030304" pitchFamily="18" charset="0"/>
            </a:rPr>
            <a:t> de </a:t>
          </a:r>
          <a:r>
            <a:rPr lang="en-US" sz="1800" kern="1200" dirty="0" err="1">
              <a:latin typeface="Book Antiqua" panose="02040602050305030304" pitchFamily="18" charset="0"/>
            </a:rPr>
            <a:t>potencia</a:t>
          </a:r>
          <a:r>
            <a:rPr lang="en-US" sz="1800" kern="1200" dirty="0">
              <a:latin typeface="Book Antiqua" panose="02040602050305030304" pitchFamily="18" charset="0"/>
            </a:rPr>
            <a:t> o </a:t>
          </a:r>
          <a:r>
            <a:rPr lang="en-US" sz="1800" kern="1200" dirty="0" err="1">
              <a:latin typeface="Book Antiqua" panose="02040602050305030304" pitchFamily="18" charset="0"/>
            </a:rPr>
            <a:t>energía</a:t>
          </a:r>
          <a:r>
            <a:rPr lang="en-US" sz="1800" kern="1200" dirty="0">
              <a:latin typeface="Book Antiqua" panose="02040602050305030304" pitchFamily="18" charset="0"/>
            </a:rPr>
            <a:t>, </a:t>
          </a:r>
          <a:r>
            <a:rPr lang="en-US" sz="1800" kern="1200" dirty="0" err="1">
              <a:latin typeface="Book Antiqua" panose="02040602050305030304" pitchFamily="18" charset="0"/>
            </a:rPr>
            <a:t>plazos</a:t>
          </a:r>
          <a:r>
            <a:rPr lang="en-US" sz="1800" kern="1200" dirty="0">
              <a:latin typeface="Book Antiqua" panose="02040602050305030304" pitchFamily="18" charset="0"/>
            </a:rPr>
            <a:t>, </a:t>
          </a:r>
          <a:r>
            <a:rPr lang="en-US" sz="1800" kern="1200" dirty="0" err="1">
              <a:latin typeface="Book Antiqua" panose="02040602050305030304" pitchFamily="18" charset="0"/>
            </a:rPr>
            <a:t>precios</a:t>
          </a:r>
          <a:r>
            <a:rPr lang="en-US" sz="1800" kern="1200" dirty="0">
              <a:latin typeface="Book Antiqua" panose="02040602050305030304" pitchFamily="18" charset="0"/>
            </a:rPr>
            <a:t>, </a:t>
          </a:r>
          <a:r>
            <a:rPr lang="en-US" sz="1800" kern="1200" dirty="0" err="1">
              <a:latin typeface="Book Antiqua" panose="02040602050305030304" pitchFamily="18" charset="0"/>
            </a:rPr>
            <a:t>condiciones</a:t>
          </a:r>
          <a:endParaRPr lang="en-US" sz="1800" kern="1200" dirty="0">
            <a:latin typeface="Book Antiqua" panose="02040602050305030304" pitchFamily="18" charset="0"/>
          </a:endParaRPr>
        </a:p>
      </dsp:txBody>
      <dsp:txXfrm>
        <a:off x="549951" y="1781556"/>
        <a:ext cx="7846136" cy="620813"/>
      </dsp:txXfrm>
    </dsp:sp>
    <dsp:sp modelId="{92AE8C8D-B5AB-C64E-A0DC-807C893C0DE2}">
      <dsp:nvSpPr>
        <dsp:cNvPr id="0" name=""/>
        <dsp:cNvSpPr/>
      </dsp:nvSpPr>
      <dsp:spPr>
        <a:xfrm>
          <a:off x="0" y="2925553"/>
          <a:ext cx="9410996" cy="403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5B7C740-DA8E-E34A-BF63-152AE9588C63}">
      <dsp:nvSpPr>
        <dsp:cNvPr id="0" name=""/>
        <dsp:cNvSpPr/>
      </dsp:nvSpPr>
      <dsp:spPr>
        <a:xfrm>
          <a:off x="516367" y="2689393"/>
          <a:ext cx="7879905" cy="4723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244" tIns="0" rIns="273244" bIns="0" numCol="1" spcCol="1270" anchor="ctr" anchorCtr="0">
          <a:noAutofit/>
        </a:bodyPr>
        <a:lstStyle/>
        <a:p>
          <a:pPr marL="0" lvl="0" indent="0" algn="l" defTabSz="800100">
            <a:lnSpc>
              <a:spcPct val="90000"/>
            </a:lnSpc>
            <a:spcBef>
              <a:spcPct val="0"/>
            </a:spcBef>
            <a:spcAft>
              <a:spcPct val="35000"/>
            </a:spcAft>
            <a:buNone/>
          </a:pPr>
          <a:r>
            <a:rPr lang="en-US" sz="1800" kern="1200" dirty="0" err="1">
              <a:latin typeface="Book Antiqua" panose="02040602050305030304" pitchFamily="18" charset="0"/>
            </a:rPr>
            <a:t>Capítulo</a:t>
          </a:r>
          <a:r>
            <a:rPr lang="en-US" sz="1800" kern="1200" dirty="0">
              <a:latin typeface="Book Antiqua" panose="02040602050305030304" pitchFamily="18" charset="0"/>
            </a:rPr>
            <a:t> Octavo: </a:t>
          </a:r>
          <a:r>
            <a:rPr lang="en-US" sz="1800" kern="1200" dirty="0" err="1">
              <a:latin typeface="Book Antiqua" panose="02040602050305030304" pitchFamily="18" charset="0"/>
            </a:rPr>
            <a:t>Regulación</a:t>
          </a:r>
          <a:r>
            <a:rPr lang="en-US" sz="1800" kern="1200" dirty="0">
              <a:latin typeface="Book Antiqua" panose="02040602050305030304" pitchFamily="18" charset="0"/>
            </a:rPr>
            <a:t> de </a:t>
          </a:r>
          <a:r>
            <a:rPr lang="en-US" sz="1800" kern="1200" dirty="0" err="1">
              <a:latin typeface="Book Antiqua" panose="02040602050305030304" pitchFamily="18" charset="0"/>
            </a:rPr>
            <a:t>Servicios</a:t>
          </a:r>
          <a:r>
            <a:rPr lang="en-US" sz="1800" kern="1200" dirty="0">
              <a:latin typeface="Book Antiqua" panose="02040602050305030304" pitchFamily="18" charset="0"/>
            </a:rPr>
            <a:t> </a:t>
          </a:r>
          <a:r>
            <a:rPr lang="en-US" sz="1800" kern="1200" dirty="0" err="1">
              <a:latin typeface="Book Antiqua" panose="02040602050305030304" pitchFamily="18" charset="0"/>
            </a:rPr>
            <a:t>Complementarios</a:t>
          </a:r>
          <a:endParaRPr lang="en-US" sz="1800" kern="1200" dirty="0">
            <a:latin typeface="Book Antiqua" panose="02040602050305030304" pitchFamily="18" charset="0"/>
          </a:endParaRPr>
        </a:p>
      </dsp:txBody>
      <dsp:txXfrm>
        <a:off x="539424" y="2712450"/>
        <a:ext cx="7833791" cy="426206"/>
      </dsp:txXfrm>
    </dsp:sp>
    <dsp:sp modelId="{BFF7A70C-6ADE-7A48-A506-803991ADAECD}">
      <dsp:nvSpPr>
        <dsp:cNvPr id="0" name=""/>
        <dsp:cNvSpPr/>
      </dsp:nvSpPr>
      <dsp:spPr>
        <a:xfrm>
          <a:off x="0" y="3791706"/>
          <a:ext cx="9451272" cy="403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3DFD261-BD54-EB4A-83D3-5B398A067E93}">
      <dsp:nvSpPr>
        <dsp:cNvPr id="0" name=""/>
        <dsp:cNvSpPr/>
      </dsp:nvSpPr>
      <dsp:spPr>
        <a:xfrm>
          <a:off x="516367" y="3415153"/>
          <a:ext cx="7887930" cy="61271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244" tIns="0" rIns="273244" bIns="0" numCol="1" spcCol="1270" anchor="ctr" anchorCtr="0">
          <a:noAutofit/>
        </a:bodyPr>
        <a:lstStyle/>
        <a:p>
          <a:pPr marL="0" lvl="0" indent="0" algn="l" defTabSz="800100">
            <a:lnSpc>
              <a:spcPct val="90000"/>
            </a:lnSpc>
            <a:spcBef>
              <a:spcPct val="0"/>
            </a:spcBef>
            <a:spcAft>
              <a:spcPct val="35000"/>
            </a:spcAft>
            <a:buNone/>
          </a:pPr>
          <a:r>
            <a:rPr lang="en-US" sz="1800" kern="1200" dirty="0">
              <a:latin typeface="Book Antiqua" panose="02040602050305030304" pitchFamily="18" charset="0"/>
            </a:rPr>
            <a:t>Segunda </a:t>
          </a:r>
          <a:r>
            <a:rPr lang="en-US" sz="1800" kern="1200" dirty="0" err="1">
              <a:latin typeface="Book Antiqua" panose="02040602050305030304" pitchFamily="18" charset="0"/>
            </a:rPr>
            <a:t>disposición</a:t>
          </a:r>
          <a:r>
            <a:rPr lang="en-US" sz="1800" kern="1200" dirty="0">
              <a:latin typeface="Book Antiqua" panose="02040602050305030304" pitchFamily="18" charset="0"/>
            </a:rPr>
            <a:t> </a:t>
          </a:r>
          <a:r>
            <a:rPr lang="en-US" sz="1800" kern="1200" dirty="0" err="1">
              <a:latin typeface="Book Antiqua" panose="02040602050305030304" pitchFamily="18" charset="0"/>
            </a:rPr>
            <a:t>complementaria</a:t>
          </a:r>
          <a:r>
            <a:rPr lang="en-US" sz="1800" kern="1200" dirty="0">
              <a:latin typeface="Book Antiqua" panose="02040602050305030304" pitchFamily="18" charset="0"/>
            </a:rPr>
            <a:t>: Nueva </a:t>
          </a:r>
          <a:r>
            <a:rPr lang="en-US" sz="1800" kern="1200" dirty="0" err="1">
              <a:latin typeface="Book Antiqua" panose="02040602050305030304" pitchFamily="18" charset="0"/>
            </a:rPr>
            <a:t>referencia</a:t>
          </a:r>
          <a:r>
            <a:rPr lang="en-US" sz="1800" kern="1200" dirty="0">
              <a:latin typeface="Book Antiqua" panose="02040602050305030304" pitchFamily="18" charset="0"/>
            </a:rPr>
            <a:t> para la </a:t>
          </a:r>
          <a:r>
            <a:rPr lang="en-US" sz="1800" kern="1200" dirty="0" err="1">
              <a:latin typeface="Book Antiqua" panose="02040602050305030304" pitchFamily="18" charset="0"/>
            </a:rPr>
            <a:t>comparación</a:t>
          </a:r>
          <a:r>
            <a:rPr lang="en-US" sz="1800" kern="1200" dirty="0">
              <a:latin typeface="Book Antiqua" panose="02040602050305030304" pitchFamily="18" charset="0"/>
            </a:rPr>
            <a:t> del </a:t>
          </a:r>
          <a:r>
            <a:rPr lang="en-US" sz="1800" kern="1200" dirty="0" err="1">
              <a:latin typeface="Book Antiqua" panose="02040602050305030304" pitchFamily="18" charset="0"/>
            </a:rPr>
            <a:t>precio</a:t>
          </a:r>
          <a:r>
            <a:rPr lang="en-US" sz="1800" kern="1200" dirty="0">
              <a:latin typeface="Book Antiqua" panose="02040602050305030304" pitchFamily="18" charset="0"/>
            </a:rPr>
            <a:t> </a:t>
          </a:r>
          <a:r>
            <a:rPr lang="en-US" sz="1800" kern="1200" dirty="0" err="1">
              <a:latin typeface="Book Antiqua" panose="02040602050305030304" pitchFamily="18" charset="0"/>
            </a:rPr>
            <a:t>en</a:t>
          </a:r>
          <a:r>
            <a:rPr lang="en-US" sz="1800" kern="1200" dirty="0">
              <a:latin typeface="Book Antiqua" panose="02040602050305030304" pitchFamily="18" charset="0"/>
            </a:rPr>
            <a:t> barra</a:t>
          </a:r>
        </a:p>
      </dsp:txBody>
      <dsp:txXfrm>
        <a:off x="546277" y="3445063"/>
        <a:ext cx="7828110" cy="552892"/>
      </dsp:txXfrm>
    </dsp:sp>
    <dsp:sp modelId="{FAF71258-FE32-C248-82DC-0897E46890F4}">
      <dsp:nvSpPr>
        <dsp:cNvPr id="0" name=""/>
        <dsp:cNvSpPr/>
      </dsp:nvSpPr>
      <dsp:spPr>
        <a:xfrm>
          <a:off x="0" y="4615482"/>
          <a:ext cx="9448897" cy="403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6E489B7-CC78-1F4C-83E7-3D83E53BFC4B}">
      <dsp:nvSpPr>
        <dsp:cNvPr id="0" name=""/>
        <dsp:cNvSpPr/>
      </dsp:nvSpPr>
      <dsp:spPr>
        <a:xfrm>
          <a:off x="516367" y="4281306"/>
          <a:ext cx="7930509" cy="57033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244" tIns="0" rIns="273244" bIns="0" numCol="1" spcCol="1270" anchor="ctr" anchorCtr="0">
          <a:noAutofit/>
        </a:bodyPr>
        <a:lstStyle/>
        <a:p>
          <a:pPr marL="0" lvl="0" indent="0" algn="l" defTabSz="800100">
            <a:lnSpc>
              <a:spcPct val="90000"/>
            </a:lnSpc>
            <a:spcBef>
              <a:spcPct val="0"/>
            </a:spcBef>
            <a:spcAft>
              <a:spcPct val="35000"/>
            </a:spcAft>
            <a:buNone/>
          </a:pPr>
          <a:r>
            <a:rPr lang="en-US" sz="1800" kern="1200" dirty="0" err="1">
              <a:latin typeface="Book Antiqua" panose="02040602050305030304" pitchFamily="18" charset="0"/>
            </a:rPr>
            <a:t>Séptima</a:t>
          </a:r>
          <a:r>
            <a:rPr lang="en-US" sz="1800" kern="1200" dirty="0">
              <a:latin typeface="Book Antiqua" panose="02040602050305030304" pitchFamily="18" charset="0"/>
            </a:rPr>
            <a:t> </a:t>
          </a:r>
          <a:r>
            <a:rPr lang="en-US" sz="1800" kern="1200" dirty="0" err="1">
              <a:latin typeface="Book Antiqua" panose="02040602050305030304" pitchFamily="18" charset="0"/>
            </a:rPr>
            <a:t>disposición</a:t>
          </a:r>
          <a:r>
            <a:rPr lang="en-US" sz="1800" kern="1200" dirty="0">
              <a:latin typeface="Book Antiqua" panose="02040602050305030304" pitchFamily="18" charset="0"/>
            </a:rPr>
            <a:t> </a:t>
          </a:r>
          <a:r>
            <a:rPr lang="en-US" sz="1800" kern="1200" dirty="0" err="1">
              <a:latin typeface="Book Antiqua" panose="02040602050305030304" pitchFamily="18" charset="0"/>
            </a:rPr>
            <a:t>complementaria</a:t>
          </a:r>
          <a:r>
            <a:rPr lang="en-US" sz="1800" kern="1200" dirty="0">
              <a:latin typeface="Book Antiqua" panose="02040602050305030304" pitchFamily="18" charset="0"/>
            </a:rPr>
            <a:t>: </a:t>
          </a:r>
          <a:r>
            <a:rPr lang="en-US" sz="1800" kern="1200" dirty="0" err="1">
              <a:latin typeface="Book Antiqua" panose="02040602050305030304" pitchFamily="18" charset="0"/>
            </a:rPr>
            <a:t>Compraventa</a:t>
          </a:r>
          <a:r>
            <a:rPr lang="en-US" sz="1800" kern="1200" dirty="0">
              <a:latin typeface="Book Antiqua" panose="02040602050305030304" pitchFamily="18" charset="0"/>
            </a:rPr>
            <a:t> de </a:t>
          </a:r>
          <a:r>
            <a:rPr lang="en-US" sz="1800" kern="1200" dirty="0" err="1">
              <a:latin typeface="Book Antiqua" panose="02040602050305030304" pitchFamily="18" charset="0"/>
            </a:rPr>
            <a:t>energía</a:t>
          </a:r>
          <a:r>
            <a:rPr lang="en-US" sz="1800" kern="1200" dirty="0">
              <a:latin typeface="Book Antiqua" panose="02040602050305030304" pitchFamily="18" charset="0"/>
            </a:rPr>
            <a:t> de </a:t>
          </a:r>
          <a:r>
            <a:rPr lang="en-US" sz="1800" kern="1200" dirty="0" err="1">
              <a:latin typeface="Book Antiqua" panose="02040602050305030304" pitchFamily="18" charset="0"/>
            </a:rPr>
            <a:t>empresas</a:t>
          </a:r>
          <a:r>
            <a:rPr lang="en-US" sz="1800" kern="1200" dirty="0">
              <a:latin typeface="Book Antiqua" panose="02040602050305030304" pitchFamily="18" charset="0"/>
            </a:rPr>
            <a:t> del Estado</a:t>
          </a:r>
        </a:p>
      </dsp:txBody>
      <dsp:txXfrm>
        <a:off x="544208" y="4309147"/>
        <a:ext cx="7874827" cy="51465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D9748C-FD46-E846-BB55-E4B98BBB2029}">
      <dsp:nvSpPr>
        <dsp:cNvPr id="0" name=""/>
        <dsp:cNvSpPr/>
      </dsp:nvSpPr>
      <dsp:spPr>
        <a:xfrm>
          <a:off x="0" y="453210"/>
          <a:ext cx="9385487" cy="403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8197972-0564-094F-9F0C-A328466F0B37}">
      <dsp:nvSpPr>
        <dsp:cNvPr id="0" name=""/>
        <dsp:cNvSpPr/>
      </dsp:nvSpPr>
      <dsp:spPr>
        <a:xfrm>
          <a:off x="516367" y="75217"/>
          <a:ext cx="7871013" cy="614152"/>
        </a:xfrm>
        <a:prstGeom prst="roundRect">
          <a:avLst/>
        </a:prstGeom>
        <a:solidFill>
          <a:schemeClr val="accent6">
            <a:lumMod val="75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244" tIns="0" rIns="273244" bIns="0" numCol="1" spcCol="1270" anchor="ctr" anchorCtr="0">
          <a:noAutofit/>
        </a:bodyPr>
        <a:lstStyle/>
        <a:p>
          <a:pPr marL="0" lvl="0" indent="0" algn="l" defTabSz="800100">
            <a:lnSpc>
              <a:spcPct val="90000"/>
            </a:lnSpc>
            <a:spcBef>
              <a:spcPct val="0"/>
            </a:spcBef>
            <a:spcAft>
              <a:spcPct val="35000"/>
            </a:spcAft>
            <a:buNone/>
          </a:pPr>
          <a:r>
            <a:rPr lang="en-US" sz="1800" kern="1200" dirty="0" err="1">
              <a:latin typeface="Book Antiqua" panose="02040602050305030304" pitchFamily="18" charset="0"/>
            </a:rPr>
            <a:t>Artículo</a:t>
          </a:r>
          <a:r>
            <a:rPr lang="en-US" sz="1800" kern="1200" dirty="0">
              <a:latin typeface="Book Antiqua" panose="02040602050305030304" pitchFamily="18" charset="0"/>
            </a:rPr>
            <a:t> 1: </a:t>
          </a:r>
          <a:r>
            <a:rPr lang="en-US" sz="1800" kern="1200" dirty="0" err="1">
              <a:latin typeface="Book Antiqua" panose="02040602050305030304" pitchFamily="18" charset="0"/>
            </a:rPr>
            <a:t>Definiciones</a:t>
          </a:r>
          <a:r>
            <a:rPr lang="en-US" sz="1800" kern="1200" dirty="0">
              <a:latin typeface="Book Antiqua" panose="02040602050305030304" pitchFamily="18" charset="0"/>
            </a:rPr>
            <a:t> de “</a:t>
          </a:r>
          <a:r>
            <a:rPr lang="en-US" sz="1800" kern="1200" dirty="0" err="1">
              <a:latin typeface="Book Antiqua" panose="02040602050305030304" pitchFamily="18" charset="0"/>
            </a:rPr>
            <a:t>agentes</a:t>
          </a:r>
          <a:r>
            <a:rPr lang="en-US" sz="1800" kern="1200" dirty="0">
              <a:latin typeface="Book Antiqua" panose="02040602050305030304" pitchFamily="18" charset="0"/>
            </a:rPr>
            <a:t>”, “</a:t>
          </a:r>
          <a:r>
            <a:rPr lang="en-US" sz="1800" kern="1200" dirty="0" err="1">
              <a:latin typeface="Book Antiqua" panose="02040602050305030304" pitchFamily="18" charset="0"/>
            </a:rPr>
            <a:t>servicios</a:t>
          </a:r>
          <a:r>
            <a:rPr lang="en-US" sz="1800" kern="1200" dirty="0">
              <a:latin typeface="Book Antiqua" panose="02040602050305030304" pitchFamily="18" charset="0"/>
            </a:rPr>
            <a:t> </a:t>
          </a:r>
          <a:r>
            <a:rPr lang="en-US" sz="1800" kern="1200" dirty="0" err="1">
              <a:latin typeface="Book Antiqua" panose="02040602050305030304" pitchFamily="18" charset="0"/>
            </a:rPr>
            <a:t>complementarios</a:t>
          </a:r>
          <a:r>
            <a:rPr lang="en-US" sz="1800" kern="1200" dirty="0">
              <a:latin typeface="Book Antiqua" panose="02040602050305030304" pitchFamily="18" charset="0"/>
            </a:rPr>
            <a:t>” y “</a:t>
          </a:r>
          <a:r>
            <a:rPr lang="en-US" sz="1800" kern="1200" dirty="0" err="1">
              <a:latin typeface="Book Antiqua" panose="02040602050305030304" pitchFamily="18" charset="0"/>
            </a:rPr>
            <a:t>proveedores</a:t>
          </a:r>
          <a:r>
            <a:rPr lang="en-US" sz="1800" kern="1200" dirty="0">
              <a:latin typeface="Book Antiqua" panose="02040602050305030304" pitchFamily="18" charset="0"/>
            </a:rPr>
            <a:t> de </a:t>
          </a:r>
          <a:r>
            <a:rPr lang="en-US" sz="1800" kern="1200" dirty="0" err="1">
              <a:latin typeface="Book Antiqua" panose="02040602050305030304" pitchFamily="18" charset="0"/>
            </a:rPr>
            <a:t>servicios</a:t>
          </a:r>
          <a:r>
            <a:rPr lang="en-US" sz="1800" kern="1200" dirty="0">
              <a:latin typeface="Book Antiqua" panose="02040602050305030304" pitchFamily="18" charset="0"/>
            </a:rPr>
            <a:t> </a:t>
          </a:r>
          <a:r>
            <a:rPr lang="en-US" sz="1800" kern="1200" dirty="0" err="1">
              <a:latin typeface="Book Antiqua" panose="02040602050305030304" pitchFamily="18" charset="0"/>
            </a:rPr>
            <a:t>complementarios</a:t>
          </a:r>
          <a:r>
            <a:rPr lang="en-US" sz="1800" kern="1200" dirty="0">
              <a:latin typeface="Book Antiqua" panose="02040602050305030304" pitchFamily="18" charset="0"/>
            </a:rPr>
            <a:t>”  </a:t>
          </a:r>
        </a:p>
      </dsp:txBody>
      <dsp:txXfrm>
        <a:off x="546347" y="105197"/>
        <a:ext cx="7811053" cy="554192"/>
      </dsp:txXfrm>
    </dsp:sp>
    <dsp:sp modelId="{B6672E1E-C99E-AD47-A1A6-88233083DC0C}">
      <dsp:nvSpPr>
        <dsp:cNvPr id="0" name=""/>
        <dsp:cNvSpPr/>
      </dsp:nvSpPr>
      <dsp:spPr>
        <a:xfrm>
          <a:off x="0" y="1253092"/>
          <a:ext cx="9412338" cy="477699"/>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F500416-B72B-3D44-A8A9-AB0BFA4894CE}">
      <dsp:nvSpPr>
        <dsp:cNvPr id="0" name=""/>
        <dsp:cNvSpPr/>
      </dsp:nvSpPr>
      <dsp:spPr>
        <a:xfrm>
          <a:off x="516367" y="942810"/>
          <a:ext cx="7845133" cy="47722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244" tIns="0" rIns="273244" bIns="0" numCol="1" spcCol="1270" anchor="ctr" anchorCtr="0">
          <a:noAutofit/>
        </a:bodyPr>
        <a:lstStyle/>
        <a:p>
          <a:pPr marL="0" lvl="0" indent="0" algn="l" defTabSz="800100">
            <a:lnSpc>
              <a:spcPct val="90000"/>
            </a:lnSpc>
            <a:spcBef>
              <a:spcPct val="0"/>
            </a:spcBef>
            <a:spcAft>
              <a:spcPct val="35000"/>
            </a:spcAft>
            <a:buNone/>
          </a:pPr>
          <a:r>
            <a:rPr lang="en-US" sz="1800" kern="1200" dirty="0" err="1">
              <a:latin typeface="Book Antiqua" panose="02040602050305030304" pitchFamily="18" charset="0"/>
            </a:rPr>
            <a:t>Artículo</a:t>
          </a:r>
          <a:r>
            <a:rPr lang="en-US" sz="1800" kern="1200" dirty="0">
              <a:latin typeface="Book Antiqua" panose="02040602050305030304" pitchFamily="18" charset="0"/>
            </a:rPr>
            <a:t> 3: División entre “</a:t>
          </a:r>
          <a:r>
            <a:rPr lang="en-US" sz="1800" kern="1200" dirty="0" err="1">
              <a:latin typeface="Book Antiqua" panose="02040602050305030304" pitchFamily="18" charset="0"/>
            </a:rPr>
            <a:t>potencia</a:t>
          </a:r>
          <a:r>
            <a:rPr lang="en-US" sz="1800" kern="1200" dirty="0">
              <a:latin typeface="Book Antiqua" panose="02040602050305030304" pitchFamily="18" charset="0"/>
            </a:rPr>
            <a:t> </a:t>
          </a:r>
          <a:r>
            <a:rPr lang="en-US" sz="1800" kern="1200" dirty="0" err="1">
              <a:latin typeface="Book Antiqua" panose="02040602050305030304" pitchFamily="18" charset="0"/>
            </a:rPr>
            <a:t>firme</a:t>
          </a:r>
          <a:r>
            <a:rPr lang="en-US" sz="1800" kern="1200" dirty="0">
              <a:latin typeface="Book Antiqua" panose="02040602050305030304" pitchFamily="18" charset="0"/>
            </a:rPr>
            <a:t>” y “</a:t>
          </a:r>
          <a:r>
            <a:rPr lang="en-US" sz="1800" kern="1200" dirty="0" err="1">
              <a:latin typeface="Book Antiqua" panose="02040602050305030304" pitchFamily="18" charset="0"/>
            </a:rPr>
            <a:t>energía</a:t>
          </a:r>
          <a:r>
            <a:rPr lang="en-US" sz="1800" kern="1200" dirty="0">
              <a:latin typeface="Book Antiqua" panose="02040602050305030304" pitchFamily="18" charset="0"/>
            </a:rPr>
            <a:t> </a:t>
          </a:r>
          <a:r>
            <a:rPr lang="en-US" sz="1800" kern="1200" dirty="0" err="1">
              <a:latin typeface="Book Antiqua" panose="02040602050305030304" pitchFamily="18" charset="0"/>
            </a:rPr>
            <a:t>firme</a:t>
          </a:r>
          <a:r>
            <a:rPr lang="en-US" sz="1800" kern="1200" dirty="0">
              <a:latin typeface="Book Antiqua" panose="02040602050305030304" pitchFamily="18" charset="0"/>
            </a:rPr>
            <a:t>”</a:t>
          </a:r>
        </a:p>
      </dsp:txBody>
      <dsp:txXfrm>
        <a:off x="539663" y="966106"/>
        <a:ext cx="7798541" cy="430630"/>
      </dsp:txXfrm>
    </dsp:sp>
    <dsp:sp modelId="{941C5A7D-6F2B-7B43-BAAA-4874C99172C8}">
      <dsp:nvSpPr>
        <dsp:cNvPr id="0" name=""/>
        <dsp:cNvSpPr/>
      </dsp:nvSpPr>
      <dsp:spPr>
        <a:xfrm>
          <a:off x="0" y="2199793"/>
          <a:ext cx="9385487" cy="403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41CD26E-F919-FB42-95E7-107DD3F6948B}">
      <dsp:nvSpPr>
        <dsp:cNvPr id="0" name=""/>
        <dsp:cNvSpPr/>
      </dsp:nvSpPr>
      <dsp:spPr>
        <a:xfrm>
          <a:off x="516367" y="1747972"/>
          <a:ext cx="7913304" cy="68798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244" tIns="0" rIns="273244" bIns="0" numCol="1" spcCol="1270" anchor="ctr" anchorCtr="0">
          <a:noAutofit/>
        </a:bodyPr>
        <a:lstStyle/>
        <a:p>
          <a:pPr marL="0" lvl="0" indent="0" algn="l" defTabSz="800100">
            <a:lnSpc>
              <a:spcPct val="90000"/>
            </a:lnSpc>
            <a:spcBef>
              <a:spcPct val="0"/>
            </a:spcBef>
            <a:spcAft>
              <a:spcPct val="35000"/>
            </a:spcAft>
            <a:buNone/>
          </a:pPr>
          <a:r>
            <a:rPr lang="en-US" sz="1800" kern="1200" dirty="0" err="1">
              <a:latin typeface="Book Antiqua" panose="02040602050305030304" pitchFamily="18" charset="0"/>
            </a:rPr>
            <a:t>Artículo</a:t>
          </a:r>
          <a:r>
            <a:rPr lang="en-US" sz="1800" kern="1200" dirty="0">
              <a:latin typeface="Book Antiqua" panose="02040602050305030304" pitchFamily="18" charset="0"/>
            </a:rPr>
            <a:t> 4: </a:t>
          </a:r>
          <a:r>
            <a:rPr lang="en-US" sz="1800" kern="1200" dirty="0" err="1">
              <a:latin typeface="Book Antiqua" panose="02040602050305030304" pitchFamily="18" charset="0"/>
            </a:rPr>
            <a:t>Licitaciones</a:t>
          </a:r>
          <a:r>
            <a:rPr lang="en-US" sz="1800" kern="1200" dirty="0">
              <a:latin typeface="Book Antiqua" panose="02040602050305030304" pitchFamily="18" charset="0"/>
            </a:rPr>
            <a:t>: </a:t>
          </a:r>
          <a:r>
            <a:rPr lang="en-US" sz="1800" kern="1200" dirty="0" err="1">
              <a:latin typeface="Book Antiqua" panose="02040602050305030304" pitchFamily="18" charset="0"/>
            </a:rPr>
            <a:t>Bloques</a:t>
          </a:r>
          <a:r>
            <a:rPr lang="en-US" sz="1800" kern="1200" dirty="0">
              <a:latin typeface="Book Antiqua" panose="02040602050305030304" pitchFamily="18" charset="0"/>
            </a:rPr>
            <a:t> de </a:t>
          </a:r>
          <a:r>
            <a:rPr lang="en-US" sz="1800" kern="1200" dirty="0" err="1">
              <a:latin typeface="Book Antiqua" panose="02040602050305030304" pitchFamily="18" charset="0"/>
            </a:rPr>
            <a:t>potencia</a:t>
          </a:r>
          <a:r>
            <a:rPr lang="en-US" sz="1800" kern="1200" dirty="0">
              <a:latin typeface="Book Antiqua" panose="02040602050305030304" pitchFamily="18" charset="0"/>
            </a:rPr>
            <a:t> o </a:t>
          </a:r>
          <a:r>
            <a:rPr lang="en-US" sz="1800" kern="1200" dirty="0" err="1">
              <a:latin typeface="Book Antiqua" panose="02040602050305030304" pitchFamily="18" charset="0"/>
            </a:rPr>
            <a:t>energía</a:t>
          </a:r>
          <a:r>
            <a:rPr lang="en-US" sz="1800" kern="1200" dirty="0">
              <a:latin typeface="Book Antiqua" panose="02040602050305030304" pitchFamily="18" charset="0"/>
            </a:rPr>
            <a:t>, </a:t>
          </a:r>
          <a:r>
            <a:rPr lang="en-US" sz="1800" kern="1200" dirty="0" err="1">
              <a:latin typeface="Book Antiqua" panose="02040602050305030304" pitchFamily="18" charset="0"/>
            </a:rPr>
            <a:t>plazos</a:t>
          </a:r>
          <a:r>
            <a:rPr lang="en-US" sz="1800" kern="1200" dirty="0">
              <a:latin typeface="Book Antiqua" panose="02040602050305030304" pitchFamily="18" charset="0"/>
            </a:rPr>
            <a:t>, </a:t>
          </a:r>
          <a:r>
            <a:rPr lang="en-US" sz="1800" kern="1200" dirty="0" err="1">
              <a:latin typeface="Book Antiqua" panose="02040602050305030304" pitchFamily="18" charset="0"/>
            </a:rPr>
            <a:t>precios</a:t>
          </a:r>
          <a:r>
            <a:rPr lang="en-US" sz="1800" kern="1200" dirty="0">
              <a:latin typeface="Book Antiqua" panose="02040602050305030304" pitchFamily="18" charset="0"/>
            </a:rPr>
            <a:t>, </a:t>
          </a:r>
          <a:r>
            <a:rPr lang="en-US" sz="1800" kern="1200" dirty="0" err="1">
              <a:latin typeface="Book Antiqua" panose="02040602050305030304" pitchFamily="18" charset="0"/>
            </a:rPr>
            <a:t>condiciones</a:t>
          </a:r>
          <a:endParaRPr lang="en-US" sz="1800" kern="1200" dirty="0">
            <a:latin typeface="Book Antiqua" panose="02040602050305030304" pitchFamily="18" charset="0"/>
          </a:endParaRPr>
        </a:p>
      </dsp:txBody>
      <dsp:txXfrm>
        <a:off x="549951" y="1781556"/>
        <a:ext cx="7846136" cy="620813"/>
      </dsp:txXfrm>
    </dsp:sp>
    <dsp:sp modelId="{92AE8C8D-B5AB-C64E-A0DC-807C893C0DE2}">
      <dsp:nvSpPr>
        <dsp:cNvPr id="0" name=""/>
        <dsp:cNvSpPr/>
      </dsp:nvSpPr>
      <dsp:spPr>
        <a:xfrm>
          <a:off x="0" y="2925553"/>
          <a:ext cx="9410996" cy="403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5B7C740-DA8E-E34A-BF63-152AE9588C63}">
      <dsp:nvSpPr>
        <dsp:cNvPr id="0" name=""/>
        <dsp:cNvSpPr/>
      </dsp:nvSpPr>
      <dsp:spPr>
        <a:xfrm>
          <a:off x="516367" y="2689393"/>
          <a:ext cx="7879905" cy="4723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244" tIns="0" rIns="273244" bIns="0" numCol="1" spcCol="1270" anchor="ctr" anchorCtr="0">
          <a:noAutofit/>
        </a:bodyPr>
        <a:lstStyle/>
        <a:p>
          <a:pPr marL="0" lvl="0" indent="0" algn="l" defTabSz="800100">
            <a:lnSpc>
              <a:spcPct val="90000"/>
            </a:lnSpc>
            <a:spcBef>
              <a:spcPct val="0"/>
            </a:spcBef>
            <a:spcAft>
              <a:spcPct val="35000"/>
            </a:spcAft>
            <a:buNone/>
          </a:pPr>
          <a:r>
            <a:rPr lang="en-US" sz="1800" kern="1200" dirty="0" err="1">
              <a:latin typeface="Book Antiqua" panose="02040602050305030304" pitchFamily="18" charset="0"/>
            </a:rPr>
            <a:t>Capítulo</a:t>
          </a:r>
          <a:r>
            <a:rPr lang="en-US" sz="1800" kern="1200" dirty="0">
              <a:latin typeface="Book Antiqua" panose="02040602050305030304" pitchFamily="18" charset="0"/>
            </a:rPr>
            <a:t> Octavo: </a:t>
          </a:r>
          <a:r>
            <a:rPr lang="en-US" sz="1800" kern="1200" dirty="0" err="1">
              <a:latin typeface="Book Antiqua" panose="02040602050305030304" pitchFamily="18" charset="0"/>
            </a:rPr>
            <a:t>Regulación</a:t>
          </a:r>
          <a:r>
            <a:rPr lang="en-US" sz="1800" kern="1200" dirty="0">
              <a:latin typeface="Book Antiqua" panose="02040602050305030304" pitchFamily="18" charset="0"/>
            </a:rPr>
            <a:t> de </a:t>
          </a:r>
          <a:r>
            <a:rPr lang="en-US" sz="1800" kern="1200" dirty="0" err="1">
              <a:latin typeface="Book Antiqua" panose="02040602050305030304" pitchFamily="18" charset="0"/>
            </a:rPr>
            <a:t>Servicios</a:t>
          </a:r>
          <a:r>
            <a:rPr lang="en-US" sz="1800" kern="1200" dirty="0">
              <a:latin typeface="Book Antiqua" panose="02040602050305030304" pitchFamily="18" charset="0"/>
            </a:rPr>
            <a:t> </a:t>
          </a:r>
          <a:r>
            <a:rPr lang="en-US" sz="1800" kern="1200" dirty="0" err="1">
              <a:latin typeface="Book Antiqua" panose="02040602050305030304" pitchFamily="18" charset="0"/>
            </a:rPr>
            <a:t>Complementarios</a:t>
          </a:r>
          <a:endParaRPr lang="en-US" sz="1800" kern="1200" dirty="0">
            <a:latin typeface="Book Antiqua" panose="02040602050305030304" pitchFamily="18" charset="0"/>
          </a:endParaRPr>
        </a:p>
      </dsp:txBody>
      <dsp:txXfrm>
        <a:off x="539424" y="2712450"/>
        <a:ext cx="7833791" cy="426206"/>
      </dsp:txXfrm>
    </dsp:sp>
    <dsp:sp modelId="{BFF7A70C-6ADE-7A48-A506-803991ADAECD}">
      <dsp:nvSpPr>
        <dsp:cNvPr id="0" name=""/>
        <dsp:cNvSpPr/>
      </dsp:nvSpPr>
      <dsp:spPr>
        <a:xfrm>
          <a:off x="0" y="3791706"/>
          <a:ext cx="9451272" cy="403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3DFD261-BD54-EB4A-83D3-5B398A067E93}">
      <dsp:nvSpPr>
        <dsp:cNvPr id="0" name=""/>
        <dsp:cNvSpPr/>
      </dsp:nvSpPr>
      <dsp:spPr>
        <a:xfrm>
          <a:off x="516367" y="3415153"/>
          <a:ext cx="7887930" cy="61271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244" tIns="0" rIns="273244" bIns="0" numCol="1" spcCol="1270" anchor="ctr" anchorCtr="0">
          <a:noAutofit/>
        </a:bodyPr>
        <a:lstStyle/>
        <a:p>
          <a:pPr marL="0" lvl="0" indent="0" algn="l" defTabSz="800100">
            <a:lnSpc>
              <a:spcPct val="90000"/>
            </a:lnSpc>
            <a:spcBef>
              <a:spcPct val="0"/>
            </a:spcBef>
            <a:spcAft>
              <a:spcPct val="35000"/>
            </a:spcAft>
            <a:buNone/>
          </a:pPr>
          <a:r>
            <a:rPr lang="en-US" sz="1800" kern="1200" dirty="0">
              <a:latin typeface="Book Antiqua" panose="02040602050305030304" pitchFamily="18" charset="0"/>
            </a:rPr>
            <a:t>Segunda </a:t>
          </a:r>
          <a:r>
            <a:rPr lang="en-US" sz="1800" kern="1200" dirty="0" err="1">
              <a:latin typeface="Book Antiqua" panose="02040602050305030304" pitchFamily="18" charset="0"/>
            </a:rPr>
            <a:t>disposición</a:t>
          </a:r>
          <a:r>
            <a:rPr lang="en-US" sz="1800" kern="1200" dirty="0">
              <a:latin typeface="Book Antiqua" panose="02040602050305030304" pitchFamily="18" charset="0"/>
            </a:rPr>
            <a:t> </a:t>
          </a:r>
          <a:r>
            <a:rPr lang="en-US" sz="1800" kern="1200" dirty="0" err="1">
              <a:latin typeface="Book Antiqua" panose="02040602050305030304" pitchFamily="18" charset="0"/>
            </a:rPr>
            <a:t>complementaria</a:t>
          </a:r>
          <a:r>
            <a:rPr lang="en-US" sz="1800" kern="1200" dirty="0">
              <a:latin typeface="Book Antiqua" panose="02040602050305030304" pitchFamily="18" charset="0"/>
            </a:rPr>
            <a:t>: Nueva </a:t>
          </a:r>
          <a:r>
            <a:rPr lang="en-US" sz="1800" kern="1200" dirty="0" err="1">
              <a:latin typeface="Book Antiqua" panose="02040602050305030304" pitchFamily="18" charset="0"/>
            </a:rPr>
            <a:t>referencia</a:t>
          </a:r>
          <a:r>
            <a:rPr lang="en-US" sz="1800" kern="1200" dirty="0">
              <a:latin typeface="Book Antiqua" panose="02040602050305030304" pitchFamily="18" charset="0"/>
            </a:rPr>
            <a:t> para la </a:t>
          </a:r>
          <a:r>
            <a:rPr lang="en-US" sz="1800" kern="1200" dirty="0" err="1">
              <a:latin typeface="Book Antiqua" panose="02040602050305030304" pitchFamily="18" charset="0"/>
            </a:rPr>
            <a:t>comparación</a:t>
          </a:r>
          <a:r>
            <a:rPr lang="en-US" sz="1800" kern="1200" dirty="0">
              <a:latin typeface="Book Antiqua" panose="02040602050305030304" pitchFamily="18" charset="0"/>
            </a:rPr>
            <a:t> del </a:t>
          </a:r>
          <a:r>
            <a:rPr lang="en-US" sz="1800" kern="1200" dirty="0" err="1">
              <a:latin typeface="Book Antiqua" panose="02040602050305030304" pitchFamily="18" charset="0"/>
            </a:rPr>
            <a:t>precio</a:t>
          </a:r>
          <a:r>
            <a:rPr lang="en-US" sz="1800" kern="1200" dirty="0">
              <a:latin typeface="Book Antiqua" panose="02040602050305030304" pitchFamily="18" charset="0"/>
            </a:rPr>
            <a:t> </a:t>
          </a:r>
          <a:r>
            <a:rPr lang="en-US" sz="1800" kern="1200" dirty="0" err="1">
              <a:latin typeface="Book Antiqua" panose="02040602050305030304" pitchFamily="18" charset="0"/>
            </a:rPr>
            <a:t>en</a:t>
          </a:r>
          <a:r>
            <a:rPr lang="en-US" sz="1800" kern="1200" dirty="0">
              <a:latin typeface="Book Antiqua" panose="02040602050305030304" pitchFamily="18" charset="0"/>
            </a:rPr>
            <a:t> barra</a:t>
          </a:r>
        </a:p>
      </dsp:txBody>
      <dsp:txXfrm>
        <a:off x="546277" y="3445063"/>
        <a:ext cx="7828110" cy="552892"/>
      </dsp:txXfrm>
    </dsp:sp>
    <dsp:sp modelId="{FAF71258-FE32-C248-82DC-0897E46890F4}">
      <dsp:nvSpPr>
        <dsp:cNvPr id="0" name=""/>
        <dsp:cNvSpPr/>
      </dsp:nvSpPr>
      <dsp:spPr>
        <a:xfrm>
          <a:off x="0" y="4615482"/>
          <a:ext cx="9448897" cy="403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6E489B7-CC78-1F4C-83E7-3D83E53BFC4B}">
      <dsp:nvSpPr>
        <dsp:cNvPr id="0" name=""/>
        <dsp:cNvSpPr/>
      </dsp:nvSpPr>
      <dsp:spPr>
        <a:xfrm>
          <a:off x="516367" y="4281306"/>
          <a:ext cx="7930509" cy="57033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244" tIns="0" rIns="273244" bIns="0" numCol="1" spcCol="1270" anchor="ctr" anchorCtr="0">
          <a:noAutofit/>
        </a:bodyPr>
        <a:lstStyle/>
        <a:p>
          <a:pPr marL="0" lvl="0" indent="0" algn="l" defTabSz="800100">
            <a:lnSpc>
              <a:spcPct val="90000"/>
            </a:lnSpc>
            <a:spcBef>
              <a:spcPct val="0"/>
            </a:spcBef>
            <a:spcAft>
              <a:spcPct val="35000"/>
            </a:spcAft>
            <a:buNone/>
          </a:pPr>
          <a:r>
            <a:rPr lang="en-US" sz="1800" kern="1200" dirty="0" err="1">
              <a:latin typeface="Book Antiqua" panose="02040602050305030304" pitchFamily="18" charset="0"/>
            </a:rPr>
            <a:t>Séptima</a:t>
          </a:r>
          <a:r>
            <a:rPr lang="en-US" sz="1800" kern="1200" dirty="0">
              <a:latin typeface="Book Antiqua" panose="02040602050305030304" pitchFamily="18" charset="0"/>
            </a:rPr>
            <a:t> </a:t>
          </a:r>
          <a:r>
            <a:rPr lang="en-US" sz="1800" kern="1200" dirty="0" err="1">
              <a:latin typeface="Book Antiqua" panose="02040602050305030304" pitchFamily="18" charset="0"/>
            </a:rPr>
            <a:t>disposición</a:t>
          </a:r>
          <a:r>
            <a:rPr lang="en-US" sz="1800" kern="1200" dirty="0">
              <a:latin typeface="Book Antiqua" panose="02040602050305030304" pitchFamily="18" charset="0"/>
            </a:rPr>
            <a:t> </a:t>
          </a:r>
          <a:r>
            <a:rPr lang="en-US" sz="1800" kern="1200" dirty="0" err="1">
              <a:latin typeface="Book Antiqua" panose="02040602050305030304" pitchFamily="18" charset="0"/>
            </a:rPr>
            <a:t>complementaria</a:t>
          </a:r>
          <a:r>
            <a:rPr lang="en-US" sz="1800" kern="1200" dirty="0">
              <a:latin typeface="Book Antiqua" panose="02040602050305030304" pitchFamily="18" charset="0"/>
            </a:rPr>
            <a:t>: </a:t>
          </a:r>
          <a:r>
            <a:rPr lang="en-US" sz="1800" kern="1200" dirty="0" err="1">
              <a:latin typeface="Book Antiqua" panose="02040602050305030304" pitchFamily="18" charset="0"/>
            </a:rPr>
            <a:t>Compraventa</a:t>
          </a:r>
          <a:r>
            <a:rPr lang="en-US" sz="1800" kern="1200" dirty="0">
              <a:latin typeface="Book Antiqua" panose="02040602050305030304" pitchFamily="18" charset="0"/>
            </a:rPr>
            <a:t> de </a:t>
          </a:r>
          <a:r>
            <a:rPr lang="en-US" sz="1800" kern="1200" dirty="0" err="1">
              <a:latin typeface="Book Antiqua" panose="02040602050305030304" pitchFamily="18" charset="0"/>
            </a:rPr>
            <a:t>energía</a:t>
          </a:r>
          <a:r>
            <a:rPr lang="en-US" sz="1800" kern="1200" dirty="0">
              <a:latin typeface="Book Antiqua" panose="02040602050305030304" pitchFamily="18" charset="0"/>
            </a:rPr>
            <a:t> de </a:t>
          </a:r>
          <a:r>
            <a:rPr lang="en-US" sz="1800" kern="1200" dirty="0" err="1">
              <a:latin typeface="Book Antiqua" panose="02040602050305030304" pitchFamily="18" charset="0"/>
            </a:rPr>
            <a:t>empresas</a:t>
          </a:r>
          <a:r>
            <a:rPr lang="en-US" sz="1800" kern="1200" dirty="0">
              <a:latin typeface="Book Antiqua" panose="02040602050305030304" pitchFamily="18" charset="0"/>
            </a:rPr>
            <a:t> del Estado</a:t>
          </a:r>
        </a:p>
      </dsp:txBody>
      <dsp:txXfrm>
        <a:off x="544208" y="4309147"/>
        <a:ext cx="7874827" cy="51465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D9748C-FD46-E846-BB55-E4B98BBB2029}">
      <dsp:nvSpPr>
        <dsp:cNvPr id="0" name=""/>
        <dsp:cNvSpPr/>
      </dsp:nvSpPr>
      <dsp:spPr>
        <a:xfrm>
          <a:off x="0" y="453210"/>
          <a:ext cx="9385487" cy="403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8197972-0564-094F-9F0C-A328466F0B37}">
      <dsp:nvSpPr>
        <dsp:cNvPr id="0" name=""/>
        <dsp:cNvSpPr/>
      </dsp:nvSpPr>
      <dsp:spPr>
        <a:xfrm>
          <a:off x="516367" y="75217"/>
          <a:ext cx="7871013" cy="61415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244" tIns="0" rIns="273244" bIns="0" numCol="1" spcCol="1270" anchor="ctr" anchorCtr="0">
          <a:noAutofit/>
        </a:bodyPr>
        <a:lstStyle/>
        <a:p>
          <a:pPr marL="0" lvl="0" indent="0" algn="l" defTabSz="800100">
            <a:lnSpc>
              <a:spcPct val="90000"/>
            </a:lnSpc>
            <a:spcBef>
              <a:spcPct val="0"/>
            </a:spcBef>
            <a:spcAft>
              <a:spcPct val="35000"/>
            </a:spcAft>
            <a:buNone/>
          </a:pPr>
          <a:r>
            <a:rPr lang="en-US" sz="1800" kern="1200" dirty="0" err="1">
              <a:latin typeface="Book Antiqua" panose="02040602050305030304" pitchFamily="18" charset="0"/>
            </a:rPr>
            <a:t>Artículo</a:t>
          </a:r>
          <a:r>
            <a:rPr lang="en-US" sz="1800" kern="1200" dirty="0">
              <a:latin typeface="Book Antiqua" panose="02040602050305030304" pitchFamily="18" charset="0"/>
            </a:rPr>
            <a:t> 1: </a:t>
          </a:r>
          <a:r>
            <a:rPr lang="en-US" sz="1800" kern="1200" dirty="0" err="1">
              <a:latin typeface="Book Antiqua" panose="02040602050305030304" pitchFamily="18" charset="0"/>
            </a:rPr>
            <a:t>Definiciones</a:t>
          </a:r>
          <a:r>
            <a:rPr lang="en-US" sz="1800" kern="1200" dirty="0">
              <a:latin typeface="Book Antiqua" panose="02040602050305030304" pitchFamily="18" charset="0"/>
            </a:rPr>
            <a:t> de “</a:t>
          </a:r>
          <a:r>
            <a:rPr lang="en-US" sz="1800" kern="1200" dirty="0" err="1">
              <a:latin typeface="Book Antiqua" panose="02040602050305030304" pitchFamily="18" charset="0"/>
            </a:rPr>
            <a:t>agentes</a:t>
          </a:r>
          <a:r>
            <a:rPr lang="en-US" sz="1800" kern="1200" dirty="0">
              <a:latin typeface="Book Antiqua" panose="02040602050305030304" pitchFamily="18" charset="0"/>
            </a:rPr>
            <a:t>”, “</a:t>
          </a:r>
          <a:r>
            <a:rPr lang="en-US" sz="1800" kern="1200" dirty="0" err="1">
              <a:latin typeface="Book Antiqua" panose="02040602050305030304" pitchFamily="18" charset="0"/>
            </a:rPr>
            <a:t>servicios</a:t>
          </a:r>
          <a:r>
            <a:rPr lang="en-US" sz="1800" kern="1200" dirty="0">
              <a:latin typeface="Book Antiqua" panose="02040602050305030304" pitchFamily="18" charset="0"/>
            </a:rPr>
            <a:t> </a:t>
          </a:r>
          <a:r>
            <a:rPr lang="en-US" sz="1800" kern="1200" dirty="0" err="1">
              <a:latin typeface="Book Antiqua" panose="02040602050305030304" pitchFamily="18" charset="0"/>
            </a:rPr>
            <a:t>complementarios</a:t>
          </a:r>
          <a:r>
            <a:rPr lang="en-US" sz="1800" kern="1200" dirty="0">
              <a:latin typeface="Book Antiqua" panose="02040602050305030304" pitchFamily="18" charset="0"/>
            </a:rPr>
            <a:t>” y “</a:t>
          </a:r>
          <a:r>
            <a:rPr lang="en-US" sz="1800" kern="1200" dirty="0" err="1">
              <a:latin typeface="Book Antiqua" panose="02040602050305030304" pitchFamily="18" charset="0"/>
            </a:rPr>
            <a:t>proveedores</a:t>
          </a:r>
          <a:r>
            <a:rPr lang="en-US" sz="1800" kern="1200" dirty="0">
              <a:latin typeface="Book Antiqua" panose="02040602050305030304" pitchFamily="18" charset="0"/>
            </a:rPr>
            <a:t> de </a:t>
          </a:r>
          <a:r>
            <a:rPr lang="en-US" sz="1800" kern="1200" dirty="0" err="1">
              <a:latin typeface="Book Antiqua" panose="02040602050305030304" pitchFamily="18" charset="0"/>
            </a:rPr>
            <a:t>servicios</a:t>
          </a:r>
          <a:r>
            <a:rPr lang="en-US" sz="1800" kern="1200" dirty="0">
              <a:latin typeface="Book Antiqua" panose="02040602050305030304" pitchFamily="18" charset="0"/>
            </a:rPr>
            <a:t> </a:t>
          </a:r>
          <a:r>
            <a:rPr lang="en-US" sz="1800" kern="1200" dirty="0" err="1">
              <a:latin typeface="Book Antiqua" panose="02040602050305030304" pitchFamily="18" charset="0"/>
            </a:rPr>
            <a:t>complementarios</a:t>
          </a:r>
          <a:r>
            <a:rPr lang="en-US" sz="1800" kern="1200" dirty="0">
              <a:latin typeface="Book Antiqua" panose="02040602050305030304" pitchFamily="18" charset="0"/>
            </a:rPr>
            <a:t>”  </a:t>
          </a:r>
        </a:p>
      </dsp:txBody>
      <dsp:txXfrm>
        <a:off x="546347" y="105197"/>
        <a:ext cx="7811053" cy="554192"/>
      </dsp:txXfrm>
    </dsp:sp>
    <dsp:sp modelId="{B6672E1E-C99E-AD47-A1A6-88233083DC0C}">
      <dsp:nvSpPr>
        <dsp:cNvPr id="0" name=""/>
        <dsp:cNvSpPr/>
      </dsp:nvSpPr>
      <dsp:spPr>
        <a:xfrm>
          <a:off x="0" y="1253092"/>
          <a:ext cx="9412338" cy="477699"/>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F500416-B72B-3D44-A8A9-AB0BFA4894CE}">
      <dsp:nvSpPr>
        <dsp:cNvPr id="0" name=""/>
        <dsp:cNvSpPr/>
      </dsp:nvSpPr>
      <dsp:spPr>
        <a:xfrm>
          <a:off x="516367" y="942810"/>
          <a:ext cx="7845133" cy="477222"/>
        </a:xfrm>
        <a:prstGeom prst="roundRect">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244" tIns="0" rIns="273244" bIns="0" numCol="1" spcCol="1270" anchor="ctr" anchorCtr="0">
          <a:noAutofit/>
        </a:bodyPr>
        <a:lstStyle/>
        <a:p>
          <a:pPr marL="0" lvl="0" indent="0" algn="l" defTabSz="800100">
            <a:lnSpc>
              <a:spcPct val="90000"/>
            </a:lnSpc>
            <a:spcBef>
              <a:spcPct val="0"/>
            </a:spcBef>
            <a:spcAft>
              <a:spcPct val="35000"/>
            </a:spcAft>
            <a:buNone/>
          </a:pPr>
          <a:r>
            <a:rPr lang="en-US" sz="1800" kern="1200" dirty="0" err="1">
              <a:latin typeface="Book Antiqua" panose="02040602050305030304" pitchFamily="18" charset="0"/>
            </a:rPr>
            <a:t>Artículo</a:t>
          </a:r>
          <a:r>
            <a:rPr lang="en-US" sz="1800" kern="1200" dirty="0">
              <a:latin typeface="Book Antiqua" panose="02040602050305030304" pitchFamily="18" charset="0"/>
            </a:rPr>
            <a:t> 3: División entre “</a:t>
          </a:r>
          <a:r>
            <a:rPr lang="en-US" sz="1800" kern="1200" dirty="0" err="1">
              <a:latin typeface="Book Antiqua" panose="02040602050305030304" pitchFamily="18" charset="0"/>
            </a:rPr>
            <a:t>potencia</a:t>
          </a:r>
          <a:r>
            <a:rPr lang="en-US" sz="1800" kern="1200" dirty="0">
              <a:latin typeface="Book Antiqua" panose="02040602050305030304" pitchFamily="18" charset="0"/>
            </a:rPr>
            <a:t> </a:t>
          </a:r>
          <a:r>
            <a:rPr lang="en-US" sz="1800" kern="1200" dirty="0" err="1">
              <a:latin typeface="Book Antiqua" panose="02040602050305030304" pitchFamily="18" charset="0"/>
            </a:rPr>
            <a:t>firme</a:t>
          </a:r>
          <a:r>
            <a:rPr lang="en-US" sz="1800" kern="1200" dirty="0">
              <a:latin typeface="Book Antiqua" panose="02040602050305030304" pitchFamily="18" charset="0"/>
            </a:rPr>
            <a:t>” y “</a:t>
          </a:r>
          <a:r>
            <a:rPr lang="en-US" sz="1800" kern="1200" dirty="0" err="1">
              <a:latin typeface="Book Antiqua" panose="02040602050305030304" pitchFamily="18" charset="0"/>
            </a:rPr>
            <a:t>energía</a:t>
          </a:r>
          <a:r>
            <a:rPr lang="en-US" sz="1800" kern="1200" dirty="0">
              <a:latin typeface="Book Antiqua" panose="02040602050305030304" pitchFamily="18" charset="0"/>
            </a:rPr>
            <a:t> </a:t>
          </a:r>
          <a:r>
            <a:rPr lang="en-US" sz="1800" kern="1200" dirty="0" err="1">
              <a:latin typeface="Book Antiqua" panose="02040602050305030304" pitchFamily="18" charset="0"/>
            </a:rPr>
            <a:t>firme</a:t>
          </a:r>
          <a:r>
            <a:rPr lang="en-US" sz="1800" kern="1200" dirty="0">
              <a:latin typeface="Book Antiqua" panose="02040602050305030304" pitchFamily="18" charset="0"/>
            </a:rPr>
            <a:t>”</a:t>
          </a:r>
        </a:p>
      </dsp:txBody>
      <dsp:txXfrm>
        <a:off x="539663" y="966106"/>
        <a:ext cx="7798541" cy="430630"/>
      </dsp:txXfrm>
    </dsp:sp>
    <dsp:sp modelId="{941C5A7D-6F2B-7B43-BAAA-4874C99172C8}">
      <dsp:nvSpPr>
        <dsp:cNvPr id="0" name=""/>
        <dsp:cNvSpPr/>
      </dsp:nvSpPr>
      <dsp:spPr>
        <a:xfrm>
          <a:off x="0" y="2199793"/>
          <a:ext cx="9385487" cy="403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41CD26E-F919-FB42-95E7-107DD3F6948B}">
      <dsp:nvSpPr>
        <dsp:cNvPr id="0" name=""/>
        <dsp:cNvSpPr/>
      </dsp:nvSpPr>
      <dsp:spPr>
        <a:xfrm>
          <a:off x="516367" y="1747972"/>
          <a:ext cx="7913304" cy="68798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244" tIns="0" rIns="273244" bIns="0" numCol="1" spcCol="1270" anchor="ctr" anchorCtr="0">
          <a:noAutofit/>
        </a:bodyPr>
        <a:lstStyle/>
        <a:p>
          <a:pPr marL="0" lvl="0" indent="0" algn="l" defTabSz="800100">
            <a:lnSpc>
              <a:spcPct val="90000"/>
            </a:lnSpc>
            <a:spcBef>
              <a:spcPct val="0"/>
            </a:spcBef>
            <a:spcAft>
              <a:spcPct val="35000"/>
            </a:spcAft>
            <a:buNone/>
          </a:pPr>
          <a:r>
            <a:rPr lang="en-US" sz="1800" kern="1200" dirty="0" err="1">
              <a:latin typeface="Book Antiqua" panose="02040602050305030304" pitchFamily="18" charset="0"/>
            </a:rPr>
            <a:t>Artículo</a:t>
          </a:r>
          <a:r>
            <a:rPr lang="en-US" sz="1800" kern="1200" dirty="0">
              <a:latin typeface="Book Antiqua" panose="02040602050305030304" pitchFamily="18" charset="0"/>
            </a:rPr>
            <a:t> 4: </a:t>
          </a:r>
          <a:r>
            <a:rPr lang="en-US" sz="1800" kern="1200" dirty="0" err="1">
              <a:latin typeface="Book Antiqua" panose="02040602050305030304" pitchFamily="18" charset="0"/>
            </a:rPr>
            <a:t>Licitaciones</a:t>
          </a:r>
          <a:r>
            <a:rPr lang="en-US" sz="1800" kern="1200" dirty="0">
              <a:latin typeface="Book Antiqua" panose="02040602050305030304" pitchFamily="18" charset="0"/>
            </a:rPr>
            <a:t>: </a:t>
          </a:r>
          <a:r>
            <a:rPr lang="en-US" sz="1800" kern="1200" dirty="0" err="1">
              <a:latin typeface="Book Antiqua" panose="02040602050305030304" pitchFamily="18" charset="0"/>
            </a:rPr>
            <a:t>Bloques</a:t>
          </a:r>
          <a:r>
            <a:rPr lang="en-US" sz="1800" kern="1200" dirty="0">
              <a:latin typeface="Book Antiqua" panose="02040602050305030304" pitchFamily="18" charset="0"/>
            </a:rPr>
            <a:t> de </a:t>
          </a:r>
          <a:r>
            <a:rPr lang="en-US" sz="1800" kern="1200" dirty="0" err="1">
              <a:latin typeface="Book Antiqua" panose="02040602050305030304" pitchFamily="18" charset="0"/>
            </a:rPr>
            <a:t>potencia</a:t>
          </a:r>
          <a:r>
            <a:rPr lang="en-US" sz="1800" kern="1200" dirty="0">
              <a:latin typeface="Book Antiqua" panose="02040602050305030304" pitchFamily="18" charset="0"/>
            </a:rPr>
            <a:t> o </a:t>
          </a:r>
          <a:r>
            <a:rPr lang="en-US" sz="1800" kern="1200" dirty="0" err="1">
              <a:latin typeface="Book Antiqua" panose="02040602050305030304" pitchFamily="18" charset="0"/>
            </a:rPr>
            <a:t>energía</a:t>
          </a:r>
          <a:r>
            <a:rPr lang="en-US" sz="1800" kern="1200" dirty="0">
              <a:latin typeface="Book Antiqua" panose="02040602050305030304" pitchFamily="18" charset="0"/>
            </a:rPr>
            <a:t>, </a:t>
          </a:r>
          <a:r>
            <a:rPr lang="en-US" sz="1800" kern="1200" dirty="0" err="1">
              <a:latin typeface="Book Antiqua" panose="02040602050305030304" pitchFamily="18" charset="0"/>
            </a:rPr>
            <a:t>plazos</a:t>
          </a:r>
          <a:r>
            <a:rPr lang="en-US" sz="1800" kern="1200" dirty="0">
              <a:latin typeface="Book Antiqua" panose="02040602050305030304" pitchFamily="18" charset="0"/>
            </a:rPr>
            <a:t>, </a:t>
          </a:r>
          <a:r>
            <a:rPr lang="en-US" sz="1800" kern="1200" dirty="0" err="1">
              <a:latin typeface="Book Antiqua" panose="02040602050305030304" pitchFamily="18" charset="0"/>
            </a:rPr>
            <a:t>precios</a:t>
          </a:r>
          <a:r>
            <a:rPr lang="en-US" sz="1800" kern="1200" dirty="0">
              <a:latin typeface="Book Antiqua" panose="02040602050305030304" pitchFamily="18" charset="0"/>
            </a:rPr>
            <a:t>, </a:t>
          </a:r>
          <a:r>
            <a:rPr lang="en-US" sz="1800" kern="1200" dirty="0" err="1">
              <a:latin typeface="Book Antiqua" panose="02040602050305030304" pitchFamily="18" charset="0"/>
            </a:rPr>
            <a:t>condiciones</a:t>
          </a:r>
          <a:endParaRPr lang="en-US" sz="1800" kern="1200" dirty="0">
            <a:latin typeface="Book Antiqua" panose="02040602050305030304" pitchFamily="18" charset="0"/>
          </a:endParaRPr>
        </a:p>
      </dsp:txBody>
      <dsp:txXfrm>
        <a:off x="549951" y="1781556"/>
        <a:ext cx="7846136" cy="620813"/>
      </dsp:txXfrm>
    </dsp:sp>
    <dsp:sp modelId="{92AE8C8D-B5AB-C64E-A0DC-807C893C0DE2}">
      <dsp:nvSpPr>
        <dsp:cNvPr id="0" name=""/>
        <dsp:cNvSpPr/>
      </dsp:nvSpPr>
      <dsp:spPr>
        <a:xfrm>
          <a:off x="0" y="2925553"/>
          <a:ext cx="9410996" cy="403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5B7C740-DA8E-E34A-BF63-152AE9588C63}">
      <dsp:nvSpPr>
        <dsp:cNvPr id="0" name=""/>
        <dsp:cNvSpPr/>
      </dsp:nvSpPr>
      <dsp:spPr>
        <a:xfrm>
          <a:off x="516367" y="2689393"/>
          <a:ext cx="7879905" cy="4723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244" tIns="0" rIns="273244" bIns="0" numCol="1" spcCol="1270" anchor="ctr" anchorCtr="0">
          <a:noAutofit/>
        </a:bodyPr>
        <a:lstStyle/>
        <a:p>
          <a:pPr marL="0" lvl="0" indent="0" algn="l" defTabSz="800100">
            <a:lnSpc>
              <a:spcPct val="90000"/>
            </a:lnSpc>
            <a:spcBef>
              <a:spcPct val="0"/>
            </a:spcBef>
            <a:spcAft>
              <a:spcPct val="35000"/>
            </a:spcAft>
            <a:buNone/>
          </a:pPr>
          <a:r>
            <a:rPr lang="en-US" sz="1800" kern="1200" dirty="0" err="1">
              <a:latin typeface="Book Antiqua" panose="02040602050305030304" pitchFamily="18" charset="0"/>
            </a:rPr>
            <a:t>Capítulo</a:t>
          </a:r>
          <a:r>
            <a:rPr lang="en-US" sz="1800" kern="1200" dirty="0">
              <a:latin typeface="Book Antiqua" panose="02040602050305030304" pitchFamily="18" charset="0"/>
            </a:rPr>
            <a:t> Octavo: </a:t>
          </a:r>
          <a:r>
            <a:rPr lang="en-US" sz="1800" kern="1200" dirty="0" err="1">
              <a:latin typeface="Book Antiqua" panose="02040602050305030304" pitchFamily="18" charset="0"/>
            </a:rPr>
            <a:t>Regulación</a:t>
          </a:r>
          <a:r>
            <a:rPr lang="en-US" sz="1800" kern="1200" dirty="0">
              <a:latin typeface="Book Antiqua" panose="02040602050305030304" pitchFamily="18" charset="0"/>
            </a:rPr>
            <a:t> de </a:t>
          </a:r>
          <a:r>
            <a:rPr lang="en-US" sz="1800" kern="1200" dirty="0" err="1">
              <a:latin typeface="Book Antiqua" panose="02040602050305030304" pitchFamily="18" charset="0"/>
            </a:rPr>
            <a:t>Servicios</a:t>
          </a:r>
          <a:r>
            <a:rPr lang="en-US" sz="1800" kern="1200" dirty="0">
              <a:latin typeface="Book Antiqua" panose="02040602050305030304" pitchFamily="18" charset="0"/>
            </a:rPr>
            <a:t> </a:t>
          </a:r>
          <a:r>
            <a:rPr lang="en-US" sz="1800" kern="1200" dirty="0" err="1">
              <a:latin typeface="Book Antiqua" panose="02040602050305030304" pitchFamily="18" charset="0"/>
            </a:rPr>
            <a:t>Complementarios</a:t>
          </a:r>
          <a:endParaRPr lang="en-US" sz="1800" kern="1200" dirty="0">
            <a:latin typeface="Book Antiqua" panose="02040602050305030304" pitchFamily="18" charset="0"/>
          </a:endParaRPr>
        </a:p>
      </dsp:txBody>
      <dsp:txXfrm>
        <a:off x="539424" y="2712450"/>
        <a:ext cx="7833791" cy="426206"/>
      </dsp:txXfrm>
    </dsp:sp>
    <dsp:sp modelId="{BFF7A70C-6ADE-7A48-A506-803991ADAECD}">
      <dsp:nvSpPr>
        <dsp:cNvPr id="0" name=""/>
        <dsp:cNvSpPr/>
      </dsp:nvSpPr>
      <dsp:spPr>
        <a:xfrm>
          <a:off x="0" y="3791706"/>
          <a:ext cx="9451272" cy="403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3DFD261-BD54-EB4A-83D3-5B398A067E93}">
      <dsp:nvSpPr>
        <dsp:cNvPr id="0" name=""/>
        <dsp:cNvSpPr/>
      </dsp:nvSpPr>
      <dsp:spPr>
        <a:xfrm>
          <a:off x="516367" y="3415153"/>
          <a:ext cx="7887930" cy="61271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244" tIns="0" rIns="273244" bIns="0" numCol="1" spcCol="1270" anchor="ctr" anchorCtr="0">
          <a:noAutofit/>
        </a:bodyPr>
        <a:lstStyle/>
        <a:p>
          <a:pPr marL="0" lvl="0" indent="0" algn="l" defTabSz="800100">
            <a:lnSpc>
              <a:spcPct val="90000"/>
            </a:lnSpc>
            <a:spcBef>
              <a:spcPct val="0"/>
            </a:spcBef>
            <a:spcAft>
              <a:spcPct val="35000"/>
            </a:spcAft>
            <a:buNone/>
          </a:pPr>
          <a:r>
            <a:rPr lang="en-US" sz="1800" kern="1200" dirty="0">
              <a:latin typeface="Book Antiqua" panose="02040602050305030304" pitchFamily="18" charset="0"/>
            </a:rPr>
            <a:t>Segunda </a:t>
          </a:r>
          <a:r>
            <a:rPr lang="en-US" sz="1800" kern="1200" dirty="0" err="1">
              <a:latin typeface="Book Antiqua" panose="02040602050305030304" pitchFamily="18" charset="0"/>
            </a:rPr>
            <a:t>disposición</a:t>
          </a:r>
          <a:r>
            <a:rPr lang="en-US" sz="1800" kern="1200" dirty="0">
              <a:latin typeface="Book Antiqua" panose="02040602050305030304" pitchFamily="18" charset="0"/>
            </a:rPr>
            <a:t> </a:t>
          </a:r>
          <a:r>
            <a:rPr lang="en-US" sz="1800" kern="1200" dirty="0" err="1">
              <a:latin typeface="Book Antiqua" panose="02040602050305030304" pitchFamily="18" charset="0"/>
            </a:rPr>
            <a:t>complementaria</a:t>
          </a:r>
          <a:r>
            <a:rPr lang="en-US" sz="1800" kern="1200" dirty="0">
              <a:latin typeface="Book Antiqua" panose="02040602050305030304" pitchFamily="18" charset="0"/>
            </a:rPr>
            <a:t>: Nueva </a:t>
          </a:r>
          <a:r>
            <a:rPr lang="en-US" sz="1800" kern="1200" dirty="0" err="1">
              <a:latin typeface="Book Antiqua" panose="02040602050305030304" pitchFamily="18" charset="0"/>
            </a:rPr>
            <a:t>referencia</a:t>
          </a:r>
          <a:r>
            <a:rPr lang="en-US" sz="1800" kern="1200" dirty="0">
              <a:latin typeface="Book Antiqua" panose="02040602050305030304" pitchFamily="18" charset="0"/>
            </a:rPr>
            <a:t> para la </a:t>
          </a:r>
          <a:r>
            <a:rPr lang="en-US" sz="1800" kern="1200" dirty="0" err="1">
              <a:latin typeface="Book Antiqua" panose="02040602050305030304" pitchFamily="18" charset="0"/>
            </a:rPr>
            <a:t>comparación</a:t>
          </a:r>
          <a:r>
            <a:rPr lang="en-US" sz="1800" kern="1200" dirty="0">
              <a:latin typeface="Book Antiqua" panose="02040602050305030304" pitchFamily="18" charset="0"/>
            </a:rPr>
            <a:t> del </a:t>
          </a:r>
          <a:r>
            <a:rPr lang="en-US" sz="1800" kern="1200" dirty="0" err="1">
              <a:latin typeface="Book Antiqua" panose="02040602050305030304" pitchFamily="18" charset="0"/>
            </a:rPr>
            <a:t>precio</a:t>
          </a:r>
          <a:r>
            <a:rPr lang="en-US" sz="1800" kern="1200" dirty="0">
              <a:latin typeface="Book Antiqua" panose="02040602050305030304" pitchFamily="18" charset="0"/>
            </a:rPr>
            <a:t> </a:t>
          </a:r>
          <a:r>
            <a:rPr lang="en-US" sz="1800" kern="1200" dirty="0" err="1">
              <a:latin typeface="Book Antiqua" panose="02040602050305030304" pitchFamily="18" charset="0"/>
            </a:rPr>
            <a:t>en</a:t>
          </a:r>
          <a:r>
            <a:rPr lang="en-US" sz="1800" kern="1200" dirty="0">
              <a:latin typeface="Book Antiqua" panose="02040602050305030304" pitchFamily="18" charset="0"/>
            </a:rPr>
            <a:t> barra</a:t>
          </a:r>
        </a:p>
      </dsp:txBody>
      <dsp:txXfrm>
        <a:off x="546277" y="3445063"/>
        <a:ext cx="7828110" cy="552892"/>
      </dsp:txXfrm>
    </dsp:sp>
    <dsp:sp modelId="{FAF71258-FE32-C248-82DC-0897E46890F4}">
      <dsp:nvSpPr>
        <dsp:cNvPr id="0" name=""/>
        <dsp:cNvSpPr/>
      </dsp:nvSpPr>
      <dsp:spPr>
        <a:xfrm>
          <a:off x="0" y="4615482"/>
          <a:ext cx="9448897" cy="403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6E489B7-CC78-1F4C-83E7-3D83E53BFC4B}">
      <dsp:nvSpPr>
        <dsp:cNvPr id="0" name=""/>
        <dsp:cNvSpPr/>
      </dsp:nvSpPr>
      <dsp:spPr>
        <a:xfrm>
          <a:off x="516367" y="4281306"/>
          <a:ext cx="7930509" cy="57033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244" tIns="0" rIns="273244" bIns="0" numCol="1" spcCol="1270" anchor="ctr" anchorCtr="0">
          <a:noAutofit/>
        </a:bodyPr>
        <a:lstStyle/>
        <a:p>
          <a:pPr marL="0" lvl="0" indent="0" algn="l" defTabSz="800100">
            <a:lnSpc>
              <a:spcPct val="90000"/>
            </a:lnSpc>
            <a:spcBef>
              <a:spcPct val="0"/>
            </a:spcBef>
            <a:spcAft>
              <a:spcPct val="35000"/>
            </a:spcAft>
            <a:buNone/>
          </a:pPr>
          <a:r>
            <a:rPr lang="en-US" sz="1800" kern="1200" dirty="0" err="1">
              <a:latin typeface="Book Antiqua" panose="02040602050305030304" pitchFamily="18" charset="0"/>
            </a:rPr>
            <a:t>Séptima</a:t>
          </a:r>
          <a:r>
            <a:rPr lang="en-US" sz="1800" kern="1200" dirty="0">
              <a:latin typeface="Book Antiqua" panose="02040602050305030304" pitchFamily="18" charset="0"/>
            </a:rPr>
            <a:t> </a:t>
          </a:r>
          <a:r>
            <a:rPr lang="en-US" sz="1800" kern="1200" dirty="0" err="1">
              <a:latin typeface="Book Antiqua" panose="02040602050305030304" pitchFamily="18" charset="0"/>
            </a:rPr>
            <a:t>disposición</a:t>
          </a:r>
          <a:r>
            <a:rPr lang="en-US" sz="1800" kern="1200" dirty="0">
              <a:latin typeface="Book Antiqua" panose="02040602050305030304" pitchFamily="18" charset="0"/>
            </a:rPr>
            <a:t> </a:t>
          </a:r>
          <a:r>
            <a:rPr lang="en-US" sz="1800" kern="1200" dirty="0" err="1">
              <a:latin typeface="Book Antiqua" panose="02040602050305030304" pitchFamily="18" charset="0"/>
            </a:rPr>
            <a:t>complementaria</a:t>
          </a:r>
          <a:r>
            <a:rPr lang="en-US" sz="1800" kern="1200" dirty="0">
              <a:latin typeface="Book Antiqua" panose="02040602050305030304" pitchFamily="18" charset="0"/>
            </a:rPr>
            <a:t>: </a:t>
          </a:r>
          <a:r>
            <a:rPr lang="en-US" sz="1800" kern="1200" dirty="0" err="1">
              <a:latin typeface="Book Antiqua" panose="02040602050305030304" pitchFamily="18" charset="0"/>
            </a:rPr>
            <a:t>Compraventa</a:t>
          </a:r>
          <a:r>
            <a:rPr lang="en-US" sz="1800" kern="1200" dirty="0">
              <a:latin typeface="Book Antiqua" panose="02040602050305030304" pitchFamily="18" charset="0"/>
            </a:rPr>
            <a:t> de </a:t>
          </a:r>
          <a:r>
            <a:rPr lang="en-US" sz="1800" kern="1200" dirty="0" err="1">
              <a:latin typeface="Book Antiqua" panose="02040602050305030304" pitchFamily="18" charset="0"/>
            </a:rPr>
            <a:t>energía</a:t>
          </a:r>
          <a:r>
            <a:rPr lang="en-US" sz="1800" kern="1200" dirty="0">
              <a:latin typeface="Book Antiqua" panose="02040602050305030304" pitchFamily="18" charset="0"/>
            </a:rPr>
            <a:t> de </a:t>
          </a:r>
          <a:r>
            <a:rPr lang="en-US" sz="1800" kern="1200" dirty="0" err="1">
              <a:latin typeface="Book Antiqua" panose="02040602050305030304" pitchFamily="18" charset="0"/>
            </a:rPr>
            <a:t>empresas</a:t>
          </a:r>
          <a:r>
            <a:rPr lang="en-US" sz="1800" kern="1200" dirty="0">
              <a:latin typeface="Book Antiqua" panose="02040602050305030304" pitchFamily="18" charset="0"/>
            </a:rPr>
            <a:t> del Estado</a:t>
          </a:r>
        </a:p>
      </dsp:txBody>
      <dsp:txXfrm>
        <a:off x="544208" y="4309147"/>
        <a:ext cx="7874827" cy="51465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D9748C-FD46-E846-BB55-E4B98BBB2029}">
      <dsp:nvSpPr>
        <dsp:cNvPr id="0" name=""/>
        <dsp:cNvSpPr/>
      </dsp:nvSpPr>
      <dsp:spPr>
        <a:xfrm>
          <a:off x="0" y="453210"/>
          <a:ext cx="9385487" cy="403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8197972-0564-094F-9F0C-A328466F0B37}">
      <dsp:nvSpPr>
        <dsp:cNvPr id="0" name=""/>
        <dsp:cNvSpPr/>
      </dsp:nvSpPr>
      <dsp:spPr>
        <a:xfrm>
          <a:off x="516367" y="75217"/>
          <a:ext cx="7871013" cy="61415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244" tIns="0" rIns="273244" bIns="0" numCol="1" spcCol="1270" anchor="ctr" anchorCtr="0">
          <a:noAutofit/>
        </a:bodyPr>
        <a:lstStyle/>
        <a:p>
          <a:pPr marL="0" lvl="0" indent="0" algn="l" defTabSz="800100">
            <a:lnSpc>
              <a:spcPct val="90000"/>
            </a:lnSpc>
            <a:spcBef>
              <a:spcPct val="0"/>
            </a:spcBef>
            <a:spcAft>
              <a:spcPct val="35000"/>
            </a:spcAft>
            <a:buNone/>
          </a:pPr>
          <a:r>
            <a:rPr lang="en-US" sz="1800" kern="1200" dirty="0" err="1">
              <a:latin typeface="Book Antiqua" panose="02040602050305030304" pitchFamily="18" charset="0"/>
            </a:rPr>
            <a:t>Artículo</a:t>
          </a:r>
          <a:r>
            <a:rPr lang="en-US" sz="1800" kern="1200" dirty="0">
              <a:latin typeface="Book Antiqua" panose="02040602050305030304" pitchFamily="18" charset="0"/>
            </a:rPr>
            <a:t> 1: </a:t>
          </a:r>
          <a:r>
            <a:rPr lang="en-US" sz="1800" kern="1200" dirty="0" err="1">
              <a:latin typeface="Book Antiqua" panose="02040602050305030304" pitchFamily="18" charset="0"/>
            </a:rPr>
            <a:t>Definiciones</a:t>
          </a:r>
          <a:r>
            <a:rPr lang="en-US" sz="1800" kern="1200" dirty="0">
              <a:latin typeface="Book Antiqua" panose="02040602050305030304" pitchFamily="18" charset="0"/>
            </a:rPr>
            <a:t> de “</a:t>
          </a:r>
          <a:r>
            <a:rPr lang="en-US" sz="1800" kern="1200" dirty="0" err="1">
              <a:latin typeface="Book Antiqua" panose="02040602050305030304" pitchFamily="18" charset="0"/>
            </a:rPr>
            <a:t>agentes</a:t>
          </a:r>
          <a:r>
            <a:rPr lang="en-US" sz="1800" kern="1200" dirty="0">
              <a:latin typeface="Book Antiqua" panose="02040602050305030304" pitchFamily="18" charset="0"/>
            </a:rPr>
            <a:t>”, “</a:t>
          </a:r>
          <a:r>
            <a:rPr lang="en-US" sz="1800" kern="1200" dirty="0" err="1">
              <a:latin typeface="Book Antiqua" panose="02040602050305030304" pitchFamily="18" charset="0"/>
            </a:rPr>
            <a:t>servicios</a:t>
          </a:r>
          <a:r>
            <a:rPr lang="en-US" sz="1800" kern="1200" dirty="0">
              <a:latin typeface="Book Antiqua" panose="02040602050305030304" pitchFamily="18" charset="0"/>
            </a:rPr>
            <a:t> </a:t>
          </a:r>
          <a:r>
            <a:rPr lang="en-US" sz="1800" kern="1200" dirty="0" err="1">
              <a:latin typeface="Book Antiqua" panose="02040602050305030304" pitchFamily="18" charset="0"/>
            </a:rPr>
            <a:t>complementarios</a:t>
          </a:r>
          <a:r>
            <a:rPr lang="en-US" sz="1800" kern="1200" dirty="0">
              <a:latin typeface="Book Antiqua" panose="02040602050305030304" pitchFamily="18" charset="0"/>
            </a:rPr>
            <a:t>” y “</a:t>
          </a:r>
          <a:r>
            <a:rPr lang="en-US" sz="1800" kern="1200" dirty="0" err="1">
              <a:latin typeface="Book Antiqua" panose="02040602050305030304" pitchFamily="18" charset="0"/>
            </a:rPr>
            <a:t>proveedores</a:t>
          </a:r>
          <a:r>
            <a:rPr lang="en-US" sz="1800" kern="1200" dirty="0">
              <a:latin typeface="Book Antiqua" panose="02040602050305030304" pitchFamily="18" charset="0"/>
            </a:rPr>
            <a:t> de </a:t>
          </a:r>
          <a:r>
            <a:rPr lang="en-US" sz="1800" kern="1200" dirty="0" err="1">
              <a:latin typeface="Book Antiqua" panose="02040602050305030304" pitchFamily="18" charset="0"/>
            </a:rPr>
            <a:t>servicios</a:t>
          </a:r>
          <a:r>
            <a:rPr lang="en-US" sz="1800" kern="1200" dirty="0">
              <a:latin typeface="Book Antiqua" panose="02040602050305030304" pitchFamily="18" charset="0"/>
            </a:rPr>
            <a:t> </a:t>
          </a:r>
          <a:r>
            <a:rPr lang="en-US" sz="1800" kern="1200" dirty="0" err="1">
              <a:latin typeface="Book Antiqua" panose="02040602050305030304" pitchFamily="18" charset="0"/>
            </a:rPr>
            <a:t>complementarios</a:t>
          </a:r>
          <a:r>
            <a:rPr lang="en-US" sz="1800" kern="1200" dirty="0">
              <a:latin typeface="Book Antiqua" panose="02040602050305030304" pitchFamily="18" charset="0"/>
            </a:rPr>
            <a:t>”  </a:t>
          </a:r>
        </a:p>
      </dsp:txBody>
      <dsp:txXfrm>
        <a:off x="546347" y="105197"/>
        <a:ext cx="7811053" cy="554192"/>
      </dsp:txXfrm>
    </dsp:sp>
    <dsp:sp modelId="{B6672E1E-C99E-AD47-A1A6-88233083DC0C}">
      <dsp:nvSpPr>
        <dsp:cNvPr id="0" name=""/>
        <dsp:cNvSpPr/>
      </dsp:nvSpPr>
      <dsp:spPr>
        <a:xfrm>
          <a:off x="0" y="1253092"/>
          <a:ext cx="9412338" cy="477699"/>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F500416-B72B-3D44-A8A9-AB0BFA4894CE}">
      <dsp:nvSpPr>
        <dsp:cNvPr id="0" name=""/>
        <dsp:cNvSpPr/>
      </dsp:nvSpPr>
      <dsp:spPr>
        <a:xfrm>
          <a:off x="516367" y="942810"/>
          <a:ext cx="7845133" cy="47722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244" tIns="0" rIns="273244" bIns="0" numCol="1" spcCol="1270" anchor="ctr" anchorCtr="0">
          <a:noAutofit/>
        </a:bodyPr>
        <a:lstStyle/>
        <a:p>
          <a:pPr marL="0" lvl="0" indent="0" algn="l" defTabSz="800100">
            <a:lnSpc>
              <a:spcPct val="90000"/>
            </a:lnSpc>
            <a:spcBef>
              <a:spcPct val="0"/>
            </a:spcBef>
            <a:spcAft>
              <a:spcPct val="35000"/>
            </a:spcAft>
            <a:buNone/>
          </a:pPr>
          <a:r>
            <a:rPr lang="en-US" sz="1800" kern="1200" dirty="0" err="1">
              <a:latin typeface="Book Antiqua" panose="02040602050305030304" pitchFamily="18" charset="0"/>
            </a:rPr>
            <a:t>Artículo</a:t>
          </a:r>
          <a:r>
            <a:rPr lang="en-US" sz="1800" kern="1200" dirty="0">
              <a:latin typeface="Book Antiqua" panose="02040602050305030304" pitchFamily="18" charset="0"/>
            </a:rPr>
            <a:t> 3: División entre “</a:t>
          </a:r>
          <a:r>
            <a:rPr lang="en-US" sz="1800" kern="1200" dirty="0" err="1">
              <a:latin typeface="Book Antiqua" panose="02040602050305030304" pitchFamily="18" charset="0"/>
            </a:rPr>
            <a:t>potencia</a:t>
          </a:r>
          <a:r>
            <a:rPr lang="en-US" sz="1800" kern="1200" dirty="0">
              <a:latin typeface="Book Antiqua" panose="02040602050305030304" pitchFamily="18" charset="0"/>
            </a:rPr>
            <a:t> </a:t>
          </a:r>
          <a:r>
            <a:rPr lang="en-US" sz="1800" kern="1200" dirty="0" err="1">
              <a:latin typeface="Book Antiqua" panose="02040602050305030304" pitchFamily="18" charset="0"/>
            </a:rPr>
            <a:t>firme</a:t>
          </a:r>
          <a:r>
            <a:rPr lang="en-US" sz="1800" kern="1200" dirty="0">
              <a:latin typeface="Book Antiqua" panose="02040602050305030304" pitchFamily="18" charset="0"/>
            </a:rPr>
            <a:t>” y “</a:t>
          </a:r>
          <a:r>
            <a:rPr lang="en-US" sz="1800" kern="1200" dirty="0" err="1">
              <a:latin typeface="Book Antiqua" panose="02040602050305030304" pitchFamily="18" charset="0"/>
            </a:rPr>
            <a:t>energía</a:t>
          </a:r>
          <a:r>
            <a:rPr lang="en-US" sz="1800" kern="1200" dirty="0">
              <a:latin typeface="Book Antiqua" panose="02040602050305030304" pitchFamily="18" charset="0"/>
            </a:rPr>
            <a:t> </a:t>
          </a:r>
          <a:r>
            <a:rPr lang="en-US" sz="1800" kern="1200" dirty="0" err="1">
              <a:latin typeface="Book Antiqua" panose="02040602050305030304" pitchFamily="18" charset="0"/>
            </a:rPr>
            <a:t>firme</a:t>
          </a:r>
          <a:r>
            <a:rPr lang="en-US" sz="1800" kern="1200" dirty="0">
              <a:latin typeface="Book Antiqua" panose="02040602050305030304" pitchFamily="18" charset="0"/>
            </a:rPr>
            <a:t>”</a:t>
          </a:r>
        </a:p>
      </dsp:txBody>
      <dsp:txXfrm>
        <a:off x="539663" y="966106"/>
        <a:ext cx="7798541" cy="430630"/>
      </dsp:txXfrm>
    </dsp:sp>
    <dsp:sp modelId="{941C5A7D-6F2B-7B43-BAAA-4874C99172C8}">
      <dsp:nvSpPr>
        <dsp:cNvPr id="0" name=""/>
        <dsp:cNvSpPr/>
      </dsp:nvSpPr>
      <dsp:spPr>
        <a:xfrm>
          <a:off x="0" y="2199793"/>
          <a:ext cx="9385487" cy="403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41CD26E-F919-FB42-95E7-107DD3F6948B}">
      <dsp:nvSpPr>
        <dsp:cNvPr id="0" name=""/>
        <dsp:cNvSpPr/>
      </dsp:nvSpPr>
      <dsp:spPr>
        <a:xfrm>
          <a:off x="516367" y="1747972"/>
          <a:ext cx="7913304" cy="687981"/>
        </a:xfrm>
        <a:prstGeom prst="roundRect">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244" tIns="0" rIns="273244" bIns="0" numCol="1" spcCol="1270" anchor="ctr" anchorCtr="0">
          <a:noAutofit/>
        </a:bodyPr>
        <a:lstStyle/>
        <a:p>
          <a:pPr marL="0" lvl="0" indent="0" algn="l" defTabSz="800100">
            <a:lnSpc>
              <a:spcPct val="90000"/>
            </a:lnSpc>
            <a:spcBef>
              <a:spcPct val="0"/>
            </a:spcBef>
            <a:spcAft>
              <a:spcPct val="35000"/>
            </a:spcAft>
            <a:buNone/>
          </a:pPr>
          <a:r>
            <a:rPr lang="en-US" sz="1800" kern="1200" dirty="0" err="1">
              <a:latin typeface="Book Antiqua" panose="02040602050305030304" pitchFamily="18" charset="0"/>
            </a:rPr>
            <a:t>Artículo</a:t>
          </a:r>
          <a:r>
            <a:rPr lang="en-US" sz="1800" kern="1200" dirty="0">
              <a:latin typeface="Book Antiqua" panose="02040602050305030304" pitchFamily="18" charset="0"/>
            </a:rPr>
            <a:t> 4: </a:t>
          </a:r>
          <a:r>
            <a:rPr lang="en-US" sz="1800" kern="1200" dirty="0" err="1">
              <a:latin typeface="Book Antiqua" panose="02040602050305030304" pitchFamily="18" charset="0"/>
            </a:rPr>
            <a:t>Licitaciones</a:t>
          </a:r>
          <a:r>
            <a:rPr lang="en-US" sz="1800" kern="1200" dirty="0">
              <a:latin typeface="Book Antiqua" panose="02040602050305030304" pitchFamily="18" charset="0"/>
            </a:rPr>
            <a:t>: </a:t>
          </a:r>
          <a:r>
            <a:rPr lang="en-US" sz="1800" kern="1200" dirty="0" err="1">
              <a:latin typeface="Book Antiqua" panose="02040602050305030304" pitchFamily="18" charset="0"/>
            </a:rPr>
            <a:t>Bloques</a:t>
          </a:r>
          <a:r>
            <a:rPr lang="en-US" sz="1800" kern="1200" dirty="0">
              <a:latin typeface="Book Antiqua" panose="02040602050305030304" pitchFamily="18" charset="0"/>
            </a:rPr>
            <a:t> de </a:t>
          </a:r>
          <a:r>
            <a:rPr lang="en-US" sz="1800" kern="1200" dirty="0" err="1">
              <a:latin typeface="Book Antiqua" panose="02040602050305030304" pitchFamily="18" charset="0"/>
            </a:rPr>
            <a:t>potencia</a:t>
          </a:r>
          <a:r>
            <a:rPr lang="en-US" sz="1800" kern="1200" dirty="0">
              <a:latin typeface="Book Antiqua" panose="02040602050305030304" pitchFamily="18" charset="0"/>
            </a:rPr>
            <a:t> o </a:t>
          </a:r>
          <a:r>
            <a:rPr lang="en-US" sz="1800" kern="1200" dirty="0" err="1">
              <a:latin typeface="Book Antiqua" panose="02040602050305030304" pitchFamily="18" charset="0"/>
            </a:rPr>
            <a:t>energía</a:t>
          </a:r>
          <a:r>
            <a:rPr lang="en-US" sz="1800" kern="1200" dirty="0">
              <a:latin typeface="Book Antiqua" panose="02040602050305030304" pitchFamily="18" charset="0"/>
            </a:rPr>
            <a:t>, </a:t>
          </a:r>
          <a:r>
            <a:rPr lang="en-US" sz="1800" kern="1200" dirty="0" err="1">
              <a:latin typeface="Book Antiqua" panose="02040602050305030304" pitchFamily="18" charset="0"/>
            </a:rPr>
            <a:t>plazos</a:t>
          </a:r>
          <a:r>
            <a:rPr lang="en-US" sz="1800" kern="1200" dirty="0">
              <a:latin typeface="Book Antiqua" panose="02040602050305030304" pitchFamily="18" charset="0"/>
            </a:rPr>
            <a:t>, </a:t>
          </a:r>
          <a:r>
            <a:rPr lang="en-US" sz="1800" kern="1200" dirty="0" err="1">
              <a:latin typeface="Book Antiqua" panose="02040602050305030304" pitchFamily="18" charset="0"/>
            </a:rPr>
            <a:t>precios</a:t>
          </a:r>
          <a:r>
            <a:rPr lang="en-US" sz="1800" kern="1200" dirty="0">
              <a:latin typeface="Book Antiqua" panose="02040602050305030304" pitchFamily="18" charset="0"/>
            </a:rPr>
            <a:t>, </a:t>
          </a:r>
          <a:r>
            <a:rPr lang="en-US" sz="1800" kern="1200" dirty="0" err="1">
              <a:latin typeface="Book Antiqua" panose="02040602050305030304" pitchFamily="18" charset="0"/>
            </a:rPr>
            <a:t>condiciones</a:t>
          </a:r>
          <a:endParaRPr lang="en-US" sz="1800" kern="1200" dirty="0">
            <a:latin typeface="Book Antiqua" panose="02040602050305030304" pitchFamily="18" charset="0"/>
          </a:endParaRPr>
        </a:p>
      </dsp:txBody>
      <dsp:txXfrm>
        <a:off x="549951" y="1781556"/>
        <a:ext cx="7846136" cy="620813"/>
      </dsp:txXfrm>
    </dsp:sp>
    <dsp:sp modelId="{92AE8C8D-B5AB-C64E-A0DC-807C893C0DE2}">
      <dsp:nvSpPr>
        <dsp:cNvPr id="0" name=""/>
        <dsp:cNvSpPr/>
      </dsp:nvSpPr>
      <dsp:spPr>
        <a:xfrm>
          <a:off x="0" y="2925553"/>
          <a:ext cx="9410996" cy="403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5B7C740-DA8E-E34A-BF63-152AE9588C63}">
      <dsp:nvSpPr>
        <dsp:cNvPr id="0" name=""/>
        <dsp:cNvSpPr/>
      </dsp:nvSpPr>
      <dsp:spPr>
        <a:xfrm>
          <a:off x="516367" y="2689393"/>
          <a:ext cx="7879905" cy="4723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244" tIns="0" rIns="273244" bIns="0" numCol="1" spcCol="1270" anchor="ctr" anchorCtr="0">
          <a:noAutofit/>
        </a:bodyPr>
        <a:lstStyle/>
        <a:p>
          <a:pPr marL="0" lvl="0" indent="0" algn="l" defTabSz="800100">
            <a:lnSpc>
              <a:spcPct val="90000"/>
            </a:lnSpc>
            <a:spcBef>
              <a:spcPct val="0"/>
            </a:spcBef>
            <a:spcAft>
              <a:spcPct val="35000"/>
            </a:spcAft>
            <a:buNone/>
          </a:pPr>
          <a:r>
            <a:rPr lang="en-US" sz="1800" kern="1200" dirty="0" err="1">
              <a:latin typeface="Book Antiqua" panose="02040602050305030304" pitchFamily="18" charset="0"/>
            </a:rPr>
            <a:t>Capítulo</a:t>
          </a:r>
          <a:r>
            <a:rPr lang="en-US" sz="1800" kern="1200" dirty="0">
              <a:latin typeface="Book Antiqua" panose="02040602050305030304" pitchFamily="18" charset="0"/>
            </a:rPr>
            <a:t> Octavo: </a:t>
          </a:r>
          <a:r>
            <a:rPr lang="en-US" sz="1800" kern="1200" dirty="0" err="1">
              <a:latin typeface="Book Antiqua" panose="02040602050305030304" pitchFamily="18" charset="0"/>
            </a:rPr>
            <a:t>Regulación</a:t>
          </a:r>
          <a:r>
            <a:rPr lang="en-US" sz="1800" kern="1200" dirty="0">
              <a:latin typeface="Book Antiqua" panose="02040602050305030304" pitchFamily="18" charset="0"/>
            </a:rPr>
            <a:t> de </a:t>
          </a:r>
          <a:r>
            <a:rPr lang="en-US" sz="1800" kern="1200" dirty="0" err="1">
              <a:latin typeface="Book Antiqua" panose="02040602050305030304" pitchFamily="18" charset="0"/>
            </a:rPr>
            <a:t>Servicios</a:t>
          </a:r>
          <a:r>
            <a:rPr lang="en-US" sz="1800" kern="1200" dirty="0">
              <a:latin typeface="Book Antiqua" panose="02040602050305030304" pitchFamily="18" charset="0"/>
            </a:rPr>
            <a:t> </a:t>
          </a:r>
          <a:r>
            <a:rPr lang="en-US" sz="1800" kern="1200" dirty="0" err="1">
              <a:latin typeface="Book Antiqua" panose="02040602050305030304" pitchFamily="18" charset="0"/>
            </a:rPr>
            <a:t>Complementarios</a:t>
          </a:r>
          <a:endParaRPr lang="en-US" sz="1800" kern="1200" dirty="0">
            <a:latin typeface="Book Antiqua" panose="02040602050305030304" pitchFamily="18" charset="0"/>
          </a:endParaRPr>
        </a:p>
      </dsp:txBody>
      <dsp:txXfrm>
        <a:off x="539424" y="2712450"/>
        <a:ext cx="7833791" cy="426206"/>
      </dsp:txXfrm>
    </dsp:sp>
    <dsp:sp modelId="{BFF7A70C-6ADE-7A48-A506-803991ADAECD}">
      <dsp:nvSpPr>
        <dsp:cNvPr id="0" name=""/>
        <dsp:cNvSpPr/>
      </dsp:nvSpPr>
      <dsp:spPr>
        <a:xfrm>
          <a:off x="0" y="3791706"/>
          <a:ext cx="9451272" cy="403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3DFD261-BD54-EB4A-83D3-5B398A067E93}">
      <dsp:nvSpPr>
        <dsp:cNvPr id="0" name=""/>
        <dsp:cNvSpPr/>
      </dsp:nvSpPr>
      <dsp:spPr>
        <a:xfrm>
          <a:off x="516367" y="3415153"/>
          <a:ext cx="7887930" cy="61271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244" tIns="0" rIns="273244" bIns="0" numCol="1" spcCol="1270" anchor="ctr" anchorCtr="0">
          <a:noAutofit/>
        </a:bodyPr>
        <a:lstStyle/>
        <a:p>
          <a:pPr marL="0" lvl="0" indent="0" algn="l" defTabSz="800100">
            <a:lnSpc>
              <a:spcPct val="90000"/>
            </a:lnSpc>
            <a:spcBef>
              <a:spcPct val="0"/>
            </a:spcBef>
            <a:spcAft>
              <a:spcPct val="35000"/>
            </a:spcAft>
            <a:buNone/>
          </a:pPr>
          <a:r>
            <a:rPr lang="en-US" sz="1800" kern="1200" dirty="0">
              <a:latin typeface="Book Antiqua" panose="02040602050305030304" pitchFamily="18" charset="0"/>
            </a:rPr>
            <a:t>Segunda </a:t>
          </a:r>
          <a:r>
            <a:rPr lang="en-US" sz="1800" kern="1200" dirty="0" err="1">
              <a:latin typeface="Book Antiqua" panose="02040602050305030304" pitchFamily="18" charset="0"/>
            </a:rPr>
            <a:t>disposición</a:t>
          </a:r>
          <a:r>
            <a:rPr lang="en-US" sz="1800" kern="1200" dirty="0">
              <a:latin typeface="Book Antiqua" panose="02040602050305030304" pitchFamily="18" charset="0"/>
            </a:rPr>
            <a:t> </a:t>
          </a:r>
          <a:r>
            <a:rPr lang="en-US" sz="1800" kern="1200" dirty="0" err="1">
              <a:latin typeface="Book Antiqua" panose="02040602050305030304" pitchFamily="18" charset="0"/>
            </a:rPr>
            <a:t>complementaria</a:t>
          </a:r>
          <a:r>
            <a:rPr lang="en-US" sz="1800" kern="1200" dirty="0">
              <a:latin typeface="Book Antiqua" panose="02040602050305030304" pitchFamily="18" charset="0"/>
            </a:rPr>
            <a:t>: Nueva </a:t>
          </a:r>
          <a:r>
            <a:rPr lang="en-US" sz="1800" kern="1200" dirty="0" err="1">
              <a:latin typeface="Book Antiqua" panose="02040602050305030304" pitchFamily="18" charset="0"/>
            </a:rPr>
            <a:t>referencia</a:t>
          </a:r>
          <a:r>
            <a:rPr lang="en-US" sz="1800" kern="1200" dirty="0">
              <a:latin typeface="Book Antiqua" panose="02040602050305030304" pitchFamily="18" charset="0"/>
            </a:rPr>
            <a:t> para la </a:t>
          </a:r>
          <a:r>
            <a:rPr lang="en-US" sz="1800" kern="1200" dirty="0" err="1">
              <a:latin typeface="Book Antiqua" panose="02040602050305030304" pitchFamily="18" charset="0"/>
            </a:rPr>
            <a:t>comparación</a:t>
          </a:r>
          <a:r>
            <a:rPr lang="en-US" sz="1800" kern="1200" dirty="0">
              <a:latin typeface="Book Antiqua" panose="02040602050305030304" pitchFamily="18" charset="0"/>
            </a:rPr>
            <a:t> del </a:t>
          </a:r>
          <a:r>
            <a:rPr lang="en-US" sz="1800" kern="1200" dirty="0" err="1">
              <a:latin typeface="Book Antiqua" panose="02040602050305030304" pitchFamily="18" charset="0"/>
            </a:rPr>
            <a:t>precio</a:t>
          </a:r>
          <a:r>
            <a:rPr lang="en-US" sz="1800" kern="1200" dirty="0">
              <a:latin typeface="Book Antiqua" panose="02040602050305030304" pitchFamily="18" charset="0"/>
            </a:rPr>
            <a:t> </a:t>
          </a:r>
          <a:r>
            <a:rPr lang="en-US" sz="1800" kern="1200" dirty="0" err="1">
              <a:latin typeface="Book Antiqua" panose="02040602050305030304" pitchFamily="18" charset="0"/>
            </a:rPr>
            <a:t>en</a:t>
          </a:r>
          <a:r>
            <a:rPr lang="en-US" sz="1800" kern="1200" dirty="0">
              <a:latin typeface="Book Antiqua" panose="02040602050305030304" pitchFamily="18" charset="0"/>
            </a:rPr>
            <a:t> barra</a:t>
          </a:r>
        </a:p>
      </dsp:txBody>
      <dsp:txXfrm>
        <a:off x="546277" y="3445063"/>
        <a:ext cx="7828110" cy="552892"/>
      </dsp:txXfrm>
    </dsp:sp>
    <dsp:sp modelId="{FAF71258-FE32-C248-82DC-0897E46890F4}">
      <dsp:nvSpPr>
        <dsp:cNvPr id="0" name=""/>
        <dsp:cNvSpPr/>
      </dsp:nvSpPr>
      <dsp:spPr>
        <a:xfrm>
          <a:off x="0" y="4615482"/>
          <a:ext cx="9448897" cy="403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6E489B7-CC78-1F4C-83E7-3D83E53BFC4B}">
      <dsp:nvSpPr>
        <dsp:cNvPr id="0" name=""/>
        <dsp:cNvSpPr/>
      </dsp:nvSpPr>
      <dsp:spPr>
        <a:xfrm>
          <a:off x="516367" y="4281306"/>
          <a:ext cx="7930509" cy="57033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244" tIns="0" rIns="273244" bIns="0" numCol="1" spcCol="1270" anchor="ctr" anchorCtr="0">
          <a:noAutofit/>
        </a:bodyPr>
        <a:lstStyle/>
        <a:p>
          <a:pPr marL="0" lvl="0" indent="0" algn="l" defTabSz="800100">
            <a:lnSpc>
              <a:spcPct val="90000"/>
            </a:lnSpc>
            <a:spcBef>
              <a:spcPct val="0"/>
            </a:spcBef>
            <a:spcAft>
              <a:spcPct val="35000"/>
            </a:spcAft>
            <a:buNone/>
          </a:pPr>
          <a:r>
            <a:rPr lang="en-US" sz="1800" kern="1200" dirty="0" err="1">
              <a:latin typeface="Book Antiqua" panose="02040602050305030304" pitchFamily="18" charset="0"/>
            </a:rPr>
            <a:t>Séptima</a:t>
          </a:r>
          <a:r>
            <a:rPr lang="en-US" sz="1800" kern="1200" dirty="0">
              <a:latin typeface="Book Antiqua" panose="02040602050305030304" pitchFamily="18" charset="0"/>
            </a:rPr>
            <a:t> </a:t>
          </a:r>
          <a:r>
            <a:rPr lang="en-US" sz="1800" kern="1200" dirty="0" err="1">
              <a:latin typeface="Book Antiqua" panose="02040602050305030304" pitchFamily="18" charset="0"/>
            </a:rPr>
            <a:t>disposición</a:t>
          </a:r>
          <a:r>
            <a:rPr lang="en-US" sz="1800" kern="1200" dirty="0">
              <a:latin typeface="Book Antiqua" panose="02040602050305030304" pitchFamily="18" charset="0"/>
            </a:rPr>
            <a:t> </a:t>
          </a:r>
          <a:r>
            <a:rPr lang="en-US" sz="1800" kern="1200" dirty="0" err="1">
              <a:latin typeface="Book Antiqua" panose="02040602050305030304" pitchFamily="18" charset="0"/>
            </a:rPr>
            <a:t>complementaria</a:t>
          </a:r>
          <a:r>
            <a:rPr lang="en-US" sz="1800" kern="1200" dirty="0">
              <a:latin typeface="Book Antiqua" panose="02040602050305030304" pitchFamily="18" charset="0"/>
            </a:rPr>
            <a:t>: </a:t>
          </a:r>
          <a:r>
            <a:rPr lang="en-US" sz="1800" kern="1200" dirty="0" err="1">
              <a:latin typeface="Book Antiqua" panose="02040602050305030304" pitchFamily="18" charset="0"/>
            </a:rPr>
            <a:t>Compraventa</a:t>
          </a:r>
          <a:r>
            <a:rPr lang="en-US" sz="1800" kern="1200" dirty="0">
              <a:latin typeface="Book Antiqua" panose="02040602050305030304" pitchFamily="18" charset="0"/>
            </a:rPr>
            <a:t> de </a:t>
          </a:r>
          <a:r>
            <a:rPr lang="en-US" sz="1800" kern="1200" dirty="0" err="1">
              <a:latin typeface="Book Antiqua" panose="02040602050305030304" pitchFamily="18" charset="0"/>
            </a:rPr>
            <a:t>energía</a:t>
          </a:r>
          <a:r>
            <a:rPr lang="en-US" sz="1800" kern="1200" dirty="0">
              <a:latin typeface="Book Antiqua" panose="02040602050305030304" pitchFamily="18" charset="0"/>
            </a:rPr>
            <a:t> de </a:t>
          </a:r>
          <a:r>
            <a:rPr lang="en-US" sz="1800" kern="1200" dirty="0" err="1">
              <a:latin typeface="Book Antiqua" panose="02040602050305030304" pitchFamily="18" charset="0"/>
            </a:rPr>
            <a:t>empresas</a:t>
          </a:r>
          <a:r>
            <a:rPr lang="en-US" sz="1800" kern="1200" dirty="0">
              <a:latin typeface="Book Antiqua" panose="02040602050305030304" pitchFamily="18" charset="0"/>
            </a:rPr>
            <a:t> del Estado</a:t>
          </a:r>
        </a:p>
      </dsp:txBody>
      <dsp:txXfrm>
        <a:off x="544208" y="4309147"/>
        <a:ext cx="7874827" cy="51465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D9748C-FD46-E846-BB55-E4B98BBB2029}">
      <dsp:nvSpPr>
        <dsp:cNvPr id="0" name=""/>
        <dsp:cNvSpPr/>
      </dsp:nvSpPr>
      <dsp:spPr>
        <a:xfrm>
          <a:off x="0" y="453210"/>
          <a:ext cx="9385487" cy="403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8197972-0564-094F-9F0C-A328466F0B37}">
      <dsp:nvSpPr>
        <dsp:cNvPr id="0" name=""/>
        <dsp:cNvSpPr/>
      </dsp:nvSpPr>
      <dsp:spPr>
        <a:xfrm>
          <a:off x="516367" y="75217"/>
          <a:ext cx="7871013" cy="61415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244" tIns="0" rIns="273244" bIns="0" numCol="1" spcCol="1270" anchor="ctr" anchorCtr="0">
          <a:noAutofit/>
        </a:bodyPr>
        <a:lstStyle/>
        <a:p>
          <a:pPr marL="0" lvl="0" indent="0" algn="l" defTabSz="800100">
            <a:lnSpc>
              <a:spcPct val="90000"/>
            </a:lnSpc>
            <a:spcBef>
              <a:spcPct val="0"/>
            </a:spcBef>
            <a:spcAft>
              <a:spcPct val="35000"/>
            </a:spcAft>
            <a:buNone/>
          </a:pPr>
          <a:r>
            <a:rPr lang="en-US" sz="1800" kern="1200" dirty="0" err="1">
              <a:latin typeface="Book Antiqua" panose="02040602050305030304" pitchFamily="18" charset="0"/>
            </a:rPr>
            <a:t>Artículo</a:t>
          </a:r>
          <a:r>
            <a:rPr lang="en-US" sz="1800" kern="1200" dirty="0">
              <a:latin typeface="Book Antiqua" panose="02040602050305030304" pitchFamily="18" charset="0"/>
            </a:rPr>
            <a:t> 1: </a:t>
          </a:r>
          <a:r>
            <a:rPr lang="en-US" sz="1800" kern="1200" dirty="0" err="1">
              <a:latin typeface="Book Antiqua" panose="02040602050305030304" pitchFamily="18" charset="0"/>
            </a:rPr>
            <a:t>Definiciones</a:t>
          </a:r>
          <a:r>
            <a:rPr lang="en-US" sz="1800" kern="1200" dirty="0">
              <a:latin typeface="Book Antiqua" panose="02040602050305030304" pitchFamily="18" charset="0"/>
            </a:rPr>
            <a:t> de “</a:t>
          </a:r>
          <a:r>
            <a:rPr lang="en-US" sz="1800" kern="1200" dirty="0" err="1">
              <a:latin typeface="Book Antiqua" panose="02040602050305030304" pitchFamily="18" charset="0"/>
            </a:rPr>
            <a:t>agentes</a:t>
          </a:r>
          <a:r>
            <a:rPr lang="en-US" sz="1800" kern="1200" dirty="0">
              <a:latin typeface="Book Antiqua" panose="02040602050305030304" pitchFamily="18" charset="0"/>
            </a:rPr>
            <a:t>”, “</a:t>
          </a:r>
          <a:r>
            <a:rPr lang="en-US" sz="1800" kern="1200" dirty="0" err="1">
              <a:latin typeface="Book Antiqua" panose="02040602050305030304" pitchFamily="18" charset="0"/>
            </a:rPr>
            <a:t>servicios</a:t>
          </a:r>
          <a:r>
            <a:rPr lang="en-US" sz="1800" kern="1200" dirty="0">
              <a:latin typeface="Book Antiqua" panose="02040602050305030304" pitchFamily="18" charset="0"/>
            </a:rPr>
            <a:t> </a:t>
          </a:r>
          <a:r>
            <a:rPr lang="en-US" sz="1800" kern="1200" dirty="0" err="1">
              <a:latin typeface="Book Antiqua" panose="02040602050305030304" pitchFamily="18" charset="0"/>
            </a:rPr>
            <a:t>complementarios</a:t>
          </a:r>
          <a:r>
            <a:rPr lang="en-US" sz="1800" kern="1200" dirty="0">
              <a:latin typeface="Book Antiqua" panose="02040602050305030304" pitchFamily="18" charset="0"/>
            </a:rPr>
            <a:t>” y “</a:t>
          </a:r>
          <a:r>
            <a:rPr lang="en-US" sz="1800" kern="1200" dirty="0" err="1">
              <a:latin typeface="Book Antiqua" panose="02040602050305030304" pitchFamily="18" charset="0"/>
            </a:rPr>
            <a:t>proveedores</a:t>
          </a:r>
          <a:r>
            <a:rPr lang="en-US" sz="1800" kern="1200" dirty="0">
              <a:latin typeface="Book Antiqua" panose="02040602050305030304" pitchFamily="18" charset="0"/>
            </a:rPr>
            <a:t> de </a:t>
          </a:r>
          <a:r>
            <a:rPr lang="en-US" sz="1800" kern="1200" dirty="0" err="1">
              <a:latin typeface="Book Antiqua" panose="02040602050305030304" pitchFamily="18" charset="0"/>
            </a:rPr>
            <a:t>servicios</a:t>
          </a:r>
          <a:r>
            <a:rPr lang="en-US" sz="1800" kern="1200" dirty="0">
              <a:latin typeface="Book Antiqua" panose="02040602050305030304" pitchFamily="18" charset="0"/>
            </a:rPr>
            <a:t> </a:t>
          </a:r>
          <a:r>
            <a:rPr lang="en-US" sz="1800" kern="1200" dirty="0" err="1">
              <a:latin typeface="Book Antiqua" panose="02040602050305030304" pitchFamily="18" charset="0"/>
            </a:rPr>
            <a:t>complementarios</a:t>
          </a:r>
          <a:r>
            <a:rPr lang="en-US" sz="1800" kern="1200" dirty="0">
              <a:latin typeface="Book Antiqua" panose="02040602050305030304" pitchFamily="18" charset="0"/>
            </a:rPr>
            <a:t>”  </a:t>
          </a:r>
        </a:p>
      </dsp:txBody>
      <dsp:txXfrm>
        <a:off x="546347" y="105197"/>
        <a:ext cx="7811053" cy="554192"/>
      </dsp:txXfrm>
    </dsp:sp>
    <dsp:sp modelId="{B6672E1E-C99E-AD47-A1A6-88233083DC0C}">
      <dsp:nvSpPr>
        <dsp:cNvPr id="0" name=""/>
        <dsp:cNvSpPr/>
      </dsp:nvSpPr>
      <dsp:spPr>
        <a:xfrm>
          <a:off x="0" y="1253092"/>
          <a:ext cx="9412338" cy="477699"/>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F500416-B72B-3D44-A8A9-AB0BFA4894CE}">
      <dsp:nvSpPr>
        <dsp:cNvPr id="0" name=""/>
        <dsp:cNvSpPr/>
      </dsp:nvSpPr>
      <dsp:spPr>
        <a:xfrm>
          <a:off x="516367" y="942810"/>
          <a:ext cx="7845133" cy="47722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244" tIns="0" rIns="273244" bIns="0" numCol="1" spcCol="1270" anchor="ctr" anchorCtr="0">
          <a:noAutofit/>
        </a:bodyPr>
        <a:lstStyle/>
        <a:p>
          <a:pPr marL="0" lvl="0" indent="0" algn="l" defTabSz="800100">
            <a:lnSpc>
              <a:spcPct val="90000"/>
            </a:lnSpc>
            <a:spcBef>
              <a:spcPct val="0"/>
            </a:spcBef>
            <a:spcAft>
              <a:spcPct val="35000"/>
            </a:spcAft>
            <a:buNone/>
          </a:pPr>
          <a:r>
            <a:rPr lang="en-US" sz="1800" kern="1200" dirty="0" err="1">
              <a:latin typeface="Book Antiqua" panose="02040602050305030304" pitchFamily="18" charset="0"/>
            </a:rPr>
            <a:t>Artículo</a:t>
          </a:r>
          <a:r>
            <a:rPr lang="en-US" sz="1800" kern="1200" dirty="0">
              <a:latin typeface="Book Antiqua" panose="02040602050305030304" pitchFamily="18" charset="0"/>
            </a:rPr>
            <a:t> 3: División entre “</a:t>
          </a:r>
          <a:r>
            <a:rPr lang="en-US" sz="1800" kern="1200" dirty="0" err="1">
              <a:latin typeface="Book Antiqua" panose="02040602050305030304" pitchFamily="18" charset="0"/>
            </a:rPr>
            <a:t>potencia</a:t>
          </a:r>
          <a:r>
            <a:rPr lang="en-US" sz="1800" kern="1200" dirty="0">
              <a:latin typeface="Book Antiqua" panose="02040602050305030304" pitchFamily="18" charset="0"/>
            </a:rPr>
            <a:t> </a:t>
          </a:r>
          <a:r>
            <a:rPr lang="en-US" sz="1800" kern="1200" dirty="0" err="1">
              <a:latin typeface="Book Antiqua" panose="02040602050305030304" pitchFamily="18" charset="0"/>
            </a:rPr>
            <a:t>firme</a:t>
          </a:r>
          <a:r>
            <a:rPr lang="en-US" sz="1800" kern="1200" dirty="0">
              <a:latin typeface="Book Antiqua" panose="02040602050305030304" pitchFamily="18" charset="0"/>
            </a:rPr>
            <a:t>” y “</a:t>
          </a:r>
          <a:r>
            <a:rPr lang="en-US" sz="1800" kern="1200" dirty="0" err="1">
              <a:latin typeface="Book Antiqua" panose="02040602050305030304" pitchFamily="18" charset="0"/>
            </a:rPr>
            <a:t>energía</a:t>
          </a:r>
          <a:r>
            <a:rPr lang="en-US" sz="1800" kern="1200" dirty="0">
              <a:latin typeface="Book Antiqua" panose="02040602050305030304" pitchFamily="18" charset="0"/>
            </a:rPr>
            <a:t> </a:t>
          </a:r>
          <a:r>
            <a:rPr lang="en-US" sz="1800" kern="1200" dirty="0" err="1">
              <a:latin typeface="Book Antiqua" panose="02040602050305030304" pitchFamily="18" charset="0"/>
            </a:rPr>
            <a:t>firme</a:t>
          </a:r>
          <a:r>
            <a:rPr lang="en-US" sz="1800" kern="1200" dirty="0">
              <a:latin typeface="Book Antiqua" panose="02040602050305030304" pitchFamily="18" charset="0"/>
            </a:rPr>
            <a:t>”</a:t>
          </a:r>
        </a:p>
      </dsp:txBody>
      <dsp:txXfrm>
        <a:off x="539663" y="966106"/>
        <a:ext cx="7798541" cy="430630"/>
      </dsp:txXfrm>
    </dsp:sp>
    <dsp:sp modelId="{941C5A7D-6F2B-7B43-BAAA-4874C99172C8}">
      <dsp:nvSpPr>
        <dsp:cNvPr id="0" name=""/>
        <dsp:cNvSpPr/>
      </dsp:nvSpPr>
      <dsp:spPr>
        <a:xfrm>
          <a:off x="0" y="2199793"/>
          <a:ext cx="9385487" cy="403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41CD26E-F919-FB42-95E7-107DD3F6948B}">
      <dsp:nvSpPr>
        <dsp:cNvPr id="0" name=""/>
        <dsp:cNvSpPr/>
      </dsp:nvSpPr>
      <dsp:spPr>
        <a:xfrm>
          <a:off x="516367" y="1747972"/>
          <a:ext cx="7913304" cy="68798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244" tIns="0" rIns="273244" bIns="0" numCol="1" spcCol="1270" anchor="ctr" anchorCtr="0">
          <a:noAutofit/>
        </a:bodyPr>
        <a:lstStyle/>
        <a:p>
          <a:pPr marL="0" lvl="0" indent="0" algn="l" defTabSz="800100">
            <a:lnSpc>
              <a:spcPct val="90000"/>
            </a:lnSpc>
            <a:spcBef>
              <a:spcPct val="0"/>
            </a:spcBef>
            <a:spcAft>
              <a:spcPct val="35000"/>
            </a:spcAft>
            <a:buNone/>
          </a:pPr>
          <a:r>
            <a:rPr lang="en-US" sz="1800" kern="1200" dirty="0" err="1">
              <a:latin typeface="Book Antiqua" panose="02040602050305030304" pitchFamily="18" charset="0"/>
            </a:rPr>
            <a:t>Artículo</a:t>
          </a:r>
          <a:r>
            <a:rPr lang="en-US" sz="1800" kern="1200" dirty="0">
              <a:latin typeface="Book Antiqua" panose="02040602050305030304" pitchFamily="18" charset="0"/>
            </a:rPr>
            <a:t> 4: </a:t>
          </a:r>
          <a:r>
            <a:rPr lang="en-US" sz="1800" kern="1200" dirty="0" err="1">
              <a:latin typeface="Book Antiqua" panose="02040602050305030304" pitchFamily="18" charset="0"/>
            </a:rPr>
            <a:t>Licitaciones</a:t>
          </a:r>
          <a:r>
            <a:rPr lang="en-US" sz="1800" kern="1200" dirty="0">
              <a:latin typeface="Book Antiqua" panose="02040602050305030304" pitchFamily="18" charset="0"/>
            </a:rPr>
            <a:t>: </a:t>
          </a:r>
          <a:r>
            <a:rPr lang="en-US" sz="1800" kern="1200" dirty="0" err="1">
              <a:latin typeface="Book Antiqua" panose="02040602050305030304" pitchFamily="18" charset="0"/>
            </a:rPr>
            <a:t>Bloques</a:t>
          </a:r>
          <a:r>
            <a:rPr lang="en-US" sz="1800" kern="1200" dirty="0">
              <a:latin typeface="Book Antiqua" panose="02040602050305030304" pitchFamily="18" charset="0"/>
            </a:rPr>
            <a:t> de </a:t>
          </a:r>
          <a:r>
            <a:rPr lang="en-US" sz="1800" kern="1200" dirty="0" err="1">
              <a:latin typeface="Book Antiqua" panose="02040602050305030304" pitchFamily="18" charset="0"/>
            </a:rPr>
            <a:t>potencia</a:t>
          </a:r>
          <a:r>
            <a:rPr lang="en-US" sz="1800" kern="1200" dirty="0">
              <a:latin typeface="Book Antiqua" panose="02040602050305030304" pitchFamily="18" charset="0"/>
            </a:rPr>
            <a:t> o </a:t>
          </a:r>
          <a:r>
            <a:rPr lang="en-US" sz="1800" kern="1200" dirty="0" err="1">
              <a:latin typeface="Book Antiqua" panose="02040602050305030304" pitchFamily="18" charset="0"/>
            </a:rPr>
            <a:t>energía</a:t>
          </a:r>
          <a:r>
            <a:rPr lang="en-US" sz="1800" kern="1200" dirty="0">
              <a:latin typeface="Book Antiqua" panose="02040602050305030304" pitchFamily="18" charset="0"/>
            </a:rPr>
            <a:t>, </a:t>
          </a:r>
          <a:r>
            <a:rPr lang="en-US" sz="1800" kern="1200" dirty="0" err="1">
              <a:latin typeface="Book Antiqua" panose="02040602050305030304" pitchFamily="18" charset="0"/>
            </a:rPr>
            <a:t>plazos</a:t>
          </a:r>
          <a:r>
            <a:rPr lang="en-US" sz="1800" kern="1200" dirty="0">
              <a:latin typeface="Book Antiqua" panose="02040602050305030304" pitchFamily="18" charset="0"/>
            </a:rPr>
            <a:t>, </a:t>
          </a:r>
          <a:r>
            <a:rPr lang="en-US" sz="1800" kern="1200" dirty="0" err="1">
              <a:latin typeface="Book Antiqua" panose="02040602050305030304" pitchFamily="18" charset="0"/>
            </a:rPr>
            <a:t>precios</a:t>
          </a:r>
          <a:r>
            <a:rPr lang="en-US" sz="1800" kern="1200" dirty="0">
              <a:latin typeface="Book Antiqua" panose="02040602050305030304" pitchFamily="18" charset="0"/>
            </a:rPr>
            <a:t>, </a:t>
          </a:r>
          <a:r>
            <a:rPr lang="en-US" sz="1800" kern="1200" dirty="0" err="1">
              <a:latin typeface="Book Antiqua" panose="02040602050305030304" pitchFamily="18" charset="0"/>
            </a:rPr>
            <a:t>condiciones</a:t>
          </a:r>
          <a:endParaRPr lang="en-US" sz="1800" kern="1200" dirty="0">
            <a:latin typeface="Book Antiqua" panose="02040602050305030304" pitchFamily="18" charset="0"/>
          </a:endParaRPr>
        </a:p>
      </dsp:txBody>
      <dsp:txXfrm>
        <a:off x="549951" y="1781556"/>
        <a:ext cx="7846136" cy="620813"/>
      </dsp:txXfrm>
    </dsp:sp>
    <dsp:sp modelId="{92AE8C8D-B5AB-C64E-A0DC-807C893C0DE2}">
      <dsp:nvSpPr>
        <dsp:cNvPr id="0" name=""/>
        <dsp:cNvSpPr/>
      </dsp:nvSpPr>
      <dsp:spPr>
        <a:xfrm>
          <a:off x="0" y="2925553"/>
          <a:ext cx="9410996" cy="403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5B7C740-DA8E-E34A-BF63-152AE9588C63}">
      <dsp:nvSpPr>
        <dsp:cNvPr id="0" name=""/>
        <dsp:cNvSpPr/>
      </dsp:nvSpPr>
      <dsp:spPr>
        <a:xfrm>
          <a:off x="516367" y="2689393"/>
          <a:ext cx="7879905" cy="472320"/>
        </a:xfrm>
        <a:prstGeom prst="roundRect">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244" tIns="0" rIns="273244" bIns="0" numCol="1" spcCol="1270" anchor="ctr" anchorCtr="0">
          <a:noAutofit/>
        </a:bodyPr>
        <a:lstStyle/>
        <a:p>
          <a:pPr marL="0" lvl="0" indent="0" algn="l" defTabSz="800100">
            <a:lnSpc>
              <a:spcPct val="90000"/>
            </a:lnSpc>
            <a:spcBef>
              <a:spcPct val="0"/>
            </a:spcBef>
            <a:spcAft>
              <a:spcPct val="35000"/>
            </a:spcAft>
            <a:buNone/>
          </a:pPr>
          <a:r>
            <a:rPr lang="en-US" sz="1800" kern="1200" dirty="0" err="1">
              <a:latin typeface="Book Antiqua" panose="02040602050305030304" pitchFamily="18" charset="0"/>
            </a:rPr>
            <a:t>Capítulo</a:t>
          </a:r>
          <a:r>
            <a:rPr lang="en-US" sz="1800" kern="1200" dirty="0">
              <a:latin typeface="Book Antiqua" panose="02040602050305030304" pitchFamily="18" charset="0"/>
            </a:rPr>
            <a:t> Octavo: </a:t>
          </a:r>
          <a:r>
            <a:rPr lang="en-US" sz="1800" kern="1200" dirty="0" err="1">
              <a:latin typeface="Book Antiqua" panose="02040602050305030304" pitchFamily="18" charset="0"/>
            </a:rPr>
            <a:t>Regulación</a:t>
          </a:r>
          <a:r>
            <a:rPr lang="en-US" sz="1800" kern="1200" dirty="0">
              <a:latin typeface="Book Antiqua" panose="02040602050305030304" pitchFamily="18" charset="0"/>
            </a:rPr>
            <a:t> de </a:t>
          </a:r>
          <a:r>
            <a:rPr lang="en-US" sz="1800" kern="1200" dirty="0" err="1">
              <a:latin typeface="Book Antiqua" panose="02040602050305030304" pitchFamily="18" charset="0"/>
            </a:rPr>
            <a:t>Servicios</a:t>
          </a:r>
          <a:r>
            <a:rPr lang="en-US" sz="1800" kern="1200" dirty="0">
              <a:latin typeface="Book Antiqua" panose="02040602050305030304" pitchFamily="18" charset="0"/>
            </a:rPr>
            <a:t> </a:t>
          </a:r>
          <a:r>
            <a:rPr lang="en-US" sz="1800" kern="1200" dirty="0" err="1">
              <a:latin typeface="Book Antiqua" panose="02040602050305030304" pitchFamily="18" charset="0"/>
            </a:rPr>
            <a:t>Complementarios</a:t>
          </a:r>
          <a:endParaRPr lang="en-US" sz="1800" kern="1200" dirty="0">
            <a:latin typeface="Book Antiqua" panose="02040602050305030304" pitchFamily="18" charset="0"/>
          </a:endParaRPr>
        </a:p>
      </dsp:txBody>
      <dsp:txXfrm>
        <a:off x="539424" y="2712450"/>
        <a:ext cx="7833791" cy="426206"/>
      </dsp:txXfrm>
    </dsp:sp>
    <dsp:sp modelId="{BFF7A70C-6ADE-7A48-A506-803991ADAECD}">
      <dsp:nvSpPr>
        <dsp:cNvPr id="0" name=""/>
        <dsp:cNvSpPr/>
      </dsp:nvSpPr>
      <dsp:spPr>
        <a:xfrm>
          <a:off x="0" y="3791706"/>
          <a:ext cx="9451272" cy="403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3DFD261-BD54-EB4A-83D3-5B398A067E93}">
      <dsp:nvSpPr>
        <dsp:cNvPr id="0" name=""/>
        <dsp:cNvSpPr/>
      </dsp:nvSpPr>
      <dsp:spPr>
        <a:xfrm>
          <a:off x="516367" y="3415153"/>
          <a:ext cx="7887930" cy="61271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244" tIns="0" rIns="273244" bIns="0" numCol="1" spcCol="1270" anchor="ctr" anchorCtr="0">
          <a:noAutofit/>
        </a:bodyPr>
        <a:lstStyle/>
        <a:p>
          <a:pPr marL="0" lvl="0" indent="0" algn="l" defTabSz="800100">
            <a:lnSpc>
              <a:spcPct val="90000"/>
            </a:lnSpc>
            <a:spcBef>
              <a:spcPct val="0"/>
            </a:spcBef>
            <a:spcAft>
              <a:spcPct val="35000"/>
            </a:spcAft>
            <a:buNone/>
          </a:pPr>
          <a:r>
            <a:rPr lang="en-US" sz="1800" kern="1200" dirty="0">
              <a:latin typeface="Book Antiqua" panose="02040602050305030304" pitchFamily="18" charset="0"/>
            </a:rPr>
            <a:t>Segunda </a:t>
          </a:r>
          <a:r>
            <a:rPr lang="en-US" sz="1800" kern="1200" dirty="0" err="1">
              <a:latin typeface="Book Antiqua" panose="02040602050305030304" pitchFamily="18" charset="0"/>
            </a:rPr>
            <a:t>disposición</a:t>
          </a:r>
          <a:r>
            <a:rPr lang="en-US" sz="1800" kern="1200" dirty="0">
              <a:latin typeface="Book Antiqua" panose="02040602050305030304" pitchFamily="18" charset="0"/>
            </a:rPr>
            <a:t> </a:t>
          </a:r>
          <a:r>
            <a:rPr lang="en-US" sz="1800" kern="1200" dirty="0" err="1">
              <a:latin typeface="Book Antiqua" panose="02040602050305030304" pitchFamily="18" charset="0"/>
            </a:rPr>
            <a:t>complementaria</a:t>
          </a:r>
          <a:r>
            <a:rPr lang="en-US" sz="1800" kern="1200" dirty="0">
              <a:latin typeface="Book Antiqua" panose="02040602050305030304" pitchFamily="18" charset="0"/>
            </a:rPr>
            <a:t>: Nueva </a:t>
          </a:r>
          <a:r>
            <a:rPr lang="en-US" sz="1800" kern="1200" dirty="0" err="1">
              <a:latin typeface="Book Antiqua" panose="02040602050305030304" pitchFamily="18" charset="0"/>
            </a:rPr>
            <a:t>referencia</a:t>
          </a:r>
          <a:r>
            <a:rPr lang="en-US" sz="1800" kern="1200" dirty="0">
              <a:latin typeface="Book Antiqua" panose="02040602050305030304" pitchFamily="18" charset="0"/>
            </a:rPr>
            <a:t> para la </a:t>
          </a:r>
          <a:r>
            <a:rPr lang="en-US" sz="1800" kern="1200" dirty="0" err="1">
              <a:latin typeface="Book Antiqua" panose="02040602050305030304" pitchFamily="18" charset="0"/>
            </a:rPr>
            <a:t>comparación</a:t>
          </a:r>
          <a:r>
            <a:rPr lang="en-US" sz="1800" kern="1200" dirty="0">
              <a:latin typeface="Book Antiqua" panose="02040602050305030304" pitchFamily="18" charset="0"/>
            </a:rPr>
            <a:t> del </a:t>
          </a:r>
          <a:r>
            <a:rPr lang="en-US" sz="1800" kern="1200" dirty="0" err="1">
              <a:latin typeface="Book Antiqua" panose="02040602050305030304" pitchFamily="18" charset="0"/>
            </a:rPr>
            <a:t>precio</a:t>
          </a:r>
          <a:r>
            <a:rPr lang="en-US" sz="1800" kern="1200" dirty="0">
              <a:latin typeface="Book Antiqua" panose="02040602050305030304" pitchFamily="18" charset="0"/>
            </a:rPr>
            <a:t> </a:t>
          </a:r>
          <a:r>
            <a:rPr lang="en-US" sz="1800" kern="1200" dirty="0" err="1">
              <a:latin typeface="Book Antiqua" panose="02040602050305030304" pitchFamily="18" charset="0"/>
            </a:rPr>
            <a:t>en</a:t>
          </a:r>
          <a:r>
            <a:rPr lang="en-US" sz="1800" kern="1200" dirty="0">
              <a:latin typeface="Book Antiqua" panose="02040602050305030304" pitchFamily="18" charset="0"/>
            </a:rPr>
            <a:t> barra</a:t>
          </a:r>
        </a:p>
      </dsp:txBody>
      <dsp:txXfrm>
        <a:off x="546277" y="3445063"/>
        <a:ext cx="7828110" cy="552892"/>
      </dsp:txXfrm>
    </dsp:sp>
    <dsp:sp modelId="{FAF71258-FE32-C248-82DC-0897E46890F4}">
      <dsp:nvSpPr>
        <dsp:cNvPr id="0" name=""/>
        <dsp:cNvSpPr/>
      </dsp:nvSpPr>
      <dsp:spPr>
        <a:xfrm>
          <a:off x="0" y="4615482"/>
          <a:ext cx="9448897" cy="403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6E489B7-CC78-1F4C-83E7-3D83E53BFC4B}">
      <dsp:nvSpPr>
        <dsp:cNvPr id="0" name=""/>
        <dsp:cNvSpPr/>
      </dsp:nvSpPr>
      <dsp:spPr>
        <a:xfrm>
          <a:off x="516367" y="4281306"/>
          <a:ext cx="7930509" cy="57033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244" tIns="0" rIns="273244" bIns="0" numCol="1" spcCol="1270" anchor="ctr" anchorCtr="0">
          <a:noAutofit/>
        </a:bodyPr>
        <a:lstStyle/>
        <a:p>
          <a:pPr marL="0" lvl="0" indent="0" algn="l" defTabSz="800100">
            <a:lnSpc>
              <a:spcPct val="90000"/>
            </a:lnSpc>
            <a:spcBef>
              <a:spcPct val="0"/>
            </a:spcBef>
            <a:spcAft>
              <a:spcPct val="35000"/>
            </a:spcAft>
            <a:buNone/>
          </a:pPr>
          <a:r>
            <a:rPr lang="en-US" sz="1800" kern="1200" dirty="0" err="1">
              <a:latin typeface="Book Antiqua" panose="02040602050305030304" pitchFamily="18" charset="0"/>
            </a:rPr>
            <a:t>Séptima</a:t>
          </a:r>
          <a:r>
            <a:rPr lang="en-US" sz="1800" kern="1200" dirty="0">
              <a:latin typeface="Book Antiqua" panose="02040602050305030304" pitchFamily="18" charset="0"/>
            </a:rPr>
            <a:t> </a:t>
          </a:r>
          <a:r>
            <a:rPr lang="en-US" sz="1800" kern="1200" dirty="0" err="1">
              <a:latin typeface="Book Antiqua" panose="02040602050305030304" pitchFamily="18" charset="0"/>
            </a:rPr>
            <a:t>disposición</a:t>
          </a:r>
          <a:r>
            <a:rPr lang="en-US" sz="1800" kern="1200" dirty="0">
              <a:latin typeface="Book Antiqua" panose="02040602050305030304" pitchFamily="18" charset="0"/>
            </a:rPr>
            <a:t> </a:t>
          </a:r>
          <a:r>
            <a:rPr lang="en-US" sz="1800" kern="1200" dirty="0" err="1">
              <a:latin typeface="Book Antiqua" panose="02040602050305030304" pitchFamily="18" charset="0"/>
            </a:rPr>
            <a:t>complementaria</a:t>
          </a:r>
          <a:r>
            <a:rPr lang="en-US" sz="1800" kern="1200" dirty="0">
              <a:latin typeface="Book Antiqua" panose="02040602050305030304" pitchFamily="18" charset="0"/>
            </a:rPr>
            <a:t>: </a:t>
          </a:r>
          <a:r>
            <a:rPr lang="en-US" sz="1800" kern="1200" dirty="0" err="1">
              <a:latin typeface="Book Antiqua" panose="02040602050305030304" pitchFamily="18" charset="0"/>
            </a:rPr>
            <a:t>Compraventa</a:t>
          </a:r>
          <a:r>
            <a:rPr lang="en-US" sz="1800" kern="1200" dirty="0">
              <a:latin typeface="Book Antiqua" panose="02040602050305030304" pitchFamily="18" charset="0"/>
            </a:rPr>
            <a:t> de </a:t>
          </a:r>
          <a:r>
            <a:rPr lang="en-US" sz="1800" kern="1200" dirty="0" err="1">
              <a:latin typeface="Book Antiqua" panose="02040602050305030304" pitchFamily="18" charset="0"/>
            </a:rPr>
            <a:t>energía</a:t>
          </a:r>
          <a:r>
            <a:rPr lang="en-US" sz="1800" kern="1200" dirty="0">
              <a:latin typeface="Book Antiqua" panose="02040602050305030304" pitchFamily="18" charset="0"/>
            </a:rPr>
            <a:t> de </a:t>
          </a:r>
          <a:r>
            <a:rPr lang="en-US" sz="1800" kern="1200" dirty="0" err="1">
              <a:latin typeface="Book Antiqua" panose="02040602050305030304" pitchFamily="18" charset="0"/>
            </a:rPr>
            <a:t>empresas</a:t>
          </a:r>
          <a:r>
            <a:rPr lang="en-US" sz="1800" kern="1200" dirty="0">
              <a:latin typeface="Book Antiqua" panose="02040602050305030304" pitchFamily="18" charset="0"/>
            </a:rPr>
            <a:t> del Estado</a:t>
          </a:r>
        </a:p>
      </dsp:txBody>
      <dsp:txXfrm>
        <a:off x="544208" y="4309147"/>
        <a:ext cx="7874827" cy="51465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8B9471-5278-6243-A4BF-DE4F8D3EFF94}">
      <dsp:nvSpPr>
        <dsp:cNvPr id="0" name=""/>
        <dsp:cNvSpPr/>
      </dsp:nvSpPr>
      <dsp:spPr>
        <a:xfrm>
          <a:off x="0" y="286132"/>
          <a:ext cx="9775233" cy="81081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r>
            <a:rPr lang="en-US" sz="3300" kern="1200" dirty="0" err="1">
              <a:latin typeface="Book Antiqua" panose="02040602050305030304" pitchFamily="18" charset="0"/>
            </a:rPr>
            <a:t>Inclusión</a:t>
          </a:r>
          <a:r>
            <a:rPr lang="en-US" sz="3300" kern="1200" dirty="0">
              <a:latin typeface="Book Antiqua" panose="02040602050305030304" pitchFamily="18" charset="0"/>
            </a:rPr>
            <a:t> de </a:t>
          </a:r>
          <a:r>
            <a:rPr lang="en-US" sz="3300" kern="1200" dirty="0" err="1">
              <a:latin typeface="Book Antiqua" panose="02040602050305030304" pitchFamily="18" charset="0"/>
            </a:rPr>
            <a:t>Capítulo</a:t>
          </a:r>
          <a:r>
            <a:rPr lang="en-US" sz="3300" kern="1200" dirty="0">
              <a:latin typeface="Book Antiqua" panose="02040602050305030304" pitchFamily="18" charset="0"/>
            </a:rPr>
            <a:t> Octavo</a:t>
          </a:r>
        </a:p>
      </dsp:txBody>
      <dsp:txXfrm>
        <a:off x="39580" y="325712"/>
        <a:ext cx="9696073" cy="731650"/>
      </dsp:txXfrm>
    </dsp:sp>
    <dsp:sp modelId="{7169C36C-4575-6940-AD6F-17EBDD924557}">
      <dsp:nvSpPr>
        <dsp:cNvPr id="0" name=""/>
        <dsp:cNvSpPr/>
      </dsp:nvSpPr>
      <dsp:spPr>
        <a:xfrm>
          <a:off x="0" y="1096942"/>
          <a:ext cx="9775233" cy="8367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0364" tIns="41910" rIns="234696" bIns="41910" numCol="1" spcCol="1270" anchor="t" anchorCtr="0">
          <a:noAutofit/>
        </a:bodyPr>
        <a:lstStyle/>
        <a:p>
          <a:pPr marL="228600" lvl="1" indent="-228600" algn="l" defTabSz="1155700">
            <a:lnSpc>
              <a:spcPct val="90000"/>
            </a:lnSpc>
            <a:spcBef>
              <a:spcPct val="0"/>
            </a:spcBef>
            <a:spcAft>
              <a:spcPct val="20000"/>
            </a:spcAft>
            <a:buChar char="•"/>
          </a:pPr>
          <a:r>
            <a:rPr lang="en-US" sz="2600" kern="1200" dirty="0">
              <a:latin typeface="Book Antiqua" panose="02040602050305030304" pitchFamily="18" charset="0"/>
            </a:rPr>
            <a:t>MINEM </a:t>
          </a:r>
          <a:r>
            <a:rPr lang="en-US" sz="2600" kern="1200" dirty="0" err="1">
              <a:latin typeface="Book Antiqua" panose="02040602050305030304" pitchFamily="18" charset="0"/>
            </a:rPr>
            <a:t>aprobará</a:t>
          </a:r>
          <a:r>
            <a:rPr lang="en-US" sz="2600" kern="1200" dirty="0">
              <a:latin typeface="Book Antiqua" panose="02040602050305030304" pitchFamily="18" charset="0"/>
            </a:rPr>
            <a:t> </a:t>
          </a:r>
          <a:r>
            <a:rPr lang="en-US" sz="2600" kern="1200" dirty="0" err="1">
              <a:latin typeface="Book Antiqua" panose="02040602050305030304" pitchFamily="18" charset="0"/>
            </a:rPr>
            <a:t>marco</a:t>
          </a:r>
          <a:r>
            <a:rPr lang="en-US" sz="2600" kern="1200" dirty="0">
              <a:latin typeface="Book Antiqua" panose="02040602050305030304" pitchFamily="18" charset="0"/>
            </a:rPr>
            <a:t> </a:t>
          </a:r>
          <a:r>
            <a:rPr lang="en-US" sz="2600" kern="1200" dirty="0" err="1">
              <a:latin typeface="Book Antiqua" panose="02040602050305030304" pitchFamily="18" charset="0"/>
            </a:rPr>
            <a:t>normativo</a:t>
          </a:r>
          <a:r>
            <a:rPr lang="en-US" sz="2600" kern="1200" dirty="0">
              <a:latin typeface="Book Antiqua" panose="02040602050305030304" pitchFamily="18" charset="0"/>
            </a:rPr>
            <a:t> </a:t>
          </a:r>
          <a:r>
            <a:rPr lang="en-US" sz="2600" kern="1200" dirty="0" err="1">
              <a:latin typeface="Book Antiqua" panose="02040602050305030304" pitchFamily="18" charset="0"/>
            </a:rPr>
            <a:t>asegurando</a:t>
          </a:r>
          <a:r>
            <a:rPr lang="en-US" sz="2600" kern="1200" dirty="0">
              <a:latin typeface="Book Antiqua" panose="02040602050305030304" pitchFamily="18" charset="0"/>
            </a:rPr>
            <a:t> la </a:t>
          </a:r>
          <a:r>
            <a:rPr lang="en-US" sz="2600" kern="1200" dirty="0" err="1">
              <a:latin typeface="Book Antiqua" panose="02040602050305030304" pitchFamily="18" charset="0"/>
            </a:rPr>
            <a:t>calidad</a:t>
          </a:r>
          <a:r>
            <a:rPr lang="en-US" sz="2600" kern="1200" dirty="0">
              <a:latin typeface="Book Antiqua" panose="02040602050305030304" pitchFamily="18" charset="0"/>
            </a:rPr>
            <a:t> y </a:t>
          </a:r>
          <a:r>
            <a:rPr lang="en-US" sz="2600" kern="1200" dirty="0" err="1">
              <a:latin typeface="Book Antiqua" panose="02040602050305030304" pitchFamily="18" charset="0"/>
            </a:rPr>
            <a:t>confailidad</a:t>
          </a:r>
          <a:r>
            <a:rPr lang="en-US" sz="2600" kern="1200" dirty="0">
              <a:latin typeface="Book Antiqua" panose="02040602050305030304" pitchFamily="18" charset="0"/>
            </a:rPr>
            <a:t> del </a:t>
          </a:r>
          <a:r>
            <a:rPr lang="en-US" sz="2600" kern="1200" dirty="0" err="1">
              <a:latin typeface="Book Antiqua" panose="02040602050305030304" pitchFamily="18" charset="0"/>
            </a:rPr>
            <a:t>suministro</a:t>
          </a:r>
          <a:r>
            <a:rPr lang="en-US" sz="2600" kern="1200" dirty="0">
              <a:latin typeface="Book Antiqua" panose="02040602050305030304" pitchFamily="18" charset="0"/>
            </a:rPr>
            <a:t> de la </a:t>
          </a:r>
          <a:r>
            <a:rPr lang="en-US" sz="2600" kern="1200" dirty="0" err="1">
              <a:latin typeface="Book Antiqua" panose="02040602050305030304" pitchFamily="18" charset="0"/>
            </a:rPr>
            <a:t>generación</a:t>
          </a:r>
          <a:r>
            <a:rPr lang="en-US" sz="2600" kern="1200" dirty="0">
              <a:latin typeface="Book Antiqua" panose="02040602050305030304" pitchFamily="18" charset="0"/>
            </a:rPr>
            <a:t> a la </a:t>
          </a:r>
          <a:r>
            <a:rPr lang="en-US" sz="2600" kern="1200" dirty="0" err="1">
              <a:latin typeface="Book Antiqua" panose="02040602050305030304" pitchFamily="18" charset="0"/>
            </a:rPr>
            <a:t>demanda</a:t>
          </a:r>
          <a:r>
            <a:rPr lang="en-US" sz="2600" kern="1200" dirty="0">
              <a:latin typeface="Book Antiqua" panose="02040602050305030304" pitchFamily="18" charset="0"/>
            </a:rPr>
            <a:t>.</a:t>
          </a:r>
        </a:p>
      </dsp:txBody>
      <dsp:txXfrm>
        <a:off x="0" y="1096942"/>
        <a:ext cx="9775233" cy="836797"/>
      </dsp:txXfrm>
    </dsp:sp>
    <dsp:sp modelId="{ECF75ABB-F532-BD43-A3F3-64C4945C3446}">
      <dsp:nvSpPr>
        <dsp:cNvPr id="0" name=""/>
        <dsp:cNvSpPr/>
      </dsp:nvSpPr>
      <dsp:spPr>
        <a:xfrm>
          <a:off x="0" y="1933740"/>
          <a:ext cx="9775233" cy="81081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r>
            <a:rPr lang="en-US" sz="3300" kern="1200" dirty="0" err="1">
              <a:latin typeface="Book Antiqua" panose="02040602050305030304" pitchFamily="18" charset="0"/>
            </a:rPr>
            <a:t>Aspecto</a:t>
          </a:r>
          <a:r>
            <a:rPr lang="en-US" sz="3300" kern="1200" dirty="0">
              <a:latin typeface="Book Antiqua" panose="02040602050305030304" pitchFamily="18" charset="0"/>
            </a:rPr>
            <a:t> </a:t>
          </a:r>
          <a:r>
            <a:rPr lang="en-US" sz="3300" kern="1200" dirty="0" err="1">
              <a:latin typeface="Book Antiqua" panose="02040602050305030304" pitchFamily="18" charset="0"/>
            </a:rPr>
            <a:t>positivo</a:t>
          </a:r>
          <a:endParaRPr lang="en-US" sz="3300" kern="1200" dirty="0">
            <a:latin typeface="Book Antiqua" panose="02040602050305030304" pitchFamily="18" charset="0"/>
          </a:endParaRPr>
        </a:p>
      </dsp:txBody>
      <dsp:txXfrm>
        <a:off x="39580" y="1973320"/>
        <a:ext cx="9696073" cy="731650"/>
      </dsp:txXfrm>
    </dsp:sp>
    <dsp:sp modelId="{9955854F-00EA-054F-A2B7-CA2C792F4B5B}">
      <dsp:nvSpPr>
        <dsp:cNvPr id="0" name=""/>
        <dsp:cNvSpPr/>
      </dsp:nvSpPr>
      <dsp:spPr>
        <a:xfrm>
          <a:off x="0" y="2744550"/>
          <a:ext cx="9775233" cy="8367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0364" tIns="41910" rIns="234696" bIns="41910" numCol="1" spcCol="1270" anchor="t" anchorCtr="0">
          <a:noAutofit/>
        </a:bodyPr>
        <a:lstStyle/>
        <a:p>
          <a:pPr marL="228600" lvl="1" indent="-228600" algn="l" defTabSz="1155700">
            <a:lnSpc>
              <a:spcPct val="90000"/>
            </a:lnSpc>
            <a:spcBef>
              <a:spcPct val="0"/>
            </a:spcBef>
            <a:spcAft>
              <a:spcPct val="20000"/>
            </a:spcAft>
            <a:buChar char="•"/>
          </a:pPr>
          <a:r>
            <a:rPr lang="en-US" sz="2600" kern="1200" dirty="0" err="1">
              <a:latin typeface="Book Antiqua" panose="02040602050305030304" pitchFamily="18" charset="0"/>
            </a:rPr>
            <a:t>Diversificación</a:t>
          </a:r>
          <a:r>
            <a:rPr lang="en-US" sz="2600" kern="1200" dirty="0">
              <a:latin typeface="Book Antiqua" panose="02040602050305030304" pitchFamily="18" charset="0"/>
            </a:rPr>
            <a:t> del mercado y de </a:t>
          </a:r>
          <a:r>
            <a:rPr lang="en-US" sz="2600" kern="1200" dirty="0" err="1">
              <a:latin typeface="Book Antiqua" panose="02040602050305030304" pitchFamily="18" charset="0"/>
            </a:rPr>
            <a:t>contratos</a:t>
          </a:r>
          <a:r>
            <a:rPr lang="en-US" sz="2600" kern="1200" dirty="0">
              <a:latin typeface="Book Antiqua" panose="02040602050305030304" pitchFamily="18" charset="0"/>
            </a:rPr>
            <a:t>, </a:t>
          </a:r>
          <a:r>
            <a:rPr lang="en-US" sz="2600" kern="1200" dirty="0" err="1">
              <a:latin typeface="Book Antiqua" panose="02040602050305030304" pitchFamily="18" charset="0"/>
            </a:rPr>
            <a:t>dinamiza</a:t>
          </a:r>
          <a:r>
            <a:rPr lang="en-US" sz="2600" kern="1200" dirty="0">
              <a:latin typeface="Book Antiqua" panose="02040602050305030304" pitchFamily="18" charset="0"/>
            </a:rPr>
            <a:t> </a:t>
          </a:r>
          <a:r>
            <a:rPr lang="en-US" sz="2600" kern="1200" dirty="0" err="1">
              <a:latin typeface="Book Antiqua" panose="02040602050305030304" pitchFamily="18" charset="0"/>
            </a:rPr>
            <a:t>el</a:t>
          </a:r>
          <a:r>
            <a:rPr lang="en-US" sz="2600" kern="1200" dirty="0">
              <a:latin typeface="Book Antiqua" panose="02040602050305030304" pitchFamily="18" charset="0"/>
            </a:rPr>
            <a:t> mercado</a:t>
          </a:r>
        </a:p>
      </dsp:txBody>
      <dsp:txXfrm>
        <a:off x="0" y="2744550"/>
        <a:ext cx="9775233" cy="836797"/>
      </dsp:txXfrm>
    </dsp:sp>
    <dsp:sp modelId="{287E0343-94C7-264F-9717-F99D5296D798}">
      <dsp:nvSpPr>
        <dsp:cNvPr id="0" name=""/>
        <dsp:cNvSpPr/>
      </dsp:nvSpPr>
      <dsp:spPr>
        <a:xfrm>
          <a:off x="0" y="3581347"/>
          <a:ext cx="9775233" cy="81081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r>
            <a:rPr lang="en-US" sz="3300" kern="1200" dirty="0" err="1">
              <a:latin typeface="Book Antiqua" panose="02040602050305030304" pitchFamily="18" charset="0"/>
            </a:rPr>
            <a:t>Complemento</a:t>
          </a:r>
          <a:r>
            <a:rPr lang="en-US" sz="3300" kern="1200" baseline="0" dirty="0">
              <a:latin typeface="Book Antiqua" panose="02040602050305030304" pitchFamily="18" charset="0"/>
            </a:rPr>
            <a:t> a las </a:t>
          </a:r>
          <a:r>
            <a:rPr lang="en-US" sz="3300" kern="1200" baseline="0" dirty="0" err="1">
              <a:latin typeface="Book Antiqua" panose="02040602050305030304" pitchFamily="18" charset="0"/>
            </a:rPr>
            <a:t>renovables</a:t>
          </a:r>
          <a:r>
            <a:rPr lang="en-US" sz="3300" kern="1200" baseline="0" dirty="0">
              <a:latin typeface="Book Antiqua" panose="02040602050305030304" pitchFamily="18" charset="0"/>
            </a:rPr>
            <a:t> no </a:t>
          </a:r>
          <a:r>
            <a:rPr lang="en-US" sz="3300" kern="1200" baseline="0" dirty="0" err="1">
              <a:latin typeface="Book Antiqua" panose="02040602050305030304" pitchFamily="18" charset="0"/>
            </a:rPr>
            <a:t>convencionales</a:t>
          </a:r>
          <a:endParaRPr lang="en-US" sz="3300" kern="1200" dirty="0">
            <a:latin typeface="Book Antiqua" panose="02040602050305030304" pitchFamily="18" charset="0"/>
          </a:endParaRPr>
        </a:p>
      </dsp:txBody>
      <dsp:txXfrm>
        <a:off x="39580" y="3620927"/>
        <a:ext cx="9696073" cy="73165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D9748C-FD46-E846-BB55-E4B98BBB2029}">
      <dsp:nvSpPr>
        <dsp:cNvPr id="0" name=""/>
        <dsp:cNvSpPr/>
      </dsp:nvSpPr>
      <dsp:spPr>
        <a:xfrm>
          <a:off x="0" y="453210"/>
          <a:ext cx="9385487" cy="403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8197972-0564-094F-9F0C-A328466F0B37}">
      <dsp:nvSpPr>
        <dsp:cNvPr id="0" name=""/>
        <dsp:cNvSpPr/>
      </dsp:nvSpPr>
      <dsp:spPr>
        <a:xfrm>
          <a:off x="516367" y="75217"/>
          <a:ext cx="7871013" cy="61415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244" tIns="0" rIns="273244" bIns="0" numCol="1" spcCol="1270" anchor="ctr" anchorCtr="0">
          <a:noAutofit/>
        </a:bodyPr>
        <a:lstStyle/>
        <a:p>
          <a:pPr marL="0" lvl="0" indent="0" algn="l" defTabSz="800100">
            <a:lnSpc>
              <a:spcPct val="90000"/>
            </a:lnSpc>
            <a:spcBef>
              <a:spcPct val="0"/>
            </a:spcBef>
            <a:spcAft>
              <a:spcPct val="35000"/>
            </a:spcAft>
            <a:buNone/>
          </a:pPr>
          <a:r>
            <a:rPr lang="en-US" sz="1800" kern="1200" dirty="0" err="1">
              <a:latin typeface="Book Antiqua" panose="02040602050305030304" pitchFamily="18" charset="0"/>
            </a:rPr>
            <a:t>Artículo</a:t>
          </a:r>
          <a:r>
            <a:rPr lang="en-US" sz="1800" kern="1200" dirty="0">
              <a:latin typeface="Book Antiqua" panose="02040602050305030304" pitchFamily="18" charset="0"/>
            </a:rPr>
            <a:t> 1: </a:t>
          </a:r>
          <a:r>
            <a:rPr lang="en-US" sz="1800" kern="1200" dirty="0" err="1">
              <a:latin typeface="Book Antiqua" panose="02040602050305030304" pitchFamily="18" charset="0"/>
            </a:rPr>
            <a:t>Definiciones</a:t>
          </a:r>
          <a:r>
            <a:rPr lang="en-US" sz="1800" kern="1200" dirty="0">
              <a:latin typeface="Book Antiqua" panose="02040602050305030304" pitchFamily="18" charset="0"/>
            </a:rPr>
            <a:t> de “</a:t>
          </a:r>
          <a:r>
            <a:rPr lang="en-US" sz="1800" kern="1200" dirty="0" err="1">
              <a:latin typeface="Book Antiqua" panose="02040602050305030304" pitchFamily="18" charset="0"/>
            </a:rPr>
            <a:t>agentes</a:t>
          </a:r>
          <a:r>
            <a:rPr lang="en-US" sz="1800" kern="1200" dirty="0">
              <a:latin typeface="Book Antiqua" panose="02040602050305030304" pitchFamily="18" charset="0"/>
            </a:rPr>
            <a:t>”, “</a:t>
          </a:r>
          <a:r>
            <a:rPr lang="en-US" sz="1800" kern="1200" dirty="0" err="1">
              <a:latin typeface="Book Antiqua" panose="02040602050305030304" pitchFamily="18" charset="0"/>
            </a:rPr>
            <a:t>servicios</a:t>
          </a:r>
          <a:r>
            <a:rPr lang="en-US" sz="1800" kern="1200" dirty="0">
              <a:latin typeface="Book Antiqua" panose="02040602050305030304" pitchFamily="18" charset="0"/>
            </a:rPr>
            <a:t> </a:t>
          </a:r>
          <a:r>
            <a:rPr lang="en-US" sz="1800" kern="1200" dirty="0" err="1">
              <a:latin typeface="Book Antiqua" panose="02040602050305030304" pitchFamily="18" charset="0"/>
            </a:rPr>
            <a:t>complementarios</a:t>
          </a:r>
          <a:r>
            <a:rPr lang="en-US" sz="1800" kern="1200" dirty="0">
              <a:latin typeface="Book Antiqua" panose="02040602050305030304" pitchFamily="18" charset="0"/>
            </a:rPr>
            <a:t>” y “</a:t>
          </a:r>
          <a:r>
            <a:rPr lang="en-US" sz="1800" kern="1200" dirty="0" err="1">
              <a:latin typeface="Book Antiqua" panose="02040602050305030304" pitchFamily="18" charset="0"/>
            </a:rPr>
            <a:t>proveedores</a:t>
          </a:r>
          <a:r>
            <a:rPr lang="en-US" sz="1800" kern="1200" dirty="0">
              <a:latin typeface="Book Antiqua" panose="02040602050305030304" pitchFamily="18" charset="0"/>
            </a:rPr>
            <a:t> de </a:t>
          </a:r>
          <a:r>
            <a:rPr lang="en-US" sz="1800" kern="1200" dirty="0" err="1">
              <a:latin typeface="Book Antiqua" panose="02040602050305030304" pitchFamily="18" charset="0"/>
            </a:rPr>
            <a:t>servicios</a:t>
          </a:r>
          <a:r>
            <a:rPr lang="en-US" sz="1800" kern="1200" dirty="0">
              <a:latin typeface="Book Antiqua" panose="02040602050305030304" pitchFamily="18" charset="0"/>
            </a:rPr>
            <a:t> </a:t>
          </a:r>
          <a:r>
            <a:rPr lang="en-US" sz="1800" kern="1200" dirty="0" err="1">
              <a:latin typeface="Book Antiqua" panose="02040602050305030304" pitchFamily="18" charset="0"/>
            </a:rPr>
            <a:t>complementarios</a:t>
          </a:r>
          <a:r>
            <a:rPr lang="en-US" sz="1800" kern="1200" dirty="0">
              <a:latin typeface="Book Antiqua" panose="02040602050305030304" pitchFamily="18" charset="0"/>
            </a:rPr>
            <a:t>”  </a:t>
          </a:r>
        </a:p>
      </dsp:txBody>
      <dsp:txXfrm>
        <a:off x="546347" y="105197"/>
        <a:ext cx="7811053" cy="554192"/>
      </dsp:txXfrm>
    </dsp:sp>
    <dsp:sp modelId="{B6672E1E-C99E-AD47-A1A6-88233083DC0C}">
      <dsp:nvSpPr>
        <dsp:cNvPr id="0" name=""/>
        <dsp:cNvSpPr/>
      </dsp:nvSpPr>
      <dsp:spPr>
        <a:xfrm>
          <a:off x="0" y="1253092"/>
          <a:ext cx="9412338" cy="477699"/>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F500416-B72B-3D44-A8A9-AB0BFA4894CE}">
      <dsp:nvSpPr>
        <dsp:cNvPr id="0" name=""/>
        <dsp:cNvSpPr/>
      </dsp:nvSpPr>
      <dsp:spPr>
        <a:xfrm>
          <a:off x="516367" y="942810"/>
          <a:ext cx="7845133" cy="47722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244" tIns="0" rIns="273244" bIns="0" numCol="1" spcCol="1270" anchor="ctr" anchorCtr="0">
          <a:noAutofit/>
        </a:bodyPr>
        <a:lstStyle/>
        <a:p>
          <a:pPr marL="0" lvl="0" indent="0" algn="l" defTabSz="800100">
            <a:lnSpc>
              <a:spcPct val="90000"/>
            </a:lnSpc>
            <a:spcBef>
              <a:spcPct val="0"/>
            </a:spcBef>
            <a:spcAft>
              <a:spcPct val="35000"/>
            </a:spcAft>
            <a:buNone/>
          </a:pPr>
          <a:r>
            <a:rPr lang="en-US" sz="1800" kern="1200" dirty="0" err="1">
              <a:latin typeface="Book Antiqua" panose="02040602050305030304" pitchFamily="18" charset="0"/>
            </a:rPr>
            <a:t>Artículo</a:t>
          </a:r>
          <a:r>
            <a:rPr lang="en-US" sz="1800" kern="1200" dirty="0">
              <a:latin typeface="Book Antiqua" panose="02040602050305030304" pitchFamily="18" charset="0"/>
            </a:rPr>
            <a:t> 3: División entre “</a:t>
          </a:r>
          <a:r>
            <a:rPr lang="en-US" sz="1800" kern="1200" dirty="0" err="1">
              <a:latin typeface="Book Antiqua" panose="02040602050305030304" pitchFamily="18" charset="0"/>
            </a:rPr>
            <a:t>potencia</a:t>
          </a:r>
          <a:r>
            <a:rPr lang="en-US" sz="1800" kern="1200" dirty="0">
              <a:latin typeface="Book Antiqua" panose="02040602050305030304" pitchFamily="18" charset="0"/>
            </a:rPr>
            <a:t> </a:t>
          </a:r>
          <a:r>
            <a:rPr lang="en-US" sz="1800" kern="1200" dirty="0" err="1">
              <a:latin typeface="Book Antiqua" panose="02040602050305030304" pitchFamily="18" charset="0"/>
            </a:rPr>
            <a:t>firme</a:t>
          </a:r>
          <a:r>
            <a:rPr lang="en-US" sz="1800" kern="1200" dirty="0">
              <a:latin typeface="Book Antiqua" panose="02040602050305030304" pitchFamily="18" charset="0"/>
            </a:rPr>
            <a:t>” y “</a:t>
          </a:r>
          <a:r>
            <a:rPr lang="en-US" sz="1800" kern="1200" dirty="0" err="1">
              <a:latin typeface="Book Antiqua" panose="02040602050305030304" pitchFamily="18" charset="0"/>
            </a:rPr>
            <a:t>energía</a:t>
          </a:r>
          <a:r>
            <a:rPr lang="en-US" sz="1800" kern="1200" dirty="0">
              <a:latin typeface="Book Antiqua" panose="02040602050305030304" pitchFamily="18" charset="0"/>
            </a:rPr>
            <a:t> </a:t>
          </a:r>
          <a:r>
            <a:rPr lang="en-US" sz="1800" kern="1200" dirty="0" err="1">
              <a:latin typeface="Book Antiqua" panose="02040602050305030304" pitchFamily="18" charset="0"/>
            </a:rPr>
            <a:t>firme</a:t>
          </a:r>
          <a:r>
            <a:rPr lang="en-US" sz="1800" kern="1200" dirty="0">
              <a:latin typeface="Book Antiqua" panose="02040602050305030304" pitchFamily="18" charset="0"/>
            </a:rPr>
            <a:t>”</a:t>
          </a:r>
        </a:p>
      </dsp:txBody>
      <dsp:txXfrm>
        <a:off x="539663" y="966106"/>
        <a:ext cx="7798541" cy="430630"/>
      </dsp:txXfrm>
    </dsp:sp>
    <dsp:sp modelId="{941C5A7D-6F2B-7B43-BAAA-4874C99172C8}">
      <dsp:nvSpPr>
        <dsp:cNvPr id="0" name=""/>
        <dsp:cNvSpPr/>
      </dsp:nvSpPr>
      <dsp:spPr>
        <a:xfrm>
          <a:off x="0" y="2199793"/>
          <a:ext cx="9385487" cy="403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41CD26E-F919-FB42-95E7-107DD3F6948B}">
      <dsp:nvSpPr>
        <dsp:cNvPr id="0" name=""/>
        <dsp:cNvSpPr/>
      </dsp:nvSpPr>
      <dsp:spPr>
        <a:xfrm>
          <a:off x="516367" y="1747972"/>
          <a:ext cx="7913304" cy="68798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244" tIns="0" rIns="273244" bIns="0" numCol="1" spcCol="1270" anchor="ctr" anchorCtr="0">
          <a:noAutofit/>
        </a:bodyPr>
        <a:lstStyle/>
        <a:p>
          <a:pPr marL="0" lvl="0" indent="0" algn="l" defTabSz="800100">
            <a:lnSpc>
              <a:spcPct val="90000"/>
            </a:lnSpc>
            <a:spcBef>
              <a:spcPct val="0"/>
            </a:spcBef>
            <a:spcAft>
              <a:spcPct val="35000"/>
            </a:spcAft>
            <a:buNone/>
          </a:pPr>
          <a:r>
            <a:rPr lang="en-US" sz="1800" kern="1200" dirty="0" err="1">
              <a:latin typeface="Book Antiqua" panose="02040602050305030304" pitchFamily="18" charset="0"/>
            </a:rPr>
            <a:t>Artículo</a:t>
          </a:r>
          <a:r>
            <a:rPr lang="en-US" sz="1800" kern="1200" dirty="0">
              <a:latin typeface="Book Antiqua" panose="02040602050305030304" pitchFamily="18" charset="0"/>
            </a:rPr>
            <a:t> 4: </a:t>
          </a:r>
          <a:r>
            <a:rPr lang="en-US" sz="1800" kern="1200" dirty="0" err="1">
              <a:latin typeface="Book Antiqua" panose="02040602050305030304" pitchFamily="18" charset="0"/>
            </a:rPr>
            <a:t>Licitaciones</a:t>
          </a:r>
          <a:r>
            <a:rPr lang="en-US" sz="1800" kern="1200" dirty="0">
              <a:latin typeface="Book Antiqua" panose="02040602050305030304" pitchFamily="18" charset="0"/>
            </a:rPr>
            <a:t>: </a:t>
          </a:r>
          <a:r>
            <a:rPr lang="en-US" sz="1800" kern="1200" dirty="0" err="1">
              <a:latin typeface="Book Antiqua" panose="02040602050305030304" pitchFamily="18" charset="0"/>
            </a:rPr>
            <a:t>Bloques</a:t>
          </a:r>
          <a:r>
            <a:rPr lang="en-US" sz="1800" kern="1200" dirty="0">
              <a:latin typeface="Book Antiqua" panose="02040602050305030304" pitchFamily="18" charset="0"/>
            </a:rPr>
            <a:t> de </a:t>
          </a:r>
          <a:r>
            <a:rPr lang="en-US" sz="1800" kern="1200" dirty="0" err="1">
              <a:latin typeface="Book Antiqua" panose="02040602050305030304" pitchFamily="18" charset="0"/>
            </a:rPr>
            <a:t>potencia</a:t>
          </a:r>
          <a:r>
            <a:rPr lang="en-US" sz="1800" kern="1200" dirty="0">
              <a:latin typeface="Book Antiqua" panose="02040602050305030304" pitchFamily="18" charset="0"/>
            </a:rPr>
            <a:t> o </a:t>
          </a:r>
          <a:r>
            <a:rPr lang="en-US" sz="1800" kern="1200" dirty="0" err="1">
              <a:latin typeface="Book Antiqua" panose="02040602050305030304" pitchFamily="18" charset="0"/>
            </a:rPr>
            <a:t>energía</a:t>
          </a:r>
          <a:r>
            <a:rPr lang="en-US" sz="1800" kern="1200" dirty="0">
              <a:latin typeface="Book Antiqua" panose="02040602050305030304" pitchFamily="18" charset="0"/>
            </a:rPr>
            <a:t>, </a:t>
          </a:r>
          <a:r>
            <a:rPr lang="en-US" sz="1800" kern="1200" dirty="0" err="1">
              <a:latin typeface="Book Antiqua" panose="02040602050305030304" pitchFamily="18" charset="0"/>
            </a:rPr>
            <a:t>plazos</a:t>
          </a:r>
          <a:r>
            <a:rPr lang="en-US" sz="1800" kern="1200" dirty="0">
              <a:latin typeface="Book Antiqua" panose="02040602050305030304" pitchFamily="18" charset="0"/>
            </a:rPr>
            <a:t>, </a:t>
          </a:r>
          <a:r>
            <a:rPr lang="en-US" sz="1800" kern="1200" dirty="0" err="1">
              <a:latin typeface="Book Antiqua" panose="02040602050305030304" pitchFamily="18" charset="0"/>
            </a:rPr>
            <a:t>precios</a:t>
          </a:r>
          <a:r>
            <a:rPr lang="en-US" sz="1800" kern="1200" dirty="0">
              <a:latin typeface="Book Antiqua" panose="02040602050305030304" pitchFamily="18" charset="0"/>
            </a:rPr>
            <a:t>, </a:t>
          </a:r>
          <a:r>
            <a:rPr lang="en-US" sz="1800" kern="1200" dirty="0" err="1">
              <a:latin typeface="Book Antiqua" panose="02040602050305030304" pitchFamily="18" charset="0"/>
            </a:rPr>
            <a:t>condiciones</a:t>
          </a:r>
          <a:endParaRPr lang="en-US" sz="1800" kern="1200" dirty="0">
            <a:latin typeface="Book Antiqua" panose="02040602050305030304" pitchFamily="18" charset="0"/>
          </a:endParaRPr>
        </a:p>
      </dsp:txBody>
      <dsp:txXfrm>
        <a:off x="549951" y="1781556"/>
        <a:ext cx="7846136" cy="620813"/>
      </dsp:txXfrm>
    </dsp:sp>
    <dsp:sp modelId="{92AE8C8D-B5AB-C64E-A0DC-807C893C0DE2}">
      <dsp:nvSpPr>
        <dsp:cNvPr id="0" name=""/>
        <dsp:cNvSpPr/>
      </dsp:nvSpPr>
      <dsp:spPr>
        <a:xfrm>
          <a:off x="0" y="2925553"/>
          <a:ext cx="9410996" cy="403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5B7C740-DA8E-E34A-BF63-152AE9588C63}">
      <dsp:nvSpPr>
        <dsp:cNvPr id="0" name=""/>
        <dsp:cNvSpPr/>
      </dsp:nvSpPr>
      <dsp:spPr>
        <a:xfrm>
          <a:off x="516367" y="2689393"/>
          <a:ext cx="7879905" cy="4723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244" tIns="0" rIns="273244" bIns="0" numCol="1" spcCol="1270" anchor="ctr" anchorCtr="0">
          <a:noAutofit/>
        </a:bodyPr>
        <a:lstStyle/>
        <a:p>
          <a:pPr marL="0" lvl="0" indent="0" algn="l" defTabSz="800100">
            <a:lnSpc>
              <a:spcPct val="90000"/>
            </a:lnSpc>
            <a:spcBef>
              <a:spcPct val="0"/>
            </a:spcBef>
            <a:spcAft>
              <a:spcPct val="35000"/>
            </a:spcAft>
            <a:buNone/>
          </a:pPr>
          <a:r>
            <a:rPr lang="en-US" sz="1800" kern="1200" dirty="0" err="1">
              <a:latin typeface="Book Antiqua" panose="02040602050305030304" pitchFamily="18" charset="0"/>
            </a:rPr>
            <a:t>Capítulo</a:t>
          </a:r>
          <a:r>
            <a:rPr lang="en-US" sz="1800" kern="1200" dirty="0">
              <a:latin typeface="Book Antiqua" panose="02040602050305030304" pitchFamily="18" charset="0"/>
            </a:rPr>
            <a:t> Octavo: </a:t>
          </a:r>
          <a:r>
            <a:rPr lang="en-US" sz="1800" kern="1200" dirty="0" err="1">
              <a:latin typeface="Book Antiqua" panose="02040602050305030304" pitchFamily="18" charset="0"/>
            </a:rPr>
            <a:t>Regulación</a:t>
          </a:r>
          <a:r>
            <a:rPr lang="en-US" sz="1800" kern="1200" dirty="0">
              <a:latin typeface="Book Antiqua" panose="02040602050305030304" pitchFamily="18" charset="0"/>
            </a:rPr>
            <a:t> de </a:t>
          </a:r>
          <a:r>
            <a:rPr lang="en-US" sz="1800" kern="1200" dirty="0" err="1">
              <a:latin typeface="Book Antiqua" panose="02040602050305030304" pitchFamily="18" charset="0"/>
            </a:rPr>
            <a:t>Servicios</a:t>
          </a:r>
          <a:r>
            <a:rPr lang="en-US" sz="1800" kern="1200" dirty="0">
              <a:latin typeface="Book Antiqua" panose="02040602050305030304" pitchFamily="18" charset="0"/>
            </a:rPr>
            <a:t> </a:t>
          </a:r>
          <a:r>
            <a:rPr lang="en-US" sz="1800" kern="1200" dirty="0" err="1">
              <a:latin typeface="Book Antiqua" panose="02040602050305030304" pitchFamily="18" charset="0"/>
            </a:rPr>
            <a:t>Complementarios</a:t>
          </a:r>
          <a:endParaRPr lang="en-US" sz="1800" kern="1200" dirty="0">
            <a:latin typeface="Book Antiqua" panose="02040602050305030304" pitchFamily="18" charset="0"/>
          </a:endParaRPr>
        </a:p>
      </dsp:txBody>
      <dsp:txXfrm>
        <a:off x="539424" y="2712450"/>
        <a:ext cx="7833791" cy="426206"/>
      </dsp:txXfrm>
    </dsp:sp>
    <dsp:sp modelId="{BFF7A70C-6ADE-7A48-A506-803991ADAECD}">
      <dsp:nvSpPr>
        <dsp:cNvPr id="0" name=""/>
        <dsp:cNvSpPr/>
      </dsp:nvSpPr>
      <dsp:spPr>
        <a:xfrm>
          <a:off x="0" y="3791706"/>
          <a:ext cx="9451272" cy="403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3DFD261-BD54-EB4A-83D3-5B398A067E93}">
      <dsp:nvSpPr>
        <dsp:cNvPr id="0" name=""/>
        <dsp:cNvSpPr/>
      </dsp:nvSpPr>
      <dsp:spPr>
        <a:xfrm>
          <a:off x="516367" y="3415153"/>
          <a:ext cx="7887930" cy="612712"/>
        </a:xfrm>
        <a:prstGeom prst="roundRect">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244" tIns="0" rIns="273244" bIns="0" numCol="1" spcCol="1270" anchor="ctr" anchorCtr="0">
          <a:noAutofit/>
        </a:bodyPr>
        <a:lstStyle/>
        <a:p>
          <a:pPr marL="0" lvl="0" indent="0" algn="l" defTabSz="800100">
            <a:lnSpc>
              <a:spcPct val="90000"/>
            </a:lnSpc>
            <a:spcBef>
              <a:spcPct val="0"/>
            </a:spcBef>
            <a:spcAft>
              <a:spcPct val="35000"/>
            </a:spcAft>
            <a:buNone/>
          </a:pPr>
          <a:r>
            <a:rPr lang="en-US" sz="1800" kern="1200" dirty="0">
              <a:latin typeface="Book Antiqua" panose="02040602050305030304" pitchFamily="18" charset="0"/>
            </a:rPr>
            <a:t>Segunda </a:t>
          </a:r>
          <a:r>
            <a:rPr lang="en-US" sz="1800" kern="1200" dirty="0" err="1">
              <a:latin typeface="Book Antiqua" panose="02040602050305030304" pitchFamily="18" charset="0"/>
            </a:rPr>
            <a:t>disposición</a:t>
          </a:r>
          <a:r>
            <a:rPr lang="en-US" sz="1800" kern="1200" dirty="0">
              <a:latin typeface="Book Antiqua" panose="02040602050305030304" pitchFamily="18" charset="0"/>
            </a:rPr>
            <a:t> </a:t>
          </a:r>
          <a:r>
            <a:rPr lang="en-US" sz="1800" kern="1200" dirty="0" err="1">
              <a:latin typeface="Book Antiqua" panose="02040602050305030304" pitchFamily="18" charset="0"/>
            </a:rPr>
            <a:t>complementaria</a:t>
          </a:r>
          <a:r>
            <a:rPr lang="en-US" sz="1800" kern="1200" dirty="0">
              <a:latin typeface="Book Antiqua" panose="02040602050305030304" pitchFamily="18" charset="0"/>
            </a:rPr>
            <a:t>: Nueva </a:t>
          </a:r>
          <a:r>
            <a:rPr lang="en-US" sz="1800" kern="1200" dirty="0" err="1">
              <a:latin typeface="Book Antiqua" panose="02040602050305030304" pitchFamily="18" charset="0"/>
            </a:rPr>
            <a:t>referencia</a:t>
          </a:r>
          <a:r>
            <a:rPr lang="en-US" sz="1800" kern="1200" dirty="0">
              <a:latin typeface="Book Antiqua" panose="02040602050305030304" pitchFamily="18" charset="0"/>
            </a:rPr>
            <a:t> para la </a:t>
          </a:r>
          <a:r>
            <a:rPr lang="en-US" sz="1800" kern="1200" dirty="0" err="1">
              <a:latin typeface="Book Antiqua" panose="02040602050305030304" pitchFamily="18" charset="0"/>
            </a:rPr>
            <a:t>comparación</a:t>
          </a:r>
          <a:r>
            <a:rPr lang="en-US" sz="1800" kern="1200" dirty="0">
              <a:latin typeface="Book Antiqua" panose="02040602050305030304" pitchFamily="18" charset="0"/>
            </a:rPr>
            <a:t> del </a:t>
          </a:r>
          <a:r>
            <a:rPr lang="en-US" sz="1800" kern="1200" dirty="0" err="1">
              <a:latin typeface="Book Antiqua" panose="02040602050305030304" pitchFamily="18" charset="0"/>
            </a:rPr>
            <a:t>precio</a:t>
          </a:r>
          <a:r>
            <a:rPr lang="en-US" sz="1800" kern="1200" dirty="0">
              <a:latin typeface="Book Antiqua" panose="02040602050305030304" pitchFamily="18" charset="0"/>
            </a:rPr>
            <a:t> </a:t>
          </a:r>
          <a:r>
            <a:rPr lang="en-US" sz="1800" kern="1200" dirty="0" err="1">
              <a:latin typeface="Book Antiqua" panose="02040602050305030304" pitchFamily="18" charset="0"/>
            </a:rPr>
            <a:t>en</a:t>
          </a:r>
          <a:r>
            <a:rPr lang="en-US" sz="1800" kern="1200" dirty="0">
              <a:latin typeface="Book Antiqua" panose="02040602050305030304" pitchFamily="18" charset="0"/>
            </a:rPr>
            <a:t> barra</a:t>
          </a:r>
        </a:p>
      </dsp:txBody>
      <dsp:txXfrm>
        <a:off x="546277" y="3445063"/>
        <a:ext cx="7828110" cy="552892"/>
      </dsp:txXfrm>
    </dsp:sp>
    <dsp:sp modelId="{FAF71258-FE32-C248-82DC-0897E46890F4}">
      <dsp:nvSpPr>
        <dsp:cNvPr id="0" name=""/>
        <dsp:cNvSpPr/>
      </dsp:nvSpPr>
      <dsp:spPr>
        <a:xfrm>
          <a:off x="0" y="4615482"/>
          <a:ext cx="9448897" cy="403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6E489B7-CC78-1F4C-83E7-3D83E53BFC4B}">
      <dsp:nvSpPr>
        <dsp:cNvPr id="0" name=""/>
        <dsp:cNvSpPr/>
      </dsp:nvSpPr>
      <dsp:spPr>
        <a:xfrm>
          <a:off x="516367" y="4281306"/>
          <a:ext cx="7930509" cy="57033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244" tIns="0" rIns="273244" bIns="0" numCol="1" spcCol="1270" anchor="ctr" anchorCtr="0">
          <a:noAutofit/>
        </a:bodyPr>
        <a:lstStyle/>
        <a:p>
          <a:pPr marL="0" lvl="0" indent="0" algn="l" defTabSz="800100">
            <a:lnSpc>
              <a:spcPct val="90000"/>
            </a:lnSpc>
            <a:spcBef>
              <a:spcPct val="0"/>
            </a:spcBef>
            <a:spcAft>
              <a:spcPct val="35000"/>
            </a:spcAft>
            <a:buNone/>
          </a:pPr>
          <a:r>
            <a:rPr lang="en-US" sz="1800" kern="1200" dirty="0" err="1">
              <a:latin typeface="Book Antiqua" panose="02040602050305030304" pitchFamily="18" charset="0"/>
            </a:rPr>
            <a:t>Séptima</a:t>
          </a:r>
          <a:r>
            <a:rPr lang="en-US" sz="1800" kern="1200" dirty="0">
              <a:latin typeface="Book Antiqua" panose="02040602050305030304" pitchFamily="18" charset="0"/>
            </a:rPr>
            <a:t> </a:t>
          </a:r>
          <a:r>
            <a:rPr lang="en-US" sz="1800" kern="1200" dirty="0" err="1">
              <a:latin typeface="Book Antiqua" panose="02040602050305030304" pitchFamily="18" charset="0"/>
            </a:rPr>
            <a:t>disposición</a:t>
          </a:r>
          <a:r>
            <a:rPr lang="en-US" sz="1800" kern="1200" dirty="0">
              <a:latin typeface="Book Antiqua" panose="02040602050305030304" pitchFamily="18" charset="0"/>
            </a:rPr>
            <a:t> </a:t>
          </a:r>
          <a:r>
            <a:rPr lang="en-US" sz="1800" kern="1200" dirty="0" err="1">
              <a:latin typeface="Book Antiqua" panose="02040602050305030304" pitchFamily="18" charset="0"/>
            </a:rPr>
            <a:t>complementaria</a:t>
          </a:r>
          <a:r>
            <a:rPr lang="en-US" sz="1800" kern="1200" dirty="0">
              <a:latin typeface="Book Antiqua" panose="02040602050305030304" pitchFamily="18" charset="0"/>
            </a:rPr>
            <a:t>: </a:t>
          </a:r>
          <a:r>
            <a:rPr lang="en-US" sz="1800" kern="1200" dirty="0" err="1">
              <a:latin typeface="Book Antiqua" panose="02040602050305030304" pitchFamily="18" charset="0"/>
            </a:rPr>
            <a:t>Compraventa</a:t>
          </a:r>
          <a:r>
            <a:rPr lang="en-US" sz="1800" kern="1200" dirty="0">
              <a:latin typeface="Book Antiqua" panose="02040602050305030304" pitchFamily="18" charset="0"/>
            </a:rPr>
            <a:t> de </a:t>
          </a:r>
          <a:r>
            <a:rPr lang="en-US" sz="1800" kern="1200" dirty="0" err="1">
              <a:latin typeface="Book Antiqua" panose="02040602050305030304" pitchFamily="18" charset="0"/>
            </a:rPr>
            <a:t>energía</a:t>
          </a:r>
          <a:r>
            <a:rPr lang="en-US" sz="1800" kern="1200" dirty="0">
              <a:latin typeface="Book Antiqua" panose="02040602050305030304" pitchFamily="18" charset="0"/>
            </a:rPr>
            <a:t> de </a:t>
          </a:r>
          <a:r>
            <a:rPr lang="en-US" sz="1800" kern="1200" dirty="0" err="1">
              <a:latin typeface="Book Antiqua" panose="02040602050305030304" pitchFamily="18" charset="0"/>
            </a:rPr>
            <a:t>empresas</a:t>
          </a:r>
          <a:r>
            <a:rPr lang="en-US" sz="1800" kern="1200" dirty="0">
              <a:latin typeface="Book Antiqua" panose="02040602050305030304" pitchFamily="18" charset="0"/>
            </a:rPr>
            <a:t> del Estado</a:t>
          </a:r>
        </a:p>
      </dsp:txBody>
      <dsp:txXfrm>
        <a:off x="544208" y="4309147"/>
        <a:ext cx="7874827" cy="514653"/>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D9748C-FD46-E846-BB55-E4B98BBB2029}">
      <dsp:nvSpPr>
        <dsp:cNvPr id="0" name=""/>
        <dsp:cNvSpPr/>
      </dsp:nvSpPr>
      <dsp:spPr>
        <a:xfrm>
          <a:off x="0" y="453210"/>
          <a:ext cx="9385487" cy="403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8197972-0564-094F-9F0C-A328466F0B37}">
      <dsp:nvSpPr>
        <dsp:cNvPr id="0" name=""/>
        <dsp:cNvSpPr/>
      </dsp:nvSpPr>
      <dsp:spPr>
        <a:xfrm>
          <a:off x="516367" y="75217"/>
          <a:ext cx="7871013" cy="61415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244" tIns="0" rIns="273244" bIns="0" numCol="1" spcCol="1270" anchor="ctr" anchorCtr="0">
          <a:noAutofit/>
        </a:bodyPr>
        <a:lstStyle/>
        <a:p>
          <a:pPr marL="0" lvl="0" indent="0" algn="l" defTabSz="800100">
            <a:lnSpc>
              <a:spcPct val="90000"/>
            </a:lnSpc>
            <a:spcBef>
              <a:spcPct val="0"/>
            </a:spcBef>
            <a:spcAft>
              <a:spcPct val="35000"/>
            </a:spcAft>
            <a:buNone/>
          </a:pPr>
          <a:r>
            <a:rPr lang="en-US" sz="1800" kern="1200" dirty="0" err="1">
              <a:latin typeface="Book Antiqua" panose="02040602050305030304" pitchFamily="18" charset="0"/>
            </a:rPr>
            <a:t>Artículo</a:t>
          </a:r>
          <a:r>
            <a:rPr lang="en-US" sz="1800" kern="1200" dirty="0">
              <a:latin typeface="Book Antiqua" panose="02040602050305030304" pitchFamily="18" charset="0"/>
            </a:rPr>
            <a:t> 1: </a:t>
          </a:r>
          <a:r>
            <a:rPr lang="en-US" sz="1800" kern="1200" dirty="0" err="1">
              <a:latin typeface="Book Antiqua" panose="02040602050305030304" pitchFamily="18" charset="0"/>
            </a:rPr>
            <a:t>Definiciones</a:t>
          </a:r>
          <a:r>
            <a:rPr lang="en-US" sz="1800" kern="1200" dirty="0">
              <a:latin typeface="Book Antiqua" panose="02040602050305030304" pitchFamily="18" charset="0"/>
            </a:rPr>
            <a:t> de “</a:t>
          </a:r>
          <a:r>
            <a:rPr lang="en-US" sz="1800" kern="1200" dirty="0" err="1">
              <a:latin typeface="Book Antiqua" panose="02040602050305030304" pitchFamily="18" charset="0"/>
            </a:rPr>
            <a:t>agentes</a:t>
          </a:r>
          <a:r>
            <a:rPr lang="en-US" sz="1800" kern="1200" dirty="0">
              <a:latin typeface="Book Antiqua" panose="02040602050305030304" pitchFamily="18" charset="0"/>
            </a:rPr>
            <a:t>”, “</a:t>
          </a:r>
          <a:r>
            <a:rPr lang="en-US" sz="1800" kern="1200" dirty="0" err="1">
              <a:latin typeface="Book Antiqua" panose="02040602050305030304" pitchFamily="18" charset="0"/>
            </a:rPr>
            <a:t>servicios</a:t>
          </a:r>
          <a:r>
            <a:rPr lang="en-US" sz="1800" kern="1200" dirty="0">
              <a:latin typeface="Book Antiqua" panose="02040602050305030304" pitchFamily="18" charset="0"/>
            </a:rPr>
            <a:t> </a:t>
          </a:r>
          <a:r>
            <a:rPr lang="en-US" sz="1800" kern="1200" dirty="0" err="1">
              <a:latin typeface="Book Antiqua" panose="02040602050305030304" pitchFamily="18" charset="0"/>
            </a:rPr>
            <a:t>complementarios</a:t>
          </a:r>
          <a:r>
            <a:rPr lang="en-US" sz="1800" kern="1200" dirty="0">
              <a:latin typeface="Book Antiqua" panose="02040602050305030304" pitchFamily="18" charset="0"/>
            </a:rPr>
            <a:t>” y “</a:t>
          </a:r>
          <a:r>
            <a:rPr lang="en-US" sz="1800" kern="1200" dirty="0" err="1">
              <a:latin typeface="Book Antiqua" panose="02040602050305030304" pitchFamily="18" charset="0"/>
            </a:rPr>
            <a:t>proveedores</a:t>
          </a:r>
          <a:r>
            <a:rPr lang="en-US" sz="1800" kern="1200" dirty="0">
              <a:latin typeface="Book Antiqua" panose="02040602050305030304" pitchFamily="18" charset="0"/>
            </a:rPr>
            <a:t> de </a:t>
          </a:r>
          <a:r>
            <a:rPr lang="en-US" sz="1800" kern="1200" dirty="0" err="1">
              <a:latin typeface="Book Antiqua" panose="02040602050305030304" pitchFamily="18" charset="0"/>
            </a:rPr>
            <a:t>servicios</a:t>
          </a:r>
          <a:r>
            <a:rPr lang="en-US" sz="1800" kern="1200" dirty="0">
              <a:latin typeface="Book Antiqua" panose="02040602050305030304" pitchFamily="18" charset="0"/>
            </a:rPr>
            <a:t> </a:t>
          </a:r>
          <a:r>
            <a:rPr lang="en-US" sz="1800" kern="1200" dirty="0" err="1">
              <a:latin typeface="Book Antiqua" panose="02040602050305030304" pitchFamily="18" charset="0"/>
            </a:rPr>
            <a:t>complementarios</a:t>
          </a:r>
          <a:r>
            <a:rPr lang="en-US" sz="1800" kern="1200" dirty="0">
              <a:latin typeface="Book Antiqua" panose="02040602050305030304" pitchFamily="18" charset="0"/>
            </a:rPr>
            <a:t>”  </a:t>
          </a:r>
        </a:p>
      </dsp:txBody>
      <dsp:txXfrm>
        <a:off x="546347" y="105197"/>
        <a:ext cx="7811053" cy="554192"/>
      </dsp:txXfrm>
    </dsp:sp>
    <dsp:sp modelId="{B6672E1E-C99E-AD47-A1A6-88233083DC0C}">
      <dsp:nvSpPr>
        <dsp:cNvPr id="0" name=""/>
        <dsp:cNvSpPr/>
      </dsp:nvSpPr>
      <dsp:spPr>
        <a:xfrm>
          <a:off x="0" y="1253092"/>
          <a:ext cx="9412338" cy="477699"/>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F500416-B72B-3D44-A8A9-AB0BFA4894CE}">
      <dsp:nvSpPr>
        <dsp:cNvPr id="0" name=""/>
        <dsp:cNvSpPr/>
      </dsp:nvSpPr>
      <dsp:spPr>
        <a:xfrm>
          <a:off x="516367" y="942810"/>
          <a:ext cx="7845133" cy="47722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244" tIns="0" rIns="273244" bIns="0" numCol="1" spcCol="1270" anchor="ctr" anchorCtr="0">
          <a:noAutofit/>
        </a:bodyPr>
        <a:lstStyle/>
        <a:p>
          <a:pPr marL="0" lvl="0" indent="0" algn="l" defTabSz="800100">
            <a:lnSpc>
              <a:spcPct val="90000"/>
            </a:lnSpc>
            <a:spcBef>
              <a:spcPct val="0"/>
            </a:spcBef>
            <a:spcAft>
              <a:spcPct val="35000"/>
            </a:spcAft>
            <a:buNone/>
          </a:pPr>
          <a:r>
            <a:rPr lang="en-US" sz="1800" kern="1200" dirty="0" err="1">
              <a:latin typeface="Book Antiqua" panose="02040602050305030304" pitchFamily="18" charset="0"/>
            </a:rPr>
            <a:t>Artículo</a:t>
          </a:r>
          <a:r>
            <a:rPr lang="en-US" sz="1800" kern="1200" dirty="0">
              <a:latin typeface="Book Antiqua" panose="02040602050305030304" pitchFamily="18" charset="0"/>
            </a:rPr>
            <a:t> 3: División entre “</a:t>
          </a:r>
          <a:r>
            <a:rPr lang="en-US" sz="1800" kern="1200" dirty="0" err="1">
              <a:latin typeface="Book Antiqua" panose="02040602050305030304" pitchFamily="18" charset="0"/>
            </a:rPr>
            <a:t>potencia</a:t>
          </a:r>
          <a:r>
            <a:rPr lang="en-US" sz="1800" kern="1200" dirty="0">
              <a:latin typeface="Book Antiqua" panose="02040602050305030304" pitchFamily="18" charset="0"/>
            </a:rPr>
            <a:t> </a:t>
          </a:r>
          <a:r>
            <a:rPr lang="en-US" sz="1800" kern="1200" dirty="0" err="1">
              <a:latin typeface="Book Antiqua" panose="02040602050305030304" pitchFamily="18" charset="0"/>
            </a:rPr>
            <a:t>firme</a:t>
          </a:r>
          <a:r>
            <a:rPr lang="en-US" sz="1800" kern="1200" dirty="0">
              <a:latin typeface="Book Antiqua" panose="02040602050305030304" pitchFamily="18" charset="0"/>
            </a:rPr>
            <a:t>” y “</a:t>
          </a:r>
          <a:r>
            <a:rPr lang="en-US" sz="1800" kern="1200" dirty="0" err="1">
              <a:latin typeface="Book Antiqua" panose="02040602050305030304" pitchFamily="18" charset="0"/>
            </a:rPr>
            <a:t>energía</a:t>
          </a:r>
          <a:r>
            <a:rPr lang="en-US" sz="1800" kern="1200" dirty="0">
              <a:latin typeface="Book Antiqua" panose="02040602050305030304" pitchFamily="18" charset="0"/>
            </a:rPr>
            <a:t> </a:t>
          </a:r>
          <a:r>
            <a:rPr lang="en-US" sz="1800" kern="1200" dirty="0" err="1">
              <a:latin typeface="Book Antiqua" panose="02040602050305030304" pitchFamily="18" charset="0"/>
            </a:rPr>
            <a:t>firme</a:t>
          </a:r>
          <a:r>
            <a:rPr lang="en-US" sz="1800" kern="1200" dirty="0">
              <a:latin typeface="Book Antiqua" panose="02040602050305030304" pitchFamily="18" charset="0"/>
            </a:rPr>
            <a:t>”</a:t>
          </a:r>
        </a:p>
      </dsp:txBody>
      <dsp:txXfrm>
        <a:off x="539663" y="966106"/>
        <a:ext cx="7798541" cy="430630"/>
      </dsp:txXfrm>
    </dsp:sp>
    <dsp:sp modelId="{941C5A7D-6F2B-7B43-BAAA-4874C99172C8}">
      <dsp:nvSpPr>
        <dsp:cNvPr id="0" name=""/>
        <dsp:cNvSpPr/>
      </dsp:nvSpPr>
      <dsp:spPr>
        <a:xfrm>
          <a:off x="0" y="2199793"/>
          <a:ext cx="9385487" cy="403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41CD26E-F919-FB42-95E7-107DD3F6948B}">
      <dsp:nvSpPr>
        <dsp:cNvPr id="0" name=""/>
        <dsp:cNvSpPr/>
      </dsp:nvSpPr>
      <dsp:spPr>
        <a:xfrm>
          <a:off x="516367" y="1747972"/>
          <a:ext cx="7913304" cy="68798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244" tIns="0" rIns="273244" bIns="0" numCol="1" spcCol="1270" anchor="ctr" anchorCtr="0">
          <a:noAutofit/>
        </a:bodyPr>
        <a:lstStyle/>
        <a:p>
          <a:pPr marL="0" lvl="0" indent="0" algn="l" defTabSz="800100">
            <a:lnSpc>
              <a:spcPct val="90000"/>
            </a:lnSpc>
            <a:spcBef>
              <a:spcPct val="0"/>
            </a:spcBef>
            <a:spcAft>
              <a:spcPct val="35000"/>
            </a:spcAft>
            <a:buNone/>
          </a:pPr>
          <a:r>
            <a:rPr lang="en-US" sz="1800" kern="1200" dirty="0" err="1">
              <a:latin typeface="Book Antiqua" panose="02040602050305030304" pitchFamily="18" charset="0"/>
            </a:rPr>
            <a:t>Artículo</a:t>
          </a:r>
          <a:r>
            <a:rPr lang="en-US" sz="1800" kern="1200" dirty="0">
              <a:latin typeface="Book Antiqua" panose="02040602050305030304" pitchFamily="18" charset="0"/>
            </a:rPr>
            <a:t> 4: </a:t>
          </a:r>
          <a:r>
            <a:rPr lang="en-US" sz="1800" kern="1200" dirty="0" err="1">
              <a:latin typeface="Book Antiqua" panose="02040602050305030304" pitchFamily="18" charset="0"/>
            </a:rPr>
            <a:t>Licitaciones</a:t>
          </a:r>
          <a:r>
            <a:rPr lang="en-US" sz="1800" kern="1200" dirty="0">
              <a:latin typeface="Book Antiqua" panose="02040602050305030304" pitchFamily="18" charset="0"/>
            </a:rPr>
            <a:t>: </a:t>
          </a:r>
          <a:r>
            <a:rPr lang="en-US" sz="1800" kern="1200" dirty="0" err="1">
              <a:latin typeface="Book Antiqua" panose="02040602050305030304" pitchFamily="18" charset="0"/>
            </a:rPr>
            <a:t>Bloques</a:t>
          </a:r>
          <a:r>
            <a:rPr lang="en-US" sz="1800" kern="1200" dirty="0">
              <a:latin typeface="Book Antiqua" panose="02040602050305030304" pitchFamily="18" charset="0"/>
            </a:rPr>
            <a:t> de </a:t>
          </a:r>
          <a:r>
            <a:rPr lang="en-US" sz="1800" kern="1200" dirty="0" err="1">
              <a:latin typeface="Book Antiqua" panose="02040602050305030304" pitchFamily="18" charset="0"/>
            </a:rPr>
            <a:t>potencia</a:t>
          </a:r>
          <a:r>
            <a:rPr lang="en-US" sz="1800" kern="1200" dirty="0">
              <a:latin typeface="Book Antiqua" panose="02040602050305030304" pitchFamily="18" charset="0"/>
            </a:rPr>
            <a:t> o </a:t>
          </a:r>
          <a:r>
            <a:rPr lang="en-US" sz="1800" kern="1200" dirty="0" err="1">
              <a:latin typeface="Book Antiqua" panose="02040602050305030304" pitchFamily="18" charset="0"/>
            </a:rPr>
            <a:t>energía</a:t>
          </a:r>
          <a:r>
            <a:rPr lang="en-US" sz="1800" kern="1200" dirty="0">
              <a:latin typeface="Book Antiqua" panose="02040602050305030304" pitchFamily="18" charset="0"/>
            </a:rPr>
            <a:t>, </a:t>
          </a:r>
          <a:r>
            <a:rPr lang="en-US" sz="1800" kern="1200" dirty="0" err="1">
              <a:latin typeface="Book Antiqua" panose="02040602050305030304" pitchFamily="18" charset="0"/>
            </a:rPr>
            <a:t>plazos</a:t>
          </a:r>
          <a:r>
            <a:rPr lang="en-US" sz="1800" kern="1200" dirty="0">
              <a:latin typeface="Book Antiqua" panose="02040602050305030304" pitchFamily="18" charset="0"/>
            </a:rPr>
            <a:t>, </a:t>
          </a:r>
          <a:r>
            <a:rPr lang="en-US" sz="1800" kern="1200" dirty="0" err="1">
              <a:latin typeface="Book Antiqua" panose="02040602050305030304" pitchFamily="18" charset="0"/>
            </a:rPr>
            <a:t>precios</a:t>
          </a:r>
          <a:r>
            <a:rPr lang="en-US" sz="1800" kern="1200" dirty="0">
              <a:latin typeface="Book Antiqua" panose="02040602050305030304" pitchFamily="18" charset="0"/>
            </a:rPr>
            <a:t>, </a:t>
          </a:r>
          <a:r>
            <a:rPr lang="en-US" sz="1800" kern="1200" dirty="0" err="1">
              <a:latin typeface="Book Antiqua" panose="02040602050305030304" pitchFamily="18" charset="0"/>
            </a:rPr>
            <a:t>condiciones</a:t>
          </a:r>
          <a:endParaRPr lang="en-US" sz="1800" kern="1200" dirty="0">
            <a:latin typeface="Book Antiqua" panose="02040602050305030304" pitchFamily="18" charset="0"/>
          </a:endParaRPr>
        </a:p>
      </dsp:txBody>
      <dsp:txXfrm>
        <a:off x="549951" y="1781556"/>
        <a:ext cx="7846136" cy="620813"/>
      </dsp:txXfrm>
    </dsp:sp>
    <dsp:sp modelId="{92AE8C8D-B5AB-C64E-A0DC-807C893C0DE2}">
      <dsp:nvSpPr>
        <dsp:cNvPr id="0" name=""/>
        <dsp:cNvSpPr/>
      </dsp:nvSpPr>
      <dsp:spPr>
        <a:xfrm>
          <a:off x="0" y="2925553"/>
          <a:ext cx="9410996" cy="403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5B7C740-DA8E-E34A-BF63-152AE9588C63}">
      <dsp:nvSpPr>
        <dsp:cNvPr id="0" name=""/>
        <dsp:cNvSpPr/>
      </dsp:nvSpPr>
      <dsp:spPr>
        <a:xfrm>
          <a:off x="516367" y="2689393"/>
          <a:ext cx="7879905" cy="4723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244" tIns="0" rIns="273244" bIns="0" numCol="1" spcCol="1270" anchor="ctr" anchorCtr="0">
          <a:noAutofit/>
        </a:bodyPr>
        <a:lstStyle/>
        <a:p>
          <a:pPr marL="0" lvl="0" indent="0" algn="l" defTabSz="800100">
            <a:lnSpc>
              <a:spcPct val="90000"/>
            </a:lnSpc>
            <a:spcBef>
              <a:spcPct val="0"/>
            </a:spcBef>
            <a:spcAft>
              <a:spcPct val="35000"/>
            </a:spcAft>
            <a:buNone/>
          </a:pPr>
          <a:r>
            <a:rPr lang="en-US" sz="1800" kern="1200" dirty="0" err="1">
              <a:latin typeface="Book Antiqua" panose="02040602050305030304" pitchFamily="18" charset="0"/>
            </a:rPr>
            <a:t>Capítulo</a:t>
          </a:r>
          <a:r>
            <a:rPr lang="en-US" sz="1800" kern="1200" dirty="0">
              <a:latin typeface="Book Antiqua" panose="02040602050305030304" pitchFamily="18" charset="0"/>
            </a:rPr>
            <a:t> Octavo: </a:t>
          </a:r>
          <a:r>
            <a:rPr lang="en-US" sz="1800" kern="1200" dirty="0" err="1">
              <a:latin typeface="Book Antiqua" panose="02040602050305030304" pitchFamily="18" charset="0"/>
            </a:rPr>
            <a:t>Regulación</a:t>
          </a:r>
          <a:r>
            <a:rPr lang="en-US" sz="1800" kern="1200" dirty="0">
              <a:latin typeface="Book Antiqua" panose="02040602050305030304" pitchFamily="18" charset="0"/>
            </a:rPr>
            <a:t> de </a:t>
          </a:r>
          <a:r>
            <a:rPr lang="en-US" sz="1800" kern="1200" dirty="0" err="1">
              <a:latin typeface="Book Antiqua" panose="02040602050305030304" pitchFamily="18" charset="0"/>
            </a:rPr>
            <a:t>Servicios</a:t>
          </a:r>
          <a:r>
            <a:rPr lang="en-US" sz="1800" kern="1200" dirty="0">
              <a:latin typeface="Book Antiqua" panose="02040602050305030304" pitchFamily="18" charset="0"/>
            </a:rPr>
            <a:t> </a:t>
          </a:r>
          <a:r>
            <a:rPr lang="en-US" sz="1800" kern="1200" dirty="0" err="1">
              <a:latin typeface="Book Antiqua" panose="02040602050305030304" pitchFamily="18" charset="0"/>
            </a:rPr>
            <a:t>Complementarios</a:t>
          </a:r>
          <a:endParaRPr lang="en-US" sz="1800" kern="1200" dirty="0">
            <a:latin typeface="Book Antiqua" panose="02040602050305030304" pitchFamily="18" charset="0"/>
          </a:endParaRPr>
        </a:p>
      </dsp:txBody>
      <dsp:txXfrm>
        <a:off x="539424" y="2712450"/>
        <a:ext cx="7833791" cy="426206"/>
      </dsp:txXfrm>
    </dsp:sp>
    <dsp:sp modelId="{BFF7A70C-6ADE-7A48-A506-803991ADAECD}">
      <dsp:nvSpPr>
        <dsp:cNvPr id="0" name=""/>
        <dsp:cNvSpPr/>
      </dsp:nvSpPr>
      <dsp:spPr>
        <a:xfrm>
          <a:off x="0" y="3791706"/>
          <a:ext cx="9451272" cy="403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3DFD261-BD54-EB4A-83D3-5B398A067E93}">
      <dsp:nvSpPr>
        <dsp:cNvPr id="0" name=""/>
        <dsp:cNvSpPr/>
      </dsp:nvSpPr>
      <dsp:spPr>
        <a:xfrm>
          <a:off x="516367" y="3415153"/>
          <a:ext cx="7887930" cy="61271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244" tIns="0" rIns="273244" bIns="0" numCol="1" spcCol="1270" anchor="ctr" anchorCtr="0">
          <a:noAutofit/>
        </a:bodyPr>
        <a:lstStyle/>
        <a:p>
          <a:pPr marL="0" lvl="0" indent="0" algn="l" defTabSz="800100">
            <a:lnSpc>
              <a:spcPct val="90000"/>
            </a:lnSpc>
            <a:spcBef>
              <a:spcPct val="0"/>
            </a:spcBef>
            <a:spcAft>
              <a:spcPct val="35000"/>
            </a:spcAft>
            <a:buNone/>
          </a:pPr>
          <a:r>
            <a:rPr lang="en-US" sz="1800" kern="1200" dirty="0">
              <a:latin typeface="Book Antiqua" panose="02040602050305030304" pitchFamily="18" charset="0"/>
            </a:rPr>
            <a:t>Segunda </a:t>
          </a:r>
          <a:r>
            <a:rPr lang="en-US" sz="1800" kern="1200" dirty="0" err="1">
              <a:latin typeface="Book Antiqua" panose="02040602050305030304" pitchFamily="18" charset="0"/>
            </a:rPr>
            <a:t>disposición</a:t>
          </a:r>
          <a:r>
            <a:rPr lang="en-US" sz="1800" kern="1200" dirty="0">
              <a:latin typeface="Book Antiqua" panose="02040602050305030304" pitchFamily="18" charset="0"/>
            </a:rPr>
            <a:t> </a:t>
          </a:r>
          <a:r>
            <a:rPr lang="en-US" sz="1800" kern="1200" dirty="0" err="1">
              <a:latin typeface="Book Antiqua" panose="02040602050305030304" pitchFamily="18" charset="0"/>
            </a:rPr>
            <a:t>complementaria</a:t>
          </a:r>
          <a:r>
            <a:rPr lang="en-US" sz="1800" kern="1200" dirty="0">
              <a:latin typeface="Book Antiqua" panose="02040602050305030304" pitchFamily="18" charset="0"/>
            </a:rPr>
            <a:t>: Nueva </a:t>
          </a:r>
          <a:r>
            <a:rPr lang="en-US" sz="1800" kern="1200" dirty="0" err="1">
              <a:latin typeface="Book Antiqua" panose="02040602050305030304" pitchFamily="18" charset="0"/>
            </a:rPr>
            <a:t>referencia</a:t>
          </a:r>
          <a:r>
            <a:rPr lang="en-US" sz="1800" kern="1200" dirty="0">
              <a:latin typeface="Book Antiqua" panose="02040602050305030304" pitchFamily="18" charset="0"/>
            </a:rPr>
            <a:t> para la </a:t>
          </a:r>
          <a:r>
            <a:rPr lang="en-US" sz="1800" kern="1200" dirty="0" err="1">
              <a:latin typeface="Book Antiqua" panose="02040602050305030304" pitchFamily="18" charset="0"/>
            </a:rPr>
            <a:t>comparación</a:t>
          </a:r>
          <a:r>
            <a:rPr lang="en-US" sz="1800" kern="1200" dirty="0">
              <a:latin typeface="Book Antiqua" panose="02040602050305030304" pitchFamily="18" charset="0"/>
            </a:rPr>
            <a:t> del </a:t>
          </a:r>
          <a:r>
            <a:rPr lang="en-US" sz="1800" kern="1200" dirty="0" err="1">
              <a:latin typeface="Book Antiqua" panose="02040602050305030304" pitchFamily="18" charset="0"/>
            </a:rPr>
            <a:t>precio</a:t>
          </a:r>
          <a:r>
            <a:rPr lang="en-US" sz="1800" kern="1200" dirty="0">
              <a:latin typeface="Book Antiqua" panose="02040602050305030304" pitchFamily="18" charset="0"/>
            </a:rPr>
            <a:t> </a:t>
          </a:r>
          <a:r>
            <a:rPr lang="en-US" sz="1800" kern="1200" dirty="0" err="1">
              <a:latin typeface="Book Antiqua" panose="02040602050305030304" pitchFamily="18" charset="0"/>
            </a:rPr>
            <a:t>en</a:t>
          </a:r>
          <a:r>
            <a:rPr lang="en-US" sz="1800" kern="1200" dirty="0">
              <a:latin typeface="Book Antiqua" panose="02040602050305030304" pitchFamily="18" charset="0"/>
            </a:rPr>
            <a:t> barra</a:t>
          </a:r>
        </a:p>
      </dsp:txBody>
      <dsp:txXfrm>
        <a:off x="546277" y="3445063"/>
        <a:ext cx="7828110" cy="552892"/>
      </dsp:txXfrm>
    </dsp:sp>
    <dsp:sp modelId="{FAF71258-FE32-C248-82DC-0897E46890F4}">
      <dsp:nvSpPr>
        <dsp:cNvPr id="0" name=""/>
        <dsp:cNvSpPr/>
      </dsp:nvSpPr>
      <dsp:spPr>
        <a:xfrm>
          <a:off x="0" y="4615482"/>
          <a:ext cx="9448897" cy="403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6E489B7-CC78-1F4C-83E7-3D83E53BFC4B}">
      <dsp:nvSpPr>
        <dsp:cNvPr id="0" name=""/>
        <dsp:cNvSpPr/>
      </dsp:nvSpPr>
      <dsp:spPr>
        <a:xfrm>
          <a:off x="516367" y="4281306"/>
          <a:ext cx="7930509" cy="570335"/>
        </a:xfrm>
        <a:prstGeom prst="roundRect">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244" tIns="0" rIns="273244" bIns="0" numCol="1" spcCol="1270" anchor="ctr" anchorCtr="0">
          <a:noAutofit/>
        </a:bodyPr>
        <a:lstStyle/>
        <a:p>
          <a:pPr marL="0" lvl="0" indent="0" algn="l" defTabSz="800100">
            <a:lnSpc>
              <a:spcPct val="90000"/>
            </a:lnSpc>
            <a:spcBef>
              <a:spcPct val="0"/>
            </a:spcBef>
            <a:spcAft>
              <a:spcPct val="35000"/>
            </a:spcAft>
            <a:buNone/>
          </a:pPr>
          <a:r>
            <a:rPr lang="en-US" sz="1800" kern="1200" dirty="0" err="1">
              <a:latin typeface="Book Antiqua" panose="02040602050305030304" pitchFamily="18" charset="0"/>
            </a:rPr>
            <a:t>Séptima</a:t>
          </a:r>
          <a:r>
            <a:rPr lang="en-US" sz="1800" kern="1200" dirty="0">
              <a:latin typeface="Book Antiqua" panose="02040602050305030304" pitchFamily="18" charset="0"/>
            </a:rPr>
            <a:t> </a:t>
          </a:r>
          <a:r>
            <a:rPr lang="en-US" sz="1800" kern="1200" dirty="0" err="1">
              <a:latin typeface="Book Antiqua" panose="02040602050305030304" pitchFamily="18" charset="0"/>
            </a:rPr>
            <a:t>disposición</a:t>
          </a:r>
          <a:r>
            <a:rPr lang="en-US" sz="1800" kern="1200" dirty="0">
              <a:latin typeface="Book Antiqua" panose="02040602050305030304" pitchFamily="18" charset="0"/>
            </a:rPr>
            <a:t> </a:t>
          </a:r>
          <a:r>
            <a:rPr lang="en-US" sz="1800" kern="1200" dirty="0" err="1">
              <a:latin typeface="Book Antiqua" panose="02040602050305030304" pitchFamily="18" charset="0"/>
            </a:rPr>
            <a:t>complementaria</a:t>
          </a:r>
          <a:r>
            <a:rPr lang="en-US" sz="1800" kern="1200" dirty="0">
              <a:latin typeface="Book Antiqua" panose="02040602050305030304" pitchFamily="18" charset="0"/>
            </a:rPr>
            <a:t>: </a:t>
          </a:r>
          <a:r>
            <a:rPr lang="en-US" sz="1800" kern="1200" dirty="0" err="1">
              <a:latin typeface="Book Antiqua" panose="02040602050305030304" pitchFamily="18" charset="0"/>
            </a:rPr>
            <a:t>Compraventa</a:t>
          </a:r>
          <a:r>
            <a:rPr lang="en-US" sz="1800" kern="1200" dirty="0">
              <a:latin typeface="Book Antiqua" panose="02040602050305030304" pitchFamily="18" charset="0"/>
            </a:rPr>
            <a:t> de </a:t>
          </a:r>
          <a:r>
            <a:rPr lang="en-US" sz="1800" kern="1200" dirty="0" err="1">
              <a:latin typeface="Book Antiqua" panose="02040602050305030304" pitchFamily="18" charset="0"/>
            </a:rPr>
            <a:t>energía</a:t>
          </a:r>
          <a:r>
            <a:rPr lang="en-US" sz="1800" kern="1200" dirty="0">
              <a:latin typeface="Book Antiqua" panose="02040602050305030304" pitchFamily="18" charset="0"/>
            </a:rPr>
            <a:t> de </a:t>
          </a:r>
          <a:r>
            <a:rPr lang="en-US" sz="1800" kern="1200" dirty="0" err="1">
              <a:latin typeface="Book Antiqua" panose="02040602050305030304" pitchFamily="18" charset="0"/>
            </a:rPr>
            <a:t>empresas</a:t>
          </a:r>
          <a:r>
            <a:rPr lang="en-US" sz="1800" kern="1200" dirty="0">
              <a:latin typeface="Book Antiqua" panose="02040602050305030304" pitchFamily="18" charset="0"/>
            </a:rPr>
            <a:t> del Estado</a:t>
          </a:r>
        </a:p>
      </dsp:txBody>
      <dsp:txXfrm>
        <a:off x="544208" y="4309147"/>
        <a:ext cx="7874827" cy="514653"/>
      </dsp:txXfrm>
    </dsp:sp>
  </dsp:spTree>
</dsp:drawing>
</file>

<file path=ppt/diagrams/layout1.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P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3F8BEAE-F06F-7248-AD08-F47B87930790}" type="datetimeFigureOut">
              <a:rPr lang="en-PE" smtClean="0"/>
              <a:t>10/23/2025</a:t>
            </a:fld>
            <a:endParaRPr lang="en-P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P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P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5F3FDDE-719E-FC4B-B04E-3625DA552D37}" type="slidenum">
              <a:rPr lang="en-PE" smtClean="0"/>
              <a:t>‹#›</a:t>
            </a:fld>
            <a:endParaRPr lang="en-PE"/>
          </a:p>
        </p:txBody>
      </p:sp>
    </p:spTree>
    <p:extLst>
      <p:ext uri="{BB962C8B-B14F-4D97-AF65-F5344CB8AC3E}">
        <p14:creationId xmlns:p14="http://schemas.microsoft.com/office/powerpoint/2010/main" val="8777566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E" dirty="0"/>
          </a:p>
        </p:txBody>
      </p:sp>
      <p:sp>
        <p:nvSpPr>
          <p:cNvPr id="4" name="Slide Number Placeholder 3"/>
          <p:cNvSpPr>
            <a:spLocks noGrp="1"/>
          </p:cNvSpPr>
          <p:nvPr>
            <p:ph type="sldNum" sz="quarter" idx="5"/>
          </p:nvPr>
        </p:nvSpPr>
        <p:spPr/>
        <p:txBody>
          <a:bodyPr/>
          <a:lstStyle/>
          <a:p>
            <a:fld id="{39C08C8F-8CB8-A54C-BBA0-9580C22E0121}" type="slidenum">
              <a:rPr lang="en-PE" smtClean="0"/>
              <a:t>2</a:t>
            </a:fld>
            <a:endParaRPr lang="en-PE"/>
          </a:p>
        </p:txBody>
      </p:sp>
    </p:spTree>
    <p:extLst>
      <p:ext uri="{BB962C8B-B14F-4D97-AF65-F5344CB8AC3E}">
        <p14:creationId xmlns:p14="http://schemas.microsoft.com/office/powerpoint/2010/main" val="31377032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8A372C-7023-5B1E-CB5F-7D2B3EC88C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922D8B-BF45-13D3-0C26-52AFB2A056D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C27910-89ED-A049-85F3-5A1AE230F5BE}"/>
              </a:ext>
            </a:extLst>
          </p:cNvPr>
          <p:cNvSpPr>
            <a:spLocks noGrp="1"/>
          </p:cNvSpPr>
          <p:nvPr>
            <p:ph type="body" idx="1"/>
          </p:nvPr>
        </p:nvSpPr>
        <p:spPr/>
        <p:txBody>
          <a:bodyPr/>
          <a:lstStyle/>
          <a:p>
            <a:endParaRPr lang="en-PE" dirty="0"/>
          </a:p>
        </p:txBody>
      </p:sp>
      <p:sp>
        <p:nvSpPr>
          <p:cNvPr id="4" name="Slide Number Placeholder 3">
            <a:extLst>
              <a:ext uri="{FF2B5EF4-FFF2-40B4-BE49-F238E27FC236}">
                <a16:creationId xmlns:a16="http://schemas.microsoft.com/office/drawing/2014/main" id="{A3E40320-4E69-65F6-6603-0BF5D00374C2}"/>
              </a:ext>
            </a:extLst>
          </p:cNvPr>
          <p:cNvSpPr>
            <a:spLocks noGrp="1"/>
          </p:cNvSpPr>
          <p:nvPr>
            <p:ph type="sldNum" sz="quarter" idx="5"/>
          </p:nvPr>
        </p:nvSpPr>
        <p:spPr/>
        <p:txBody>
          <a:bodyPr/>
          <a:lstStyle/>
          <a:p>
            <a:fld id="{85F3FDDE-719E-FC4B-B04E-3625DA552D37}" type="slidenum">
              <a:rPr lang="en-PE" smtClean="0"/>
              <a:t>17</a:t>
            </a:fld>
            <a:endParaRPr lang="en-PE"/>
          </a:p>
        </p:txBody>
      </p:sp>
    </p:spTree>
    <p:extLst>
      <p:ext uri="{BB962C8B-B14F-4D97-AF65-F5344CB8AC3E}">
        <p14:creationId xmlns:p14="http://schemas.microsoft.com/office/powerpoint/2010/main" val="32492542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A14FA6-6995-2863-1700-0521AA1591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D3B88EA-454E-AA9A-656F-B41BA3AC338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94EE607-9F86-253A-9C66-2F4C68C0ED31}"/>
              </a:ext>
            </a:extLst>
          </p:cNvPr>
          <p:cNvSpPr>
            <a:spLocks noGrp="1"/>
          </p:cNvSpPr>
          <p:nvPr>
            <p:ph type="body" idx="1"/>
          </p:nvPr>
        </p:nvSpPr>
        <p:spPr/>
        <p:txBody>
          <a:bodyPr/>
          <a:lstStyle/>
          <a:p>
            <a:endParaRPr lang="en-PE" dirty="0"/>
          </a:p>
        </p:txBody>
      </p:sp>
      <p:sp>
        <p:nvSpPr>
          <p:cNvPr id="4" name="Slide Number Placeholder 3">
            <a:extLst>
              <a:ext uri="{FF2B5EF4-FFF2-40B4-BE49-F238E27FC236}">
                <a16:creationId xmlns:a16="http://schemas.microsoft.com/office/drawing/2014/main" id="{3C45BF3A-7344-C078-C12D-904BDFCF9947}"/>
              </a:ext>
            </a:extLst>
          </p:cNvPr>
          <p:cNvSpPr>
            <a:spLocks noGrp="1"/>
          </p:cNvSpPr>
          <p:nvPr>
            <p:ph type="sldNum" sz="quarter" idx="5"/>
          </p:nvPr>
        </p:nvSpPr>
        <p:spPr/>
        <p:txBody>
          <a:bodyPr/>
          <a:lstStyle/>
          <a:p>
            <a:fld id="{85F3FDDE-719E-FC4B-B04E-3625DA552D37}" type="slidenum">
              <a:rPr lang="en-PE" smtClean="0"/>
              <a:t>19</a:t>
            </a:fld>
            <a:endParaRPr lang="en-PE"/>
          </a:p>
        </p:txBody>
      </p:sp>
    </p:spTree>
    <p:extLst>
      <p:ext uri="{BB962C8B-B14F-4D97-AF65-F5344CB8AC3E}">
        <p14:creationId xmlns:p14="http://schemas.microsoft.com/office/powerpoint/2010/main" val="36444581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E" dirty="0"/>
          </a:p>
        </p:txBody>
      </p:sp>
      <p:sp>
        <p:nvSpPr>
          <p:cNvPr id="4" name="Slide Number Placeholder 3"/>
          <p:cNvSpPr>
            <a:spLocks noGrp="1"/>
          </p:cNvSpPr>
          <p:nvPr>
            <p:ph type="sldNum" sz="quarter" idx="5"/>
          </p:nvPr>
        </p:nvSpPr>
        <p:spPr/>
        <p:txBody>
          <a:bodyPr/>
          <a:lstStyle/>
          <a:p>
            <a:fld id="{85F3FDDE-719E-FC4B-B04E-3625DA552D37}" type="slidenum">
              <a:rPr lang="en-PE" smtClean="0"/>
              <a:t>3</a:t>
            </a:fld>
            <a:endParaRPr lang="en-PE"/>
          </a:p>
        </p:txBody>
      </p:sp>
    </p:spTree>
    <p:extLst>
      <p:ext uri="{BB962C8B-B14F-4D97-AF65-F5344CB8AC3E}">
        <p14:creationId xmlns:p14="http://schemas.microsoft.com/office/powerpoint/2010/main" val="27217515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E" dirty="0"/>
          </a:p>
        </p:txBody>
      </p:sp>
      <p:sp>
        <p:nvSpPr>
          <p:cNvPr id="4" name="Slide Number Placeholder 3"/>
          <p:cNvSpPr>
            <a:spLocks noGrp="1"/>
          </p:cNvSpPr>
          <p:nvPr>
            <p:ph type="sldNum" sz="quarter" idx="5"/>
          </p:nvPr>
        </p:nvSpPr>
        <p:spPr/>
        <p:txBody>
          <a:bodyPr/>
          <a:lstStyle/>
          <a:p>
            <a:fld id="{85F3FDDE-719E-FC4B-B04E-3625DA552D37}" type="slidenum">
              <a:rPr lang="en-PE" smtClean="0"/>
              <a:t>4</a:t>
            </a:fld>
            <a:endParaRPr lang="en-PE"/>
          </a:p>
        </p:txBody>
      </p:sp>
    </p:spTree>
    <p:extLst>
      <p:ext uri="{BB962C8B-B14F-4D97-AF65-F5344CB8AC3E}">
        <p14:creationId xmlns:p14="http://schemas.microsoft.com/office/powerpoint/2010/main" val="39116130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1A6370-7D41-059D-4266-DB2C4C51CE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8CCAA4F-BCA0-0C7E-6B5A-9C78614B54D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A05F6A-CAA7-7EDE-CDF3-4CFCDE4CAFB1}"/>
              </a:ext>
            </a:extLst>
          </p:cNvPr>
          <p:cNvSpPr>
            <a:spLocks noGrp="1"/>
          </p:cNvSpPr>
          <p:nvPr>
            <p:ph type="body" idx="1"/>
          </p:nvPr>
        </p:nvSpPr>
        <p:spPr/>
        <p:txBody>
          <a:bodyPr/>
          <a:lstStyle/>
          <a:p>
            <a:endParaRPr lang="en-PE" dirty="0"/>
          </a:p>
        </p:txBody>
      </p:sp>
      <p:sp>
        <p:nvSpPr>
          <p:cNvPr id="4" name="Slide Number Placeholder 3">
            <a:extLst>
              <a:ext uri="{FF2B5EF4-FFF2-40B4-BE49-F238E27FC236}">
                <a16:creationId xmlns:a16="http://schemas.microsoft.com/office/drawing/2014/main" id="{D6EFC67C-31A2-DA57-8593-7A9C0A1694A5}"/>
              </a:ext>
            </a:extLst>
          </p:cNvPr>
          <p:cNvSpPr>
            <a:spLocks noGrp="1"/>
          </p:cNvSpPr>
          <p:nvPr>
            <p:ph type="sldNum" sz="quarter" idx="5"/>
          </p:nvPr>
        </p:nvSpPr>
        <p:spPr/>
        <p:txBody>
          <a:bodyPr/>
          <a:lstStyle/>
          <a:p>
            <a:fld id="{85F3FDDE-719E-FC4B-B04E-3625DA552D37}" type="slidenum">
              <a:rPr lang="en-PE" smtClean="0"/>
              <a:t>5</a:t>
            </a:fld>
            <a:endParaRPr lang="en-PE"/>
          </a:p>
        </p:txBody>
      </p:sp>
    </p:spTree>
    <p:extLst>
      <p:ext uri="{BB962C8B-B14F-4D97-AF65-F5344CB8AC3E}">
        <p14:creationId xmlns:p14="http://schemas.microsoft.com/office/powerpoint/2010/main" val="16263792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E" dirty="0"/>
          </a:p>
        </p:txBody>
      </p:sp>
      <p:sp>
        <p:nvSpPr>
          <p:cNvPr id="4" name="Slide Number Placeholder 3"/>
          <p:cNvSpPr>
            <a:spLocks noGrp="1"/>
          </p:cNvSpPr>
          <p:nvPr>
            <p:ph type="sldNum" sz="quarter" idx="5"/>
          </p:nvPr>
        </p:nvSpPr>
        <p:spPr/>
        <p:txBody>
          <a:bodyPr/>
          <a:lstStyle/>
          <a:p>
            <a:fld id="{85F3FDDE-719E-FC4B-B04E-3625DA552D37}" type="slidenum">
              <a:rPr lang="en-PE" smtClean="0"/>
              <a:t>6</a:t>
            </a:fld>
            <a:endParaRPr lang="en-PE"/>
          </a:p>
        </p:txBody>
      </p:sp>
    </p:spTree>
    <p:extLst>
      <p:ext uri="{BB962C8B-B14F-4D97-AF65-F5344CB8AC3E}">
        <p14:creationId xmlns:p14="http://schemas.microsoft.com/office/powerpoint/2010/main" val="18141947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3AC6E5-D90F-A121-4F70-45DDDDE0B1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ABBC07-85FC-E36D-EA2A-1782D06D205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C85E31-66EC-6619-3C93-3B8DDFBA4BE8}"/>
              </a:ext>
            </a:extLst>
          </p:cNvPr>
          <p:cNvSpPr>
            <a:spLocks noGrp="1"/>
          </p:cNvSpPr>
          <p:nvPr>
            <p:ph type="body" idx="1"/>
          </p:nvPr>
        </p:nvSpPr>
        <p:spPr/>
        <p:txBody>
          <a:bodyPr/>
          <a:lstStyle/>
          <a:p>
            <a:endParaRPr lang="en-PE" dirty="0"/>
          </a:p>
        </p:txBody>
      </p:sp>
      <p:sp>
        <p:nvSpPr>
          <p:cNvPr id="4" name="Slide Number Placeholder 3">
            <a:extLst>
              <a:ext uri="{FF2B5EF4-FFF2-40B4-BE49-F238E27FC236}">
                <a16:creationId xmlns:a16="http://schemas.microsoft.com/office/drawing/2014/main" id="{4300F1C5-3C51-DB64-4022-05B068FD6780}"/>
              </a:ext>
            </a:extLst>
          </p:cNvPr>
          <p:cNvSpPr>
            <a:spLocks noGrp="1"/>
          </p:cNvSpPr>
          <p:nvPr>
            <p:ph type="sldNum" sz="quarter" idx="5"/>
          </p:nvPr>
        </p:nvSpPr>
        <p:spPr/>
        <p:txBody>
          <a:bodyPr/>
          <a:lstStyle/>
          <a:p>
            <a:fld id="{85F3FDDE-719E-FC4B-B04E-3625DA552D37}" type="slidenum">
              <a:rPr lang="en-PE" smtClean="0"/>
              <a:t>7</a:t>
            </a:fld>
            <a:endParaRPr lang="en-PE"/>
          </a:p>
        </p:txBody>
      </p:sp>
    </p:spTree>
    <p:extLst>
      <p:ext uri="{BB962C8B-B14F-4D97-AF65-F5344CB8AC3E}">
        <p14:creationId xmlns:p14="http://schemas.microsoft.com/office/powerpoint/2010/main" val="7550210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A094E4-8179-55C7-1EAC-1A565297EE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9ADA5DD-1052-D9D8-FC92-B94684D353C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3E59C99-FF9D-F89B-7684-D5153EA6049E}"/>
              </a:ext>
            </a:extLst>
          </p:cNvPr>
          <p:cNvSpPr>
            <a:spLocks noGrp="1"/>
          </p:cNvSpPr>
          <p:nvPr>
            <p:ph type="body" idx="1"/>
          </p:nvPr>
        </p:nvSpPr>
        <p:spPr/>
        <p:txBody>
          <a:bodyPr/>
          <a:lstStyle/>
          <a:p>
            <a:endParaRPr lang="en-PE" dirty="0"/>
          </a:p>
        </p:txBody>
      </p:sp>
      <p:sp>
        <p:nvSpPr>
          <p:cNvPr id="4" name="Slide Number Placeholder 3">
            <a:extLst>
              <a:ext uri="{FF2B5EF4-FFF2-40B4-BE49-F238E27FC236}">
                <a16:creationId xmlns:a16="http://schemas.microsoft.com/office/drawing/2014/main" id="{A081733E-CA6B-4F30-3C3A-10D630C5B0AB}"/>
              </a:ext>
            </a:extLst>
          </p:cNvPr>
          <p:cNvSpPr>
            <a:spLocks noGrp="1"/>
          </p:cNvSpPr>
          <p:nvPr>
            <p:ph type="sldNum" sz="quarter" idx="5"/>
          </p:nvPr>
        </p:nvSpPr>
        <p:spPr/>
        <p:txBody>
          <a:bodyPr/>
          <a:lstStyle/>
          <a:p>
            <a:fld id="{85F3FDDE-719E-FC4B-B04E-3625DA552D37}" type="slidenum">
              <a:rPr lang="en-PE" smtClean="0"/>
              <a:t>9</a:t>
            </a:fld>
            <a:endParaRPr lang="en-PE"/>
          </a:p>
        </p:txBody>
      </p:sp>
    </p:spTree>
    <p:extLst>
      <p:ext uri="{BB962C8B-B14F-4D97-AF65-F5344CB8AC3E}">
        <p14:creationId xmlns:p14="http://schemas.microsoft.com/office/powerpoint/2010/main" val="12561018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884E2C-AEF7-9844-491F-EBC4638DD1D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68C36C-A773-021A-3A9E-701D2993EDF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70B37A-4594-BC5B-10EC-BDE3C49C4A3B}"/>
              </a:ext>
            </a:extLst>
          </p:cNvPr>
          <p:cNvSpPr>
            <a:spLocks noGrp="1"/>
          </p:cNvSpPr>
          <p:nvPr>
            <p:ph type="body" idx="1"/>
          </p:nvPr>
        </p:nvSpPr>
        <p:spPr/>
        <p:txBody>
          <a:bodyPr/>
          <a:lstStyle/>
          <a:p>
            <a:endParaRPr lang="en-PE" dirty="0"/>
          </a:p>
        </p:txBody>
      </p:sp>
      <p:sp>
        <p:nvSpPr>
          <p:cNvPr id="4" name="Slide Number Placeholder 3">
            <a:extLst>
              <a:ext uri="{FF2B5EF4-FFF2-40B4-BE49-F238E27FC236}">
                <a16:creationId xmlns:a16="http://schemas.microsoft.com/office/drawing/2014/main" id="{5B3AF62C-1ACA-F942-0542-1AC2B3A80012}"/>
              </a:ext>
            </a:extLst>
          </p:cNvPr>
          <p:cNvSpPr>
            <a:spLocks noGrp="1"/>
          </p:cNvSpPr>
          <p:nvPr>
            <p:ph type="sldNum" sz="quarter" idx="5"/>
          </p:nvPr>
        </p:nvSpPr>
        <p:spPr/>
        <p:txBody>
          <a:bodyPr/>
          <a:lstStyle/>
          <a:p>
            <a:fld id="{85F3FDDE-719E-FC4B-B04E-3625DA552D37}" type="slidenum">
              <a:rPr lang="en-PE" smtClean="0"/>
              <a:t>11</a:t>
            </a:fld>
            <a:endParaRPr lang="en-PE"/>
          </a:p>
        </p:txBody>
      </p:sp>
    </p:spTree>
    <p:extLst>
      <p:ext uri="{BB962C8B-B14F-4D97-AF65-F5344CB8AC3E}">
        <p14:creationId xmlns:p14="http://schemas.microsoft.com/office/powerpoint/2010/main" val="21629944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E" dirty="0"/>
          </a:p>
        </p:txBody>
      </p:sp>
      <p:sp>
        <p:nvSpPr>
          <p:cNvPr id="4" name="Slide Number Placeholder 3"/>
          <p:cNvSpPr>
            <a:spLocks noGrp="1"/>
          </p:cNvSpPr>
          <p:nvPr>
            <p:ph type="sldNum" sz="quarter" idx="5"/>
          </p:nvPr>
        </p:nvSpPr>
        <p:spPr/>
        <p:txBody>
          <a:bodyPr/>
          <a:lstStyle/>
          <a:p>
            <a:fld id="{85F3FDDE-719E-FC4B-B04E-3625DA552D37}" type="slidenum">
              <a:rPr lang="en-PE" smtClean="0"/>
              <a:t>13</a:t>
            </a:fld>
            <a:endParaRPr lang="en-PE"/>
          </a:p>
        </p:txBody>
      </p:sp>
    </p:spTree>
    <p:extLst>
      <p:ext uri="{BB962C8B-B14F-4D97-AF65-F5344CB8AC3E}">
        <p14:creationId xmlns:p14="http://schemas.microsoft.com/office/powerpoint/2010/main" val="123536958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Photo 1">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A9A80D3-2272-ED0F-EBF4-34428557569F}"/>
              </a:ext>
            </a:extLst>
          </p:cNvPr>
          <p:cNvSpPr/>
          <p:nvPr/>
        </p:nvSpPr>
        <p:spPr>
          <a:xfrm>
            <a:off x="-1" y="0"/>
            <a:ext cx="12192001"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91F71E75-F7A2-7C1F-EF86-C5186E904883}"/>
              </a:ext>
            </a:extLst>
          </p:cNvPr>
          <p:cNvSpPr/>
          <p:nvPr/>
        </p:nvSpPr>
        <p:spPr>
          <a:xfrm>
            <a:off x="-4262" y="0"/>
            <a:ext cx="7547339" cy="6858002"/>
          </a:xfrm>
          <a:prstGeom prst="rect">
            <a:avLst/>
          </a:prstGeom>
          <a:gradFill>
            <a:gsLst>
              <a:gs pos="6000">
                <a:schemeClr val="accent5"/>
              </a:gs>
              <a:gs pos="100000">
                <a:schemeClr val="accent2"/>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5AB4E0A7-C9D3-8408-2EE0-E46AF38E815F}"/>
              </a:ext>
            </a:extLst>
          </p:cNvPr>
          <p:cNvSpPr/>
          <p:nvPr/>
        </p:nvSpPr>
        <p:spPr>
          <a:xfrm rot="10800000">
            <a:off x="-4285" y="-3"/>
            <a:ext cx="7547361" cy="6857999"/>
          </a:xfrm>
          <a:prstGeom prst="rect">
            <a:avLst/>
          </a:prstGeom>
          <a:gradFill>
            <a:gsLst>
              <a:gs pos="43000">
                <a:schemeClr val="accent2">
                  <a:alpha val="0"/>
                </a:schemeClr>
              </a:gs>
              <a:gs pos="100000">
                <a:schemeClr val="accent2">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E373CB42-010B-9ABE-75EF-F502B4A9F42C}"/>
              </a:ext>
            </a:extLst>
          </p:cNvPr>
          <p:cNvSpPr/>
          <p:nvPr/>
        </p:nvSpPr>
        <p:spPr>
          <a:xfrm rot="16200000">
            <a:off x="1156173" y="-1160457"/>
            <a:ext cx="5226425" cy="7547338"/>
          </a:xfrm>
          <a:prstGeom prst="rect">
            <a:avLst/>
          </a:prstGeom>
          <a:gradFill>
            <a:gsLst>
              <a:gs pos="50000">
                <a:schemeClr val="accent5">
                  <a:alpha val="0"/>
                </a:schemeClr>
              </a:gs>
              <a:gs pos="100000">
                <a:schemeClr val="accent5">
                  <a:lumMod val="60000"/>
                  <a:lumOff val="4000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612648" y="502920"/>
            <a:ext cx="5852160" cy="2953512"/>
          </a:xfrm>
        </p:spPr>
        <p:txBody>
          <a:bodyPr vert="horz" lIns="91440" tIns="45720" rIns="91440" bIns="45720" rtlCol="0" anchor="t">
            <a:normAutofit/>
          </a:bodyPr>
          <a:lstStyle>
            <a:lvl1pPr>
              <a:defRPr lang="en-US" sz="5400" dirty="0">
                <a:solidFill>
                  <a:schemeClr val="bg1"/>
                </a:solidFill>
              </a:defRPr>
            </a:lvl1pPr>
          </a:lstStyle>
          <a:p>
            <a:pPr lvl="0"/>
            <a:r>
              <a:rPr lang="en-US"/>
              <a:t>Click to edit Master title style</a:t>
            </a:r>
            <a:endParaRPr lang="en-US" dirty="0"/>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612648" y="4544568"/>
            <a:ext cx="4681728" cy="1591056"/>
          </a:xfrm>
        </p:spPr>
        <p:txBody>
          <a:bodyPr vert="horz" lIns="91440" tIns="45720" rIns="91440" bIns="45720" rtlCol="0" anchor="ctr">
            <a:normAutofit/>
          </a:bodyPr>
          <a:lstStyle>
            <a:lvl1pPr marL="0" indent="0">
              <a:buNone/>
              <a:defRPr lang="en-US" sz="2000" dirty="0">
                <a:solidFill>
                  <a:schemeClr val="bg1"/>
                </a:solidFill>
              </a:defRPr>
            </a:lvl1pPr>
          </a:lstStyle>
          <a:p>
            <a:pPr lvl="0"/>
            <a:r>
              <a:rPr lang="en-US"/>
              <a:t>Click to edit Master subtitle style</a:t>
            </a:r>
            <a:endParaRPr lang="en-US" dirty="0"/>
          </a:p>
        </p:txBody>
      </p:sp>
      <p:sp>
        <p:nvSpPr>
          <p:cNvPr id="11" name="Footer Placeholder 10">
            <a:extLst>
              <a:ext uri="{FF2B5EF4-FFF2-40B4-BE49-F238E27FC236}">
                <a16:creationId xmlns:a16="http://schemas.microsoft.com/office/drawing/2014/main" id="{F98245A6-7E39-43E3-BB93-77F622756065}"/>
              </a:ext>
            </a:extLst>
          </p:cNvPr>
          <p:cNvSpPr>
            <a:spLocks noGrp="1"/>
          </p:cNvSpPr>
          <p:nvPr>
            <p:ph type="ftr" sz="quarter" idx="15"/>
          </p:nvPr>
        </p:nvSpPr>
        <p:spPr/>
        <p:txBody>
          <a:bodyPr/>
          <a:lstStyle>
            <a:lvl1pPr>
              <a:defRPr>
                <a:solidFill>
                  <a:schemeClr val="bg1"/>
                </a:solidFill>
              </a:defRPr>
            </a:lvl1pPr>
          </a:lstStyle>
          <a:p>
            <a:r>
              <a:rPr lang="en-US"/>
              <a:t>Sample Footer Text</a:t>
            </a:r>
            <a:endParaRPr lang="en-US" dirty="0"/>
          </a:p>
        </p:txBody>
      </p:sp>
      <p:sp>
        <p:nvSpPr>
          <p:cNvPr id="10" name="Date Placeholder 9">
            <a:extLst>
              <a:ext uri="{FF2B5EF4-FFF2-40B4-BE49-F238E27FC236}">
                <a16:creationId xmlns:a16="http://schemas.microsoft.com/office/drawing/2014/main" id="{00431E1F-9861-6E9A-6FDA-9450A0A9109C}"/>
              </a:ext>
            </a:extLst>
          </p:cNvPr>
          <p:cNvSpPr>
            <a:spLocks noGrp="1"/>
          </p:cNvSpPr>
          <p:nvPr>
            <p:ph type="dt" sz="half" idx="14"/>
          </p:nvPr>
        </p:nvSpPr>
        <p:spPr>
          <a:xfrm>
            <a:off x="4617720" y="6318504"/>
            <a:ext cx="2153412" cy="365760"/>
          </a:xfrm>
        </p:spPr>
        <p:txBody>
          <a:bodyPr/>
          <a:lstStyle>
            <a:lvl1pPr>
              <a:defRPr>
                <a:solidFill>
                  <a:schemeClr val="bg1"/>
                </a:solidFill>
              </a:defRPr>
            </a:lvl1pPr>
          </a:lstStyle>
          <a:p>
            <a:fld id="{D29CF56E-D922-4450-9794-8B0E1451F6EB}" type="datetime1">
              <a:rPr lang="en-US" smtClean="0"/>
              <a:t>10/23/2025</a:t>
            </a:fld>
            <a:endParaRPr lang="en-US" dirty="0"/>
          </a:p>
        </p:txBody>
      </p:sp>
      <p:sp>
        <p:nvSpPr>
          <p:cNvPr id="12" name="Slide Number Placeholder 11">
            <a:extLst>
              <a:ext uri="{FF2B5EF4-FFF2-40B4-BE49-F238E27FC236}">
                <a16:creationId xmlns:a16="http://schemas.microsoft.com/office/drawing/2014/main" id="{43C4D8A9-0078-62DC-A293-9B6083ED649D}"/>
              </a:ext>
            </a:extLst>
          </p:cNvPr>
          <p:cNvSpPr>
            <a:spLocks noGrp="1"/>
          </p:cNvSpPr>
          <p:nvPr>
            <p:ph type="sldNum" sz="quarter" idx="16"/>
          </p:nvPr>
        </p:nvSpPr>
        <p:spPr>
          <a:xfrm>
            <a:off x="6688836" y="6318504"/>
            <a:ext cx="493776" cy="365760"/>
          </a:xfrm>
        </p:spPr>
        <p:txBody>
          <a:bodyPr/>
          <a:lstStyle>
            <a:lvl1pPr>
              <a:defRPr>
                <a:solidFill>
                  <a:schemeClr val="bg1"/>
                </a:solidFill>
              </a:defRPr>
            </a:lvl1pPr>
          </a:lstStyle>
          <a:p>
            <a:fld id="{CC057153-B650-4DEB-B370-79DDCFDCE934}" type="slidenum">
              <a:rPr lang="en-US" smtClean="0"/>
              <a:pPr/>
              <a:t>‹#›</a:t>
            </a:fld>
            <a:endParaRPr lang="en-US" dirty="0"/>
          </a:p>
        </p:txBody>
      </p:sp>
      <p:sp>
        <p:nvSpPr>
          <p:cNvPr id="9" name="Picture Placeholder 8">
            <a:extLst>
              <a:ext uri="{FF2B5EF4-FFF2-40B4-BE49-F238E27FC236}">
                <a16:creationId xmlns:a16="http://schemas.microsoft.com/office/drawing/2014/main" id="{37C87932-7DAB-7F93-5E51-7AEEA5AC7FEA}"/>
              </a:ext>
            </a:extLst>
          </p:cNvPr>
          <p:cNvSpPr>
            <a:spLocks noGrp="1"/>
          </p:cNvSpPr>
          <p:nvPr>
            <p:ph type="pic" sz="quarter" idx="13" hasCustomPrompt="1"/>
          </p:nvPr>
        </p:nvSpPr>
        <p:spPr>
          <a:xfrm>
            <a:off x="7534656" y="0"/>
            <a:ext cx="4654296" cy="6858000"/>
          </a:xfrm>
          <a:blipFill dpi="0" rotWithShape="1">
            <a:blip r:embed="rId2">
              <a:alphaModFix amt="70000"/>
            </a:blip>
            <a:srcRect/>
            <a:stretch>
              <a:fillRect/>
            </a:stretch>
          </a:blipFill>
        </p:spPr>
        <p:txBody>
          <a:bodyPr/>
          <a:lstStyle>
            <a:lvl1pPr marL="0" indent="0">
              <a:buNone/>
              <a:defRPr/>
            </a:lvl1pPr>
          </a:lstStyle>
          <a:p>
            <a:r>
              <a:rPr lang="en-US" dirty="0"/>
              <a:t>.</a:t>
            </a:r>
          </a:p>
        </p:txBody>
      </p:sp>
    </p:spTree>
    <p:extLst>
      <p:ext uri="{BB962C8B-B14F-4D97-AF65-F5344CB8AC3E}">
        <p14:creationId xmlns:p14="http://schemas.microsoft.com/office/powerpoint/2010/main" val="1716790594"/>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ection Header 2">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4F65FF0-EE88-E48A-1552-AF2B228EADC6}"/>
              </a:ext>
            </a:extLst>
          </p:cNvPr>
          <p:cNvSpPr/>
          <p:nvPr/>
        </p:nvSpPr>
        <p:spPr>
          <a:xfrm>
            <a:off x="0" y="0"/>
            <a:ext cx="12192000" cy="6858000"/>
          </a:xfrm>
          <a:prstGeom prst="rect">
            <a:avLst/>
          </a:prstGeom>
          <a:solidFill>
            <a:schemeClr val="bg2"/>
          </a:solidFill>
          <a:ln w="1905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43D93006-CD9A-ACB8-4DFF-755585BD51C6}"/>
              </a:ext>
            </a:extLst>
          </p:cNvPr>
          <p:cNvSpPr/>
          <p:nvPr/>
        </p:nvSpPr>
        <p:spPr>
          <a:xfrm rot="5400000" flipH="1" flipV="1">
            <a:off x="2662822" y="-2671180"/>
            <a:ext cx="6866356" cy="12192001"/>
          </a:xfrm>
          <a:prstGeom prst="rect">
            <a:avLst/>
          </a:prstGeom>
          <a:gradFill>
            <a:gsLst>
              <a:gs pos="13000">
                <a:schemeClr val="accent2"/>
              </a:gs>
              <a:gs pos="100000">
                <a:schemeClr val="accent5"/>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Rectangle 5">
            <a:extLst>
              <a:ext uri="{FF2B5EF4-FFF2-40B4-BE49-F238E27FC236}">
                <a16:creationId xmlns:a16="http://schemas.microsoft.com/office/drawing/2014/main" id="{3B71B6E1-2B98-87C0-C97D-DC19E754324D}"/>
              </a:ext>
            </a:extLst>
          </p:cNvPr>
          <p:cNvSpPr/>
          <p:nvPr/>
        </p:nvSpPr>
        <p:spPr>
          <a:xfrm rot="16200000" flipH="1" flipV="1">
            <a:off x="2144989" y="-2153344"/>
            <a:ext cx="5473326" cy="9763303"/>
          </a:xfrm>
          <a:prstGeom prst="rect">
            <a:avLst/>
          </a:prstGeom>
          <a:gradFill flip="none" rotWithShape="1">
            <a:gsLst>
              <a:gs pos="0">
                <a:schemeClr val="accent5">
                  <a:lumMod val="75000"/>
                  <a:alpha val="68000"/>
                </a:schemeClr>
              </a:gs>
              <a:gs pos="45000">
                <a:schemeClr val="accent5">
                  <a:lumMod val="60000"/>
                  <a:lumOff val="40000"/>
                  <a:alpha val="0"/>
                </a:schemeClr>
              </a:gs>
            </a:gsLst>
            <a:lin ang="19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7" name="Rectangle 6">
            <a:extLst>
              <a:ext uri="{FF2B5EF4-FFF2-40B4-BE49-F238E27FC236}">
                <a16:creationId xmlns:a16="http://schemas.microsoft.com/office/drawing/2014/main" id="{A35B8330-0A40-6340-3205-86A38459537F}"/>
              </a:ext>
            </a:extLst>
          </p:cNvPr>
          <p:cNvSpPr/>
          <p:nvPr/>
        </p:nvSpPr>
        <p:spPr>
          <a:xfrm flipV="1">
            <a:off x="1031672" y="2962966"/>
            <a:ext cx="11160328" cy="3895034"/>
          </a:xfrm>
          <a:prstGeom prst="rect">
            <a:avLst/>
          </a:prstGeom>
          <a:gradFill>
            <a:gsLst>
              <a:gs pos="0">
                <a:schemeClr val="accent5">
                  <a:lumMod val="75000"/>
                </a:schemeClr>
              </a:gs>
              <a:gs pos="42000">
                <a:schemeClr val="accent5">
                  <a:alpha val="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3" name="Rectangle 12">
            <a:extLst>
              <a:ext uri="{FF2B5EF4-FFF2-40B4-BE49-F238E27FC236}">
                <a16:creationId xmlns:a16="http://schemas.microsoft.com/office/drawing/2014/main" id="{DA413373-13C5-71D9-C45A-699B0F451355}"/>
              </a:ext>
              <a:ext uri="{C183D7F6-B498-43B3-948B-1728B52AA6E4}">
                <adec:decorative xmlns:adec="http://schemas.microsoft.com/office/drawing/2017/decorative" val="1"/>
              </a:ext>
            </a:extLst>
          </p:cNvPr>
          <p:cNvSpPr/>
          <p:nvPr/>
        </p:nvSpPr>
        <p:spPr>
          <a:xfrm rot="5400000" flipH="1" flipV="1">
            <a:off x="1233479" y="361145"/>
            <a:ext cx="5263375" cy="7730333"/>
          </a:xfrm>
          <a:prstGeom prst="rect">
            <a:avLst/>
          </a:prstGeom>
          <a:gradFill flip="none" rotWithShape="1">
            <a:gsLst>
              <a:gs pos="8000">
                <a:schemeClr val="accent2">
                  <a:lumMod val="75000"/>
                </a:schemeClr>
              </a:gs>
              <a:gs pos="50000">
                <a:schemeClr val="accent2">
                  <a:alpha val="0"/>
                </a:schemeClr>
              </a:gs>
            </a:gsLst>
            <a:lin ang="18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solidFill>
                <a:srgbClr val="FFFFFF"/>
              </a:solidFill>
            </a:endParaRPr>
          </a:p>
        </p:txBody>
      </p:sp>
      <p:sp>
        <p:nvSpPr>
          <p:cNvPr id="2" name="Title 1">
            <a:extLst>
              <a:ext uri="{FF2B5EF4-FFF2-40B4-BE49-F238E27FC236}">
                <a16:creationId xmlns:a16="http://schemas.microsoft.com/office/drawing/2014/main" id="{8892EA34-13CC-54C1-DE3D-4F1D5D55C9A7}"/>
              </a:ext>
            </a:extLst>
          </p:cNvPr>
          <p:cNvSpPr>
            <a:spLocks noGrp="1"/>
          </p:cNvSpPr>
          <p:nvPr>
            <p:ph type="title"/>
          </p:nvPr>
        </p:nvSpPr>
        <p:spPr>
          <a:xfrm>
            <a:off x="612648" y="2093976"/>
            <a:ext cx="6528816" cy="4178808"/>
          </a:xfrm>
        </p:spPr>
        <p:txBody>
          <a:bodyPr vert="horz" lIns="91440" tIns="45720" rIns="91440" bIns="45720" rtlCol="0" anchor="b">
            <a:normAutofit/>
          </a:bodyPr>
          <a:lstStyle>
            <a:lvl1pPr>
              <a:defRPr lang="en-US" sz="6600" dirty="0">
                <a:solidFill>
                  <a:schemeClr val="bg1"/>
                </a:solidFill>
              </a:defRPr>
            </a:lvl1pPr>
          </a:lstStyle>
          <a:p>
            <a:pPr lvl="0"/>
            <a:r>
              <a:rPr lang="en-US"/>
              <a:t>Click to edit Master title style</a:t>
            </a:r>
            <a:endParaRPr lang="en-US" dirty="0"/>
          </a:p>
        </p:txBody>
      </p:sp>
      <p:sp>
        <p:nvSpPr>
          <p:cNvPr id="15" name="Footer Placeholder 14">
            <a:extLst>
              <a:ext uri="{FF2B5EF4-FFF2-40B4-BE49-F238E27FC236}">
                <a16:creationId xmlns:a16="http://schemas.microsoft.com/office/drawing/2014/main" id="{C3B3753E-6E60-F731-58BF-7C4D0497E939}"/>
              </a:ext>
            </a:extLst>
          </p:cNvPr>
          <p:cNvSpPr>
            <a:spLocks noGrp="1"/>
          </p:cNvSpPr>
          <p:nvPr>
            <p:ph type="ftr" sz="quarter" idx="11"/>
          </p:nvPr>
        </p:nvSpPr>
        <p:spPr/>
        <p:txBody>
          <a:bodyPr/>
          <a:lstStyle>
            <a:lvl1pPr>
              <a:defRPr>
                <a:solidFill>
                  <a:schemeClr val="bg1"/>
                </a:solidFill>
              </a:defRPr>
            </a:lvl1pPr>
          </a:lstStyle>
          <a:p>
            <a:endParaRPr lang="en-PE"/>
          </a:p>
        </p:txBody>
      </p:sp>
      <p:sp>
        <p:nvSpPr>
          <p:cNvPr id="14" name="Date Placeholder 13">
            <a:extLst>
              <a:ext uri="{FF2B5EF4-FFF2-40B4-BE49-F238E27FC236}">
                <a16:creationId xmlns:a16="http://schemas.microsoft.com/office/drawing/2014/main" id="{08CEB89B-6066-557A-EBEC-18307AC240FE}"/>
              </a:ext>
            </a:extLst>
          </p:cNvPr>
          <p:cNvSpPr>
            <a:spLocks noGrp="1"/>
          </p:cNvSpPr>
          <p:nvPr>
            <p:ph type="dt" sz="half" idx="10"/>
          </p:nvPr>
        </p:nvSpPr>
        <p:spPr/>
        <p:txBody>
          <a:bodyPr/>
          <a:lstStyle>
            <a:lvl1pPr>
              <a:defRPr>
                <a:solidFill>
                  <a:schemeClr val="bg1"/>
                </a:solidFill>
              </a:defRPr>
            </a:lvl1pPr>
          </a:lstStyle>
          <a:p>
            <a:fld id="{282F22BF-EA3B-054A-B930-430EDE13925D}" type="datetimeFigureOut">
              <a:rPr lang="en-PE" smtClean="0"/>
              <a:t>10/23/2025</a:t>
            </a:fld>
            <a:endParaRPr lang="en-PE"/>
          </a:p>
        </p:txBody>
      </p:sp>
      <p:sp>
        <p:nvSpPr>
          <p:cNvPr id="16" name="Slide Number Placeholder 15">
            <a:extLst>
              <a:ext uri="{FF2B5EF4-FFF2-40B4-BE49-F238E27FC236}">
                <a16:creationId xmlns:a16="http://schemas.microsoft.com/office/drawing/2014/main" id="{C2114D5C-BE8D-24C7-4A79-C0C28376AA5F}"/>
              </a:ext>
            </a:extLst>
          </p:cNvPr>
          <p:cNvSpPr>
            <a:spLocks noGrp="1"/>
          </p:cNvSpPr>
          <p:nvPr>
            <p:ph type="sldNum" sz="quarter" idx="12"/>
          </p:nvPr>
        </p:nvSpPr>
        <p:spPr/>
        <p:txBody>
          <a:bodyPr/>
          <a:lstStyle>
            <a:lvl1pPr>
              <a:defRPr>
                <a:solidFill>
                  <a:schemeClr val="bg1"/>
                </a:solidFill>
              </a:defRPr>
            </a:lvl1pPr>
          </a:lstStyle>
          <a:p>
            <a:fld id="{F54FFCAB-23D7-3F49-95CA-9546CAD17C82}" type="slidenum">
              <a:rPr lang="en-PE" smtClean="0"/>
              <a:t>‹#›</a:t>
            </a:fld>
            <a:endParaRPr lang="en-PE"/>
          </a:p>
        </p:txBody>
      </p:sp>
    </p:spTree>
    <p:extLst>
      <p:ext uri="{BB962C8B-B14F-4D97-AF65-F5344CB8AC3E}">
        <p14:creationId xmlns:p14="http://schemas.microsoft.com/office/powerpoint/2010/main" val="4279416099"/>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Agenda">
    <p:bg>
      <p:bgRef idx="1001">
        <a:schemeClr val="bg1"/>
      </p:bgRef>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3DF4C684-CDD4-5CA8-12DC-BB0C4BFE21EA}"/>
              </a:ext>
              <a:ext uri="{C183D7F6-B498-43B3-948B-1728B52AA6E4}">
                <adec:decorative xmlns:adec="http://schemas.microsoft.com/office/drawing/2017/decorative" val="1"/>
              </a:ext>
            </a:extLst>
          </p:cNvPr>
          <p:cNvGrpSpPr/>
          <p:nvPr/>
        </p:nvGrpSpPr>
        <p:grpSpPr>
          <a:xfrm>
            <a:off x="0" y="-4329"/>
            <a:ext cx="5056093" cy="6869586"/>
            <a:chOff x="5171844" y="-11586"/>
            <a:chExt cx="7020159" cy="6869586"/>
          </a:xfrm>
        </p:grpSpPr>
        <p:sp>
          <p:nvSpPr>
            <p:cNvPr id="4" name="Rectangle 3">
              <a:extLst>
                <a:ext uri="{FF2B5EF4-FFF2-40B4-BE49-F238E27FC236}">
                  <a16:creationId xmlns:a16="http://schemas.microsoft.com/office/drawing/2014/main" id="{F6ECDBF0-A1F0-37B6-C87A-8687287F7950}"/>
                </a:ext>
              </a:extLst>
            </p:cNvPr>
            <p:cNvSpPr/>
            <p:nvPr/>
          </p:nvSpPr>
          <p:spPr>
            <a:xfrm>
              <a:off x="5171848" y="-11580"/>
              <a:ext cx="7020152" cy="6869579"/>
            </a:xfrm>
            <a:prstGeom prst="rect">
              <a:avLst/>
            </a:prstGeom>
            <a:gradFill>
              <a:gsLst>
                <a:gs pos="7000">
                  <a:schemeClr val="accent2"/>
                </a:gs>
                <a:gs pos="100000">
                  <a:schemeClr val="accent5"/>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360F90E0-14F7-6838-2C0A-149459C1D143}"/>
                </a:ext>
              </a:extLst>
            </p:cNvPr>
            <p:cNvSpPr/>
            <p:nvPr/>
          </p:nvSpPr>
          <p:spPr>
            <a:xfrm rot="10800000">
              <a:off x="6351336" y="876304"/>
              <a:ext cx="5840664" cy="5981696"/>
            </a:xfrm>
            <a:prstGeom prst="rect">
              <a:avLst/>
            </a:prstGeom>
            <a:gradFill flip="none" rotWithShape="1">
              <a:gsLst>
                <a:gs pos="0">
                  <a:schemeClr val="accent5">
                    <a:lumMod val="75000"/>
                  </a:schemeClr>
                </a:gs>
                <a:gs pos="60000">
                  <a:schemeClr val="accent5">
                    <a:lumMod val="60000"/>
                    <a:lumOff val="40000"/>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0" name="Rectangle 9">
              <a:extLst>
                <a:ext uri="{FF2B5EF4-FFF2-40B4-BE49-F238E27FC236}">
                  <a16:creationId xmlns:a16="http://schemas.microsoft.com/office/drawing/2014/main" id="{7578B55F-B3C4-0B70-7EAE-5FBFD3308543}"/>
                </a:ext>
              </a:extLst>
            </p:cNvPr>
            <p:cNvSpPr/>
            <p:nvPr/>
          </p:nvSpPr>
          <p:spPr>
            <a:xfrm>
              <a:off x="5171844" y="-11586"/>
              <a:ext cx="5171848" cy="6869586"/>
            </a:xfrm>
            <a:prstGeom prst="rect">
              <a:avLst/>
            </a:prstGeom>
            <a:gradFill flip="none" rotWithShape="1">
              <a:gsLst>
                <a:gs pos="3000">
                  <a:schemeClr val="accent2">
                    <a:alpha val="70000"/>
                  </a:schemeClr>
                </a:gs>
                <a:gs pos="42000">
                  <a:schemeClr val="accent2">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BFFBDE35-AEB9-6AFE-BC7A-79FEFBB51D0A}"/>
                </a:ext>
              </a:extLst>
            </p:cNvPr>
            <p:cNvSpPr/>
            <p:nvPr/>
          </p:nvSpPr>
          <p:spPr>
            <a:xfrm rot="16200000">
              <a:off x="6042356" y="708353"/>
              <a:ext cx="6869583" cy="5429710"/>
            </a:xfrm>
            <a:prstGeom prst="rect">
              <a:avLst/>
            </a:prstGeom>
            <a:gradFill>
              <a:gsLst>
                <a:gs pos="0">
                  <a:schemeClr val="accent5">
                    <a:alpha val="86000"/>
                  </a:schemeClr>
                </a:gs>
                <a:gs pos="57000">
                  <a:schemeClr val="accent2">
                    <a:alpha val="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4E4019F8-742E-9EEF-F591-C9666AC32AF1}"/>
              </a:ext>
            </a:extLst>
          </p:cNvPr>
          <p:cNvSpPr>
            <a:spLocks noGrp="1"/>
          </p:cNvSpPr>
          <p:nvPr>
            <p:ph type="title"/>
          </p:nvPr>
        </p:nvSpPr>
        <p:spPr>
          <a:xfrm>
            <a:off x="658368" y="2103120"/>
            <a:ext cx="3666744" cy="2624328"/>
          </a:xfrm>
          <a:noFill/>
        </p:spPr>
        <p:txBody>
          <a:bodyPr anchor="ctr">
            <a:normAutofit/>
          </a:bodyPr>
          <a:lstStyle>
            <a:lvl1pPr algn="ctr">
              <a:defRPr sz="4800">
                <a:solidFill>
                  <a:schemeClr val="bg1"/>
                </a:solidFill>
              </a:defRPr>
            </a:lvl1pPr>
          </a:lstStyle>
          <a:p>
            <a:r>
              <a:rPr lang="en-US"/>
              <a:t>Click to edit Master title style</a:t>
            </a:r>
            <a:endParaRPr lang="en-US" dirty="0"/>
          </a:p>
        </p:txBody>
      </p:sp>
      <p:sp>
        <p:nvSpPr>
          <p:cNvPr id="8" name="Footer Placeholder 7">
            <a:extLst>
              <a:ext uri="{FF2B5EF4-FFF2-40B4-BE49-F238E27FC236}">
                <a16:creationId xmlns:a16="http://schemas.microsoft.com/office/drawing/2014/main" id="{19E554EC-D104-642A-5E42-E4CFB243523F}"/>
              </a:ext>
            </a:extLst>
          </p:cNvPr>
          <p:cNvSpPr>
            <a:spLocks noGrp="1"/>
          </p:cNvSpPr>
          <p:nvPr>
            <p:ph type="ftr" sz="quarter" idx="15"/>
          </p:nvPr>
        </p:nvSpPr>
        <p:spPr/>
        <p:txBody>
          <a:bodyPr/>
          <a:lstStyle>
            <a:lvl1pPr>
              <a:defRPr>
                <a:solidFill>
                  <a:schemeClr val="bg1"/>
                </a:solidFill>
              </a:defRPr>
            </a:lvl1pPr>
          </a:lstStyle>
          <a:p>
            <a:endParaRPr lang="en-PE"/>
          </a:p>
        </p:txBody>
      </p:sp>
      <p:sp>
        <p:nvSpPr>
          <p:cNvPr id="7" name="Content Placeholder 6">
            <a:extLst>
              <a:ext uri="{FF2B5EF4-FFF2-40B4-BE49-F238E27FC236}">
                <a16:creationId xmlns:a16="http://schemas.microsoft.com/office/drawing/2014/main" id="{28C8B19A-6FC1-2B71-0BFB-9274CBF396B9}"/>
              </a:ext>
            </a:extLst>
          </p:cNvPr>
          <p:cNvSpPr>
            <a:spLocks noGrp="1"/>
          </p:cNvSpPr>
          <p:nvPr>
            <p:ph sz="quarter" idx="13"/>
          </p:nvPr>
        </p:nvSpPr>
        <p:spPr>
          <a:xfrm>
            <a:off x="6057702" y="877824"/>
            <a:ext cx="5509458" cy="5102352"/>
          </a:xfrm>
        </p:spPr>
        <p:txBody>
          <a:bodyPr vert="horz" lIns="91440" tIns="45720" rIns="91440" bIns="45720" rtlCol="0" anchor="ctr">
            <a:normAutofit/>
          </a:bodyPr>
          <a:lstStyle>
            <a:lvl1pPr marL="457200" indent="-457200">
              <a:buFont typeface="+mj-lt"/>
              <a:buAutoNum type="arabicPeriod"/>
              <a:defRPr lang="en-US" sz="2000" dirty="0"/>
            </a:lvl1pPr>
            <a:lvl2pPr marL="571500" indent="-342900">
              <a:buFont typeface="+mj-lt"/>
              <a:buAutoNum type="arabicPeriod"/>
              <a:defRPr lang="en-US" sz="1800" dirty="0"/>
            </a:lvl2pPr>
            <a:lvl3pPr marL="800100" indent="-342900">
              <a:buFont typeface="+mj-lt"/>
              <a:buAutoNum type="arabicPeriod"/>
              <a:defRPr lang="en-US" sz="1600" dirty="0"/>
            </a:lvl3pPr>
            <a:lvl4pPr>
              <a:buFont typeface="+mj-lt"/>
              <a:buAutoNum type="arabicPeriod"/>
              <a:defRPr lang="en-US" sz="1400" dirty="0"/>
            </a:lvl4pPr>
            <a:lvl5pPr>
              <a:buFont typeface="+mj-lt"/>
              <a:buAutoNum type="arabicPeriod"/>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5">
            <a:extLst>
              <a:ext uri="{FF2B5EF4-FFF2-40B4-BE49-F238E27FC236}">
                <a16:creationId xmlns:a16="http://schemas.microsoft.com/office/drawing/2014/main" id="{C3B19A28-AC79-CF20-C703-D6B27C01698A}"/>
              </a:ext>
            </a:extLst>
          </p:cNvPr>
          <p:cNvSpPr>
            <a:spLocks noGrp="1"/>
          </p:cNvSpPr>
          <p:nvPr>
            <p:ph type="dt" sz="half" idx="14"/>
          </p:nvPr>
        </p:nvSpPr>
        <p:spPr/>
        <p:txBody>
          <a:bodyPr/>
          <a:lstStyle/>
          <a:p>
            <a:fld id="{282F22BF-EA3B-054A-B930-430EDE13925D}" type="datetimeFigureOut">
              <a:rPr lang="en-PE" smtClean="0"/>
              <a:t>10/23/2025</a:t>
            </a:fld>
            <a:endParaRPr lang="en-PE"/>
          </a:p>
        </p:txBody>
      </p:sp>
      <p:sp>
        <p:nvSpPr>
          <p:cNvPr id="9" name="Slide Number Placeholder 8">
            <a:extLst>
              <a:ext uri="{FF2B5EF4-FFF2-40B4-BE49-F238E27FC236}">
                <a16:creationId xmlns:a16="http://schemas.microsoft.com/office/drawing/2014/main" id="{47E23A16-5291-F71A-D460-81EE611EA8B8}"/>
              </a:ext>
            </a:extLst>
          </p:cNvPr>
          <p:cNvSpPr>
            <a:spLocks noGrp="1"/>
          </p:cNvSpPr>
          <p:nvPr>
            <p:ph type="sldNum" sz="quarter" idx="16"/>
          </p:nvPr>
        </p:nvSpPr>
        <p:spPr/>
        <p:txBody>
          <a:bodyPr/>
          <a:lstStyle/>
          <a:p>
            <a:fld id="{F54FFCAB-23D7-3F49-95CA-9546CAD17C82}" type="slidenum">
              <a:rPr lang="en-PE" smtClean="0"/>
              <a:t>‹#›</a:t>
            </a:fld>
            <a:endParaRPr lang="en-PE"/>
          </a:p>
        </p:txBody>
      </p:sp>
    </p:spTree>
    <p:extLst>
      <p:ext uri="{BB962C8B-B14F-4D97-AF65-F5344CB8AC3E}">
        <p14:creationId xmlns:p14="http://schemas.microsoft.com/office/powerpoint/2010/main" val="1499841188"/>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Agenda Photo">
    <p:bg>
      <p:bgRef idx="1001">
        <a:schemeClr val="bg1"/>
      </p:bgRef>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89BA5514-C4EC-5772-F451-90A91C385D21}"/>
              </a:ext>
              <a:ext uri="{C183D7F6-B498-43B3-948B-1728B52AA6E4}">
                <adec:decorative xmlns:adec="http://schemas.microsoft.com/office/drawing/2017/decorative" val="1"/>
              </a:ext>
            </a:extLst>
          </p:cNvPr>
          <p:cNvGrpSpPr/>
          <p:nvPr/>
        </p:nvGrpSpPr>
        <p:grpSpPr>
          <a:xfrm>
            <a:off x="0" y="0"/>
            <a:ext cx="123362" cy="6858000"/>
            <a:chOff x="12068638" y="0"/>
            <a:chExt cx="123362" cy="6858000"/>
          </a:xfrm>
        </p:grpSpPr>
        <p:sp>
          <p:nvSpPr>
            <p:cNvPr id="4" name="Rectangle 3">
              <a:extLst>
                <a:ext uri="{FF2B5EF4-FFF2-40B4-BE49-F238E27FC236}">
                  <a16:creationId xmlns:a16="http://schemas.microsoft.com/office/drawing/2014/main" id="{1C95E155-D254-47EB-52CD-C66E0A29E9AB}"/>
                </a:ext>
              </a:extLst>
            </p:cNvPr>
            <p:cNvSpPr/>
            <p:nvPr/>
          </p:nvSpPr>
          <p:spPr>
            <a:xfrm>
              <a:off x="12068638" y="0"/>
              <a:ext cx="123362" cy="6858000"/>
            </a:xfrm>
            <a:prstGeom prst="rect">
              <a:avLst/>
            </a:prstGeom>
            <a:gradFill>
              <a:gsLst>
                <a:gs pos="0">
                  <a:schemeClr val="accent2"/>
                </a:gs>
                <a:gs pos="100000">
                  <a:schemeClr val="accent5"/>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Light"/>
                <a:ea typeface="+mn-ea"/>
                <a:cs typeface="+mn-cs"/>
              </a:endParaRPr>
            </a:p>
          </p:txBody>
        </p:sp>
        <p:sp>
          <p:nvSpPr>
            <p:cNvPr id="5" name="Rectangle 4">
              <a:extLst>
                <a:ext uri="{FF2B5EF4-FFF2-40B4-BE49-F238E27FC236}">
                  <a16:creationId xmlns:a16="http://schemas.microsoft.com/office/drawing/2014/main" id="{B947EE6D-F09F-E804-C40C-AB228BDE8E64}"/>
                </a:ext>
              </a:extLst>
            </p:cNvPr>
            <p:cNvSpPr/>
            <p:nvPr/>
          </p:nvSpPr>
          <p:spPr>
            <a:xfrm>
              <a:off x="12068638" y="3527553"/>
              <a:ext cx="123362" cy="3330447"/>
            </a:xfrm>
            <a:prstGeom prst="rect">
              <a:avLst/>
            </a:prstGeom>
            <a:gradFill>
              <a:gsLst>
                <a:gs pos="19000">
                  <a:schemeClr val="accent5">
                    <a:lumMod val="60000"/>
                    <a:lumOff val="40000"/>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Light"/>
                <a:ea typeface="+mn-ea"/>
                <a:cs typeface="+mn-cs"/>
              </a:endParaRPr>
            </a:p>
          </p:txBody>
        </p:sp>
      </p:grpSp>
      <p:sp>
        <p:nvSpPr>
          <p:cNvPr id="2" name="Title 1">
            <a:extLst>
              <a:ext uri="{FF2B5EF4-FFF2-40B4-BE49-F238E27FC236}">
                <a16:creationId xmlns:a16="http://schemas.microsoft.com/office/drawing/2014/main" id="{4E4019F8-742E-9EEF-F591-C9666AC32AF1}"/>
              </a:ext>
            </a:extLst>
          </p:cNvPr>
          <p:cNvSpPr>
            <a:spLocks noGrp="1"/>
          </p:cNvSpPr>
          <p:nvPr>
            <p:ph type="title"/>
          </p:nvPr>
        </p:nvSpPr>
        <p:spPr>
          <a:xfrm>
            <a:off x="6272783" y="722376"/>
            <a:ext cx="5138927" cy="1581912"/>
          </a:xfrm>
        </p:spPr>
        <p:txBody>
          <a:bodyPr vert="horz" lIns="91440" tIns="45720" rIns="91440" bIns="45720" rtlCol="0" anchor="b">
            <a:normAutofit/>
          </a:bodyPr>
          <a:lstStyle>
            <a:lvl1pPr>
              <a:defRPr lang="en-US" sz="6000" dirty="0">
                <a:gradFill>
                  <a:gsLst>
                    <a:gs pos="0">
                      <a:schemeClr val="accent2"/>
                    </a:gs>
                    <a:gs pos="100000">
                      <a:schemeClr val="accent5"/>
                    </a:gs>
                  </a:gsLst>
                  <a:lin ang="12000000" scaled="0"/>
                </a:gradFill>
              </a:defRPr>
            </a:lvl1pPr>
          </a:lstStyle>
          <a:p>
            <a:pPr lvl="0"/>
            <a:r>
              <a:rPr lang="en-US"/>
              <a:t>Click to edit Master title style</a:t>
            </a:r>
            <a:endParaRPr lang="en-US" dirty="0"/>
          </a:p>
        </p:txBody>
      </p:sp>
      <p:sp>
        <p:nvSpPr>
          <p:cNvPr id="11" name="Picture Placeholder 10">
            <a:extLst>
              <a:ext uri="{FF2B5EF4-FFF2-40B4-BE49-F238E27FC236}">
                <a16:creationId xmlns:a16="http://schemas.microsoft.com/office/drawing/2014/main" id="{630EF3B0-9D02-EBD8-2D14-79BF34534AA1}"/>
              </a:ext>
            </a:extLst>
          </p:cNvPr>
          <p:cNvSpPr>
            <a:spLocks noGrp="1"/>
          </p:cNvSpPr>
          <p:nvPr>
            <p:ph type="pic" sz="quarter" idx="17" hasCustomPrompt="1"/>
          </p:nvPr>
        </p:nvSpPr>
        <p:spPr>
          <a:xfrm>
            <a:off x="119307" y="0"/>
            <a:ext cx="5413248" cy="6858000"/>
          </a:xfrm>
          <a:blipFill>
            <a:blip r:embed="rId2">
              <a:alphaModFix amt="70000"/>
            </a:blip>
            <a:stretch>
              <a:fillRect/>
            </a:stretch>
          </a:blipFill>
        </p:spPr>
        <p:txBody>
          <a:bodyPr/>
          <a:lstStyle>
            <a:lvl1pPr marL="0" indent="0">
              <a:buNone/>
              <a:defRPr/>
            </a:lvl1pPr>
          </a:lstStyle>
          <a:p>
            <a:r>
              <a:rPr lang="en-US" dirty="0"/>
              <a:t>.</a:t>
            </a:r>
          </a:p>
        </p:txBody>
      </p:sp>
      <p:sp>
        <p:nvSpPr>
          <p:cNvPr id="7" name="Content Placeholder 6">
            <a:extLst>
              <a:ext uri="{FF2B5EF4-FFF2-40B4-BE49-F238E27FC236}">
                <a16:creationId xmlns:a16="http://schemas.microsoft.com/office/drawing/2014/main" id="{28C8B19A-6FC1-2B71-0BFB-9274CBF396B9}"/>
              </a:ext>
            </a:extLst>
          </p:cNvPr>
          <p:cNvSpPr>
            <a:spLocks noGrp="1"/>
          </p:cNvSpPr>
          <p:nvPr>
            <p:ph sz="quarter" idx="13"/>
          </p:nvPr>
        </p:nvSpPr>
        <p:spPr>
          <a:xfrm>
            <a:off x="6272784" y="2834640"/>
            <a:ext cx="5138928" cy="2999232"/>
          </a:xfrm>
        </p:spPr>
        <p:txBody>
          <a:bodyPr vert="horz" lIns="91440" tIns="45720" rIns="91440" bIns="45720" rtlCol="0" anchor="b">
            <a:normAutofit/>
          </a:bodyPr>
          <a:lstStyle>
            <a:lvl1pPr marL="457200" indent="-457200">
              <a:buFont typeface="+mj-lt"/>
              <a:buAutoNum type="arabicPeriod"/>
              <a:defRPr lang="en-US" sz="2000" dirty="0"/>
            </a:lvl1pPr>
            <a:lvl2pPr marL="571500" indent="-342900">
              <a:buFont typeface="+mj-lt"/>
              <a:buAutoNum type="arabicPeriod"/>
              <a:defRPr lang="en-US" sz="1800" dirty="0"/>
            </a:lvl2pPr>
            <a:lvl3pPr marL="800100" indent="-342900">
              <a:buFont typeface="+mj-lt"/>
              <a:buAutoNum type="arabicPeriod"/>
              <a:defRPr lang="en-US" sz="1600" dirty="0"/>
            </a:lvl3pPr>
            <a:lvl4pPr>
              <a:buFont typeface="+mj-lt"/>
              <a:buAutoNum type="arabicPeriod"/>
              <a:defRPr lang="en-US" sz="1400" dirty="0"/>
            </a:lvl4pPr>
            <a:lvl5pPr>
              <a:buFont typeface="+mj-lt"/>
              <a:buAutoNum type="arabicPeriod"/>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7">
            <a:extLst>
              <a:ext uri="{FF2B5EF4-FFF2-40B4-BE49-F238E27FC236}">
                <a16:creationId xmlns:a16="http://schemas.microsoft.com/office/drawing/2014/main" id="{19E554EC-D104-642A-5E42-E4CFB243523F}"/>
              </a:ext>
            </a:extLst>
          </p:cNvPr>
          <p:cNvSpPr>
            <a:spLocks noGrp="1"/>
          </p:cNvSpPr>
          <p:nvPr>
            <p:ph type="ftr" sz="quarter" idx="15"/>
          </p:nvPr>
        </p:nvSpPr>
        <p:spPr>
          <a:xfrm>
            <a:off x="6272784" y="6318504"/>
            <a:ext cx="3569956" cy="365760"/>
          </a:xfrm>
        </p:spPr>
        <p:txBody>
          <a:bodyPr/>
          <a:lstStyle/>
          <a:p>
            <a:endParaRPr lang="en-PE"/>
          </a:p>
        </p:txBody>
      </p:sp>
      <p:sp>
        <p:nvSpPr>
          <p:cNvPr id="6" name="Date Placeholder 5">
            <a:extLst>
              <a:ext uri="{FF2B5EF4-FFF2-40B4-BE49-F238E27FC236}">
                <a16:creationId xmlns:a16="http://schemas.microsoft.com/office/drawing/2014/main" id="{C3B19A28-AC79-CF20-C703-D6B27C01698A}"/>
              </a:ext>
            </a:extLst>
          </p:cNvPr>
          <p:cNvSpPr>
            <a:spLocks noGrp="1"/>
          </p:cNvSpPr>
          <p:nvPr>
            <p:ph type="dt" sz="half" idx="14"/>
          </p:nvPr>
        </p:nvSpPr>
        <p:spPr>
          <a:xfrm>
            <a:off x="10075652" y="6318504"/>
            <a:ext cx="1491507" cy="365760"/>
          </a:xfrm>
        </p:spPr>
        <p:txBody>
          <a:bodyPr/>
          <a:lstStyle/>
          <a:p>
            <a:fld id="{282F22BF-EA3B-054A-B930-430EDE13925D}" type="datetimeFigureOut">
              <a:rPr lang="en-PE" smtClean="0"/>
              <a:t>10/23/2025</a:t>
            </a:fld>
            <a:endParaRPr lang="en-PE"/>
          </a:p>
        </p:txBody>
      </p:sp>
      <p:sp>
        <p:nvSpPr>
          <p:cNvPr id="9" name="Slide Number Placeholder 8">
            <a:extLst>
              <a:ext uri="{FF2B5EF4-FFF2-40B4-BE49-F238E27FC236}">
                <a16:creationId xmlns:a16="http://schemas.microsoft.com/office/drawing/2014/main" id="{47E23A16-5291-F71A-D460-81EE611EA8B8}"/>
              </a:ext>
            </a:extLst>
          </p:cNvPr>
          <p:cNvSpPr>
            <a:spLocks noGrp="1"/>
          </p:cNvSpPr>
          <p:nvPr>
            <p:ph type="sldNum" sz="quarter" idx="16"/>
          </p:nvPr>
        </p:nvSpPr>
        <p:spPr/>
        <p:txBody>
          <a:bodyPr/>
          <a:lstStyle/>
          <a:p>
            <a:fld id="{F54FFCAB-23D7-3F49-95CA-9546CAD17C82}" type="slidenum">
              <a:rPr lang="en-PE" smtClean="0"/>
              <a:t>‹#›</a:t>
            </a:fld>
            <a:endParaRPr lang="en-PE"/>
          </a:p>
        </p:txBody>
      </p:sp>
    </p:spTree>
    <p:extLst>
      <p:ext uri="{BB962C8B-B14F-4D97-AF65-F5344CB8AC3E}">
        <p14:creationId xmlns:p14="http://schemas.microsoft.com/office/powerpoint/2010/main" val="1111824903"/>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Content 2">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8CE855AC-5F95-123D-E0A1-CBD75D8FD00A}"/>
              </a:ext>
              <a:ext uri="{C183D7F6-B498-43B3-948B-1728B52AA6E4}">
                <adec:decorative xmlns:adec="http://schemas.microsoft.com/office/drawing/2017/decorative" val="1"/>
              </a:ext>
            </a:extLst>
          </p:cNvPr>
          <p:cNvGrpSpPr/>
          <p:nvPr/>
        </p:nvGrpSpPr>
        <p:grpSpPr>
          <a:xfrm rot="10800000">
            <a:off x="0" y="6743026"/>
            <a:ext cx="12207200" cy="123363"/>
            <a:chOff x="-5025" y="6737718"/>
            <a:chExt cx="12207200" cy="123363"/>
          </a:xfrm>
        </p:grpSpPr>
        <p:sp>
          <p:nvSpPr>
            <p:cNvPr id="11" name="Rectangle 10">
              <a:extLst>
                <a:ext uri="{FF2B5EF4-FFF2-40B4-BE49-F238E27FC236}">
                  <a16:creationId xmlns:a16="http://schemas.microsoft.com/office/drawing/2014/main" id="{F3A6A854-7BA6-35FC-898F-37F3BC10E5DB}"/>
                </a:ext>
              </a:extLst>
            </p:cNvPr>
            <p:cNvSpPr/>
            <p:nvPr/>
          </p:nvSpPr>
          <p:spPr>
            <a:xfrm rot="5400000" flipH="1">
              <a:off x="6036894" y="695800"/>
              <a:ext cx="123362" cy="12207199"/>
            </a:xfrm>
            <a:prstGeom prst="rect">
              <a:avLst/>
            </a:prstGeom>
            <a:gradFill>
              <a:gsLst>
                <a:gs pos="0">
                  <a:schemeClr val="accent5"/>
                </a:gs>
                <a:gs pos="10000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6455EF75-521C-7F12-2397-68B6128751E8}"/>
                </a:ext>
              </a:extLst>
            </p:cNvPr>
            <p:cNvSpPr/>
            <p:nvPr/>
          </p:nvSpPr>
          <p:spPr>
            <a:xfrm rot="16200000">
              <a:off x="9176406" y="3835311"/>
              <a:ext cx="123362" cy="5928176"/>
            </a:xfrm>
            <a:prstGeom prst="rect">
              <a:avLst/>
            </a:prstGeom>
            <a:gradFill>
              <a:gsLst>
                <a:gs pos="1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1682496" y="2222436"/>
            <a:ext cx="4160520" cy="2825496"/>
          </a:xfrm>
        </p:spPr>
        <p:txBody>
          <a:bodyPr anchor="t">
            <a:normAutofit/>
          </a:bodyPr>
          <a:lstStyle>
            <a:lvl1pPr>
              <a:defRPr sz="4000">
                <a:gradFill>
                  <a:gsLst>
                    <a:gs pos="0">
                      <a:schemeClr val="accent5"/>
                    </a:gs>
                    <a:gs pos="100000">
                      <a:schemeClr val="accent2"/>
                    </a:gs>
                  </a:gsLst>
                  <a:lin ang="13800000" scaled="0"/>
                </a:gradFill>
              </a:defRPr>
            </a:lvl1pPr>
          </a:lstStyle>
          <a:p>
            <a:r>
              <a:rPr lang="en-US"/>
              <a:t>Click to edit Master title style</a:t>
            </a:r>
            <a:endParaRPr lang="en-US" dirty="0"/>
          </a:p>
        </p:txBody>
      </p:sp>
      <p:sp>
        <p:nvSpPr>
          <p:cNvPr id="8" name="Content Placeholder 7">
            <a:extLst>
              <a:ext uri="{FF2B5EF4-FFF2-40B4-BE49-F238E27FC236}">
                <a16:creationId xmlns:a16="http://schemas.microsoft.com/office/drawing/2014/main" id="{7D633F00-464B-3088-812A-40496FD1021A}"/>
              </a:ext>
            </a:extLst>
          </p:cNvPr>
          <p:cNvSpPr>
            <a:spLocks noGrp="1"/>
          </p:cNvSpPr>
          <p:nvPr>
            <p:ph sz="quarter" idx="13"/>
          </p:nvPr>
        </p:nvSpPr>
        <p:spPr>
          <a:xfrm>
            <a:off x="6437376" y="2222436"/>
            <a:ext cx="3959352" cy="2697480"/>
          </a:xfrm>
        </p:spPr>
        <p:txBody>
          <a:bodyPr vert="horz" lIns="91440" tIns="45720" rIns="91440" bIns="45720" rtlCol="0">
            <a:normAutofit/>
          </a:bodyPr>
          <a:lstStyle>
            <a:lvl1pPr marL="0" indent="0">
              <a:buNone/>
              <a:defRPr lang="en-US" dirty="0"/>
            </a:lvl1pPr>
            <a:lvl2pPr marL="228600" indent="0">
              <a:buNone/>
              <a:defRPr lang="en-US" dirty="0"/>
            </a:lvl2pPr>
            <a:lvl3pPr marL="457200" indent="0">
              <a:buNone/>
              <a:defRPr lang="en-US" dirty="0"/>
            </a:lvl3pPr>
            <a:lvl4pPr marL="685800" indent="0">
              <a:buNone/>
              <a:defRPr lang="en-US" dirty="0"/>
            </a:lvl4pPr>
            <a:lvl5pPr marL="914400" indent="0">
              <a:buNone/>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Footer Placeholder 13">
            <a:extLst>
              <a:ext uri="{FF2B5EF4-FFF2-40B4-BE49-F238E27FC236}">
                <a16:creationId xmlns:a16="http://schemas.microsoft.com/office/drawing/2014/main" id="{F09CF825-511F-35F8-E0EC-636033ED43EE}"/>
              </a:ext>
            </a:extLst>
          </p:cNvPr>
          <p:cNvSpPr>
            <a:spLocks noGrp="1"/>
          </p:cNvSpPr>
          <p:nvPr>
            <p:ph type="ftr" sz="quarter" idx="15"/>
          </p:nvPr>
        </p:nvSpPr>
        <p:spPr/>
        <p:txBody>
          <a:bodyPr/>
          <a:lstStyle/>
          <a:p>
            <a:endParaRPr lang="en-PE"/>
          </a:p>
        </p:txBody>
      </p:sp>
      <p:sp>
        <p:nvSpPr>
          <p:cNvPr id="13" name="Date Placeholder 12">
            <a:extLst>
              <a:ext uri="{FF2B5EF4-FFF2-40B4-BE49-F238E27FC236}">
                <a16:creationId xmlns:a16="http://schemas.microsoft.com/office/drawing/2014/main" id="{36A82C16-EB1A-4294-103B-715F071E5A35}"/>
              </a:ext>
            </a:extLst>
          </p:cNvPr>
          <p:cNvSpPr>
            <a:spLocks noGrp="1"/>
          </p:cNvSpPr>
          <p:nvPr>
            <p:ph type="dt" sz="half" idx="14"/>
          </p:nvPr>
        </p:nvSpPr>
        <p:spPr/>
        <p:txBody>
          <a:bodyPr/>
          <a:lstStyle/>
          <a:p>
            <a:fld id="{282F22BF-EA3B-054A-B930-430EDE13925D}" type="datetimeFigureOut">
              <a:rPr lang="en-PE" smtClean="0"/>
              <a:t>10/23/2025</a:t>
            </a:fld>
            <a:endParaRPr lang="en-PE"/>
          </a:p>
        </p:txBody>
      </p:sp>
      <p:sp>
        <p:nvSpPr>
          <p:cNvPr id="15" name="Slide Number Placeholder 14">
            <a:extLst>
              <a:ext uri="{FF2B5EF4-FFF2-40B4-BE49-F238E27FC236}">
                <a16:creationId xmlns:a16="http://schemas.microsoft.com/office/drawing/2014/main" id="{727EA83B-52EA-A0B8-E2E8-C9D1FE273B22}"/>
              </a:ext>
            </a:extLst>
          </p:cNvPr>
          <p:cNvSpPr>
            <a:spLocks noGrp="1"/>
          </p:cNvSpPr>
          <p:nvPr>
            <p:ph type="sldNum" sz="quarter" idx="16"/>
          </p:nvPr>
        </p:nvSpPr>
        <p:spPr/>
        <p:txBody>
          <a:bodyPr/>
          <a:lstStyle/>
          <a:p>
            <a:fld id="{F54FFCAB-23D7-3F49-95CA-9546CAD17C82}" type="slidenum">
              <a:rPr lang="en-PE" smtClean="0"/>
              <a:t>‹#›</a:t>
            </a:fld>
            <a:endParaRPr lang="en-PE"/>
          </a:p>
        </p:txBody>
      </p:sp>
    </p:spTree>
    <p:extLst>
      <p:ext uri="{BB962C8B-B14F-4D97-AF65-F5344CB8AC3E}">
        <p14:creationId xmlns:p14="http://schemas.microsoft.com/office/powerpoint/2010/main" val="14346660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Content 3">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474537F0-59D7-5CF5-65CE-33DFA62B3767}"/>
              </a:ext>
              <a:ext uri="{C183D7F6-B498-43B3-948B-1728B52AA6E4}">
                <adec:decorative xmlns:adec="http://schemas.microsoft.com/office/drawing/2017/decorative" val="1"/>
              </a:ext>
            </a:extLst>
          </p:cNvPr>
          <p:cNvGrpSpPr/>
          <p:nvPr/>
        </p:nvGrpSpPr>
        <p:grpSpPr>
          <a:xfrm rot="10800000">
            <a:off x="0" y="6743026"/>
            <a:ext cx="12207200" cy="123363"/>
            <a:chOff x="-5025" y="6737718"/>
            <a:chExt cx="12207200" cy="123363"/>
          </a:xfrm>
        </p:grpSpPr>
        <p:sp>
          <p:nvSpPr>
            <p:cNvPr id="11" name="Rectangle 10">
              <a:extLst>
                <a:ext uri="{FF2B5EF4-FFF2-40B4-BE49-F238E27FC236}">
                  <a16:creationId xmlns:a16="http://schemas.microsoft.com/office/drawing/2014/main" id="{C7EFD035-FCE9-275A-5EEF-94FC6583E39A}"/>
                </a:ext>
              </a:extLst>
            </p:cNvPr>
            <p:cNvSpPr/>
            <p:nvPr/>
          </p:nvSpPr>
          <p:spPr>
            <a:xfrm rot="5400000" flipH="1">
              <a:off x="6036894" y="695800"/>
              <a:ext cx="123362" cy="12207199"/>
            </a:xfrm>
            <a:prstGeom prst="rect">
              <a:avLst/>
            </a:prstGeom>
            <a:gradFill>
              <a:gsLst>
                <a:gs pos="0">
                  <a:schemeClr val="accent5"/>
                </a:gs>
                <a:gs pos="10000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DFF3E46-4915-D511-DDA5-9451667C3C81}"/>
                </a:ext>
              </a:extLst>
            </p:cNvPr>
            <p:cNvSpPr/>
            <p:nvPr/>
          </p:nvSpPr>
          <p:spPr>
            <a:xfrm rot="16200000">
              <a:off x="9176406" y="3835311"/>
              <a:ext cx="123362" cy="5928176"/>
            </a:xfrm>
            <a:prstGeom prst="rect">
              <a:avLst/>
            </a:prstGeom>
            <a:gradFill>
              <a:gsLst>
                <a:gs pos="1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1368552" y="2048256"/>
            <a:ext cx="3813048" cy="3538728"/>
          </a:xfrm>
        </p:spPr>
        <p:txBody>
          <a:bodyPr anchor="t">
            <a:normAutofit/>
          </a:bodyPr>
          <a:lstStyle>
            <a:lvl1pPr>
              <a:defRPr sz="3200">
                <a:gradFill>
                  <a:gsLst>
                    <a:gs pos="0">
                      <a:schemeClr val="accent5"/>
                    </a:gs>
                    <a:gs pos="100000">
                      <a:schemeClr val="accent2"/>
                    </a:gs>
                  </a:gsLst>
                  <a:lin ang="13800000" scaled="0"/>
                </a:gradFill>
              </a:defRPr>
            </a:lvl1pPr>
          </a:lstStyle>
          <a:p>
            <a:r>
              <a:rPr lang="en-US"/>
              <a:t>Click to edit Master title style</a:t>
            </a:r>
            <a:endParaRPr lang="en-US" dirty="0"/>
          </a:p>
        </p:txBody>
      </p:sp>
      <p:sp>
        <p:nvSpPr>
          <p:cNvPr id="8" name="Content Placeholder 7">
            <a:extLst>
              <a:ext uri="{FF2B5EF4-FFF2-40B4-BE49-F238E27FC236}">
                <a16:creationId xmlns:a16="http://schemas.microsoft.com/office/drawing/2014/main" id="{D42D62A0-8127-CE86-0633-0D65E1E136F7}"/>
              </a:ext>
            </a:extLst>
          </p:cNvPr>
          <p:cNvSpPr>
            <a:spLocks noGrp="1"/>
          </p:cNvSpPr>
          <p:nvPr>
            <p:ph sz="quarter" idx="13"/>
          </p:nvPr>
        </p:nvSpPr>
        <p:spPr>
          <a:xfrm>
            <a:off x="5775960" y="2048256"/>
            <a:ext cx="5047488" cy="3538728"/>
          </a:xfrm>
        </p:spPr>
        <p:txBody>
          <a:bodyPr vert="horz" lIns="91440" tIns="45720" rIns="91440" bIns="45720" rtlCol="0">
            <a:normAutofit/>
          </a:bodyPr>
          <a:lstStyle>
            <a:lvl1pPr>
              <a:defRPr lang="en-US"/>
            </a:lvl1pPr>
            <a:lvl2pPr>
              <a:defRPr lang="en-US"/>
            </a:lvl2pPr>
            <a:lvl3pPr>
              <a:defRPr lang="en-US"/>
            </a:lvl3pPr>
            <a:lvl4pPr>
              <a:defRPr lang="en-US"/>
            </a:lvl4pPr>
            <a:lvl5pPr>
              <a:defRPr lang="en-US"/>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ooter Placeholder 6">
            <a:extLst>
              <a:ext uri="{FF2B5EF4-FFF2-40B4-BE49-F238E27FC236}">
                <a16:creationId xmlns:a16="http://schemas.microsoft.com/office/drawing/2014/main" id="{57CB2298-A12A-D380-ED4F-AD870434F233}"/>
              </a:ext>
            </a:extLst>
          </p:cNvPr>
          <p:cNvSpPr>
            <a:spLocks noGrp="1"/>
          </p:cNvSpPr>
          <p:nvPr>
            <p:ph type="ftr" sz="quarter" idx="15"/>
          </p:nvPr>
        </p:nvSpPr>
        <p:spPr/>
        <p:txBody>
          <a:bodyPr/>
          <a:lstStyle/>
          <a:p>
            <a:endParaRPr lang="en-PE"/>
          </a:p>
        </p:txBody>
      </p:sp>
      <p:sp>
        <p:nvSpPr>
          <p:cNvPr id="3" name="Date Placeholder 2">
            <a:extLst>
              <a:ext uri="{FF2B5EF4-FFF2-40B4-BE49-F238E27FC236}">
                <a16:creationId xmlns:a16="http://schemas.microsoft.com/office/drawing/2014/main" id="{9D1F2EAD-3327-FA60-8B7F-6CBBD02C3F07}"/>
              </a:ext>
            </a:extLst>
          </p:cNvPr>
          <p:cNvSpPr>
            <a:spLocks noGrp="1"/>
          </p:cNvSpPr>
          <p:nvPr>
            <p:ph type="dt" sz="half" idx="14"/>
          </p:nvPr>
        </p:nvSpPr>
        <p:spPr/>
        <p:txBody>
          <a:bodyPr/>
          <a:lstStyle/>
          <a:p>
            <a:fld id="{282F22BF-EA3B-054A-B930-430EDE13925D}" type="datetimeFigureOut">
              <a:rPr lang="en-PE" smtClean="0"/>
              <a:t>10/23/2025</a:t>
            </a:fld>
            <a:endParaRPr lang="en-PE"/>
          </a:p>
        </p:txBody>
      </p:sp>
      <p:sp>
        <p:nvSpPr>
          <p:cNvPr id="9" name="Slide Number Placeholder 8">
            <a:extLst>
              <a:ext uri="{FF2B5EF4-FFF2-40B4-BE49-F238E27FC236}">
                <a16:creationId xmlns:a16="http://schemas.microsoft.com/office/drawing/2014/main" id="{A63D4A7C-9E9E-96BC-68B8-3F92C9B3B40E}"/>
              </a:ext>
            </a:extLst>
          </p:cNvPr>
          <p:cNvSpPr>
            <a:spLocks noGrp="1"/>
          </p:cNvSpPr>
          <p:nvPr>
            <p:ph type="sldNum" sz="quarter" idx="16"/>
          </p:nvPr>
        </p:nvSpPr>
        <p:spPr/>
        <p:txBody>
          <a:bodyPr/>
          <a:lstStyle/>
          <a:p>
            <a:fld id="{F54FFCAB-23D7-3F49-95CA-9546CAD17C82}" type="slidenum">
              <a:rPr lang="en-PE" smtClean="0"/>
              <a:t>‹#›</a:t>
            </a:fld>
            <a:endParaRPr lang="en-PE"/>
          </a:p>
        </p:txBody>
      </p:sp>
    </p:spTree>
    <p:extLst>
      <p:ext uri="{BB962C8B-B14F-4D97-AF65-F5344CB8AC3E}">
        <p14:creationId xmlns:p14="http://schemas.microsoft.com/office/powerpoint/2010/main" val="13889992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Content 4">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50675FE4-1839-CB8F-7574-8FBCED9706D1}"/>
              </a:ext>
              <a:ext uri="{C183D7F6-B498-43B3-948B-1728B52AA6E4}">
                <adec:decorative xmlns:adec="http://schemas.microsoft.com/office/drawing/2017/decorative" val="1"/>
              </a:ext>
            </a:extLst>
          </p:cNvPr>
          <p:cNvGrpSpPr/>
          <p:nvPr/>
        </p:nvGrpSpPr>
        <p:grpSpPr>
          <a:xfrm rot="10800000">
            <a:off x="0" y="6743026"/>
            <a:ext cx="12207200" cy="123363"/>
            <a:chOff x="-5025" y="6737718"/>
            <a:chExt cx="12207200" cy="123363"/>
          </a:xfrm>
        </p:grpSpPr>
        <p:sp>
          <p:nvSpPr>
            <p:cNvPr id="9" name="Rectangle 8">
              <a:extLst>
                <a:ext uri="{FF2B5EF4-FFF2-40B4-BE49-F238E27FC236}">
                  <a16:creationId xmlns:a16="http://schemas.microsoft.com/office/drawing/2014/main" id="{1C309010-BB96-4CE9-3A39-43FA59198DD0}"/>
                </a:ext>
              </a:extLst>
            </p:cNvPr>
            <p:cNvSpPr/>
            <p:nvPr/>
          </p:nvSpPr>
          <p:spPr>
            <a:xfrm rot="5400000" flipH="1">
              <a:off x="6036894" y="695800"/>
              <a:ext cx="123362" cy="12207199"/>
            </a:xfrm>
            <a:prstGeom prst="rect">
              <a:avLst/>
            </a:prstGeom>
            <a:gradFill>
              <a:gsLst>
                <a:gs pos="0">
                  <a:schemeClr val="accent5"/>
                </a:gs>
                <a:gs pos="10000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2D5C3E8-4075-EEED-D3DC-B1B0DCD9F940}"/>
                </a:ext>
              </a:extLst>
            </p:cNvPr>
            <p:cNvSpPr/>
            <p:nvPr/>
          </p:nvSpPr>
          <p:spPr>
            <a:xfrm rot="16200000">
              <a:off x="9176406" y="3835311"/>
              <a:ext cx="123362" cy="5928176"/>
            </a:xfrm>
            <a:prstGeom prst="rect">
              <a:avLst/>
            </a:prstGeom>
            <a:gradFill>
              <a:gsLst>
                <a:gs pos="1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612648" y="722376"/>
            <a:ext cx="7214616" cy="1280160"/>
          </a:xfrm>
        </p:spPr>
        <p:txBody>
          <a:bodyPr anchor="t">
            <a:normAutofit/>
          </a:bodyPr>
          <a:lstStyle>
            <a:lvl1pPr>
              <a:defRPr sz="4000">
                <a:gradFill>
                  <a:gsLst>
                    <a:gs pos="0">
                      <a:schemeClr val="accent5"/>
                    </a:gs>
                    <a:gs pos="100000">
                      <a:schemeClr val="accent2"/>
                    </a:gs>
                  </a:gsLst>
                  <a:lin ang="13800000" scaled="0"/>
                </a:gradFill>
              </a:defRPr>
            </a:lvl1pPr>
          </a:lstStyle>
          <a:p>
            <a:r>
              <a:rPr lang="en-US"/>
              <a:t>Click to edit Master title style</a:t>
            </a:r>
            <a:endParaRPr lang="en-US" dirty="0"/>
          </a:p>
        </p:txBody>
      </p:sp>
      <p:sp>
        <p:nvSpPr>
          <p:cNvPr id="8" name="Content Placeholder 7">
            <a:extLst>
              <a:ext uri="{FF2B5EF4-FFF2-40B4-BE49-F238E27FC236}">
                <a16:creationId xmlns:a16="http://schemas.microsoft.com/office/drawing/2014/main" id="{FFB4667A-FE47-8556-FD3A-55FDBA801D76}"/>
              </a:ext>
            </a:extLst>
          </p:cNvPr>
          <p:cNvSpPr>
            <a:spLocks noGrp="1"/>
          </p:cNvSpPr>
          <p:nvPr>
            <p:ph sz="quarter" idx="13"/>
          </p:nvPr>
        </p:nvSpPr>
        <p:spPr>
          <a:xfrm>
            <a:off x="3922776" y="2240280"/>
            <a:ext cx="7349947" cy="3721608"/>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11">
            <a:extLst>
              <a:ext uri="{FF2B5EF4-FFF2-40B4-BE49-F238E27FC236}">
                <a16:creationId xmlns:a16="http://schemas.microsoft.com/office/drawing/2014/main" id="{4A089F15-F7A9-6130-79CF-D853C6B4B742}"/>
              </a:ext>
            </a:extLst>
          </p:cNvPr>
          <p:cNvSpPr>
            <a:spLocks noGrp="1"/>
          </p:cNvSpPr>
          <p:nvPr>
            <p:ph type="ftr" sz="quarter" idx="15"/>
          </p:nvPr>
        </p:nvSpPr>
        <p:spPr/>
        <p:txBody>
          <a:bodyPr/>
          <a:lstStyle/>
          <a:p>
            <a:endParaRPr lang="en-PE"/>
          </a:p>
        </p:txBody>
      </p:sp>
      <p:sp>
        <p:nvSpPr>
          <p:cNvPr id="11" name="Date Placeholder 10">
            <a:extLst>
              <a:ext uri="{FF2B5EF4-FFF2-40B4-BE49-F238E27FC236}">
                <a16:creationId xmlns:a16="http://schemas.microsoft.com/office/drawing/2014/main" id="{65C79459-C978-FF61-F7FC-DC5D1F170174}"/>
              </a:ext>
            </a:extLst>
          </p:cNvPr>
          <p:cNvSpPr>
            <a:spLocks noGrp="1"/>
          </p:cNvSpPr>
          <p:nvPr>
            <p:ph type="dt" sz="half" idx="14"/>
          </p:nvPr>
        </p:nvSpPr>
        <p:spPr/>
        <p:txBody>
          <a:bodyPr/>
          <a:lstStyle/>
          <a:p>
            <a:fld id="{282F22BF-EA3B-054A-B930-430EDE13925D}" type="datetimeFigureOut">
              <a:rPr lang="en-PE" smtClean="0"/>
              <a:t>10/23/2025</a:t>
            </a:fld>
            <a:endParaRPr lang="en-PE"/>
          </a:p>
        </p:txBody>
      </p:sp>
      <p:sp>
        <p:nvSpPr>
          <p:cNvPr id="13" name="Slide Number Placeholder 12">
            <a:extLst>
              <a:ext uri="{FF2B5EF4-FFF2-40B4-BE49-F238E27FC236}">
                <a16:creationId xmlns:a16="http://schemas.microsoft.com/office/drawing/2014/main" id="{BFFBCCE1-48C7-7734-891D-F4664CC97B6C}"/>
              </a:ext>
            </a:extLst>
          </p:cNvPr>
          <p:cNvSpPr>
            <a:spLocks noGrp="1"/>
          </p:cNvSpPr>
          <p:nvPr>
            <p:ph type="sldNum" sz="quarter" idx="16"/>
          </p:nvPr>
        </p:nvSpPr>
        <p:spPr/>
        <p:txBody>
          <a:bodyPr/>
          <a:lstStyle/>
          <a:p>
            <a:fld id="{F54FFCAB-23D7-3F49-95CA-9546CAD17C82}" type="slidenum">
              <a:rPr lang="en-PE" smtClean="0"/>
              <a:t>‹#›</a:t>
            </a:fld>
            <a:endParaRPr lang="en-PE"/>
          </a:p>
        </p:txBody>
      </p:sp>
    </p:spTree>
    <p:extLst>
      <p:ext uri="{BB962C8B-B14F-4D97-AF65-F5344CB8AC3E}">
        <p14:creationId xmlns:p14="http://schemas.microsoft.com/office/powerpoint/2010/main" val="42171898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Content 5">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43A83600-30C4-2F21-93C5-D07537A39648}"/>
              </a:ext>
              <a:ext uri="{C183D7F6-B498-43B3-948B-1728B52AA6E4}">
                <adec:decorative xmlns:adec="http://schemas.microsoft.com/office/drawing/2017/decorative" val="1"/>
              </a:ext>
            </a:extLst>
          </p:cNvPr>
          <p:cNvGrpSpPr/>
          <p:nvPr/>
        </p:nvGrpSpPr>
        <p:grpSpPr>
          <a:xfrm rot="10800000">
            <a:off x="0" y="6743026"/>
            <a:ext cx="12207200" cy="123363"/>
            <a:chOff x="-5025" y="6737718"/>
            <a:chExt cx="12207200" cy="123363"/>
          </a:xfrm>
        </p:grpSpPr>
        <p:sp>
          <p:nvSpPr>
            <p:cNvPr id="11" name="Rectangle 10">
              <a:extLst>
                <a:ext uri="{FF2B5EF4-FFF2-40B4-BE49-F238E27FC236}">
                  <a16:creationId xmlns:a16="http://schemas.microsoft.com/office/drawing/2014/main" id="{BA1F9F49-F979-53D6-3ED8-352816078D4C}"/>
                </a:ext>
              </a:extLst>
            </p:cNvPr>
            <p:cNvSpPr/>
            <p:nvPr/>
          </p:nvSpPr>
          <p:spPr>
            <a:xfrm rot="5400000" flipH="1">
              <a:off x="6036894" y="695800"/>
              <a:ext cx="123362" cy="12207199"/>
            </a:xfrm>
            <a:prstGeom prst="rect">
              <a:avLst/>
            </a:prstGeom>
            <a:gradFill>
              <a:gsLst>
                <a:gs pos="0">
                  <a:schemeClr val="accent5"/>
                </a:gs>
                <a:gs pos="10000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4745F95-9BA3-B7A5-F004-E2BB1CFFE2F8}"/>
                </a:ext>
              </a:extLst>
            </p:cNvPr>
            <p:cNvSpPr/>
            <p:nvPr/>
          </p:nvSpPr>
          <p:spPr>
            <a:xfrm rot="16200000">
              <a:off x="9176406" y="3835311"/>
              <a:ext cx="123362" cy="5928176"/>
            </a:xfrm>
            <a:prstGeom prst="rect">
              <a:avLst/>
            </a:prstGeom>
            <a:gradFill>
              <a:gsLst>
                <a:gs pos="1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612648" y="640080"/>
            <a:ext cx="4215384" cy="3136392"/>
          </a:xfrm>
        </p:spPr>
        <p:txBody>
          <a:bodyPr anchor="t">
            <a:normAutofit/>
          </a:bodyPr>
          <a:lstStyle>
            <a:lvl1pPr>
              <a:defRPr sz="3200">
                <a:gradFill>
                  <a:gsLst>
                    <a:gs pos="0">
                      <a:schemeClr val="accent5"/>
                    </a:gs>
                    <a:gs pos="100000">
                      <a:schemeClr val="accent2"/>
                    </a:gs>
                  </a:gsLst>
                  <a:lin ang="13800000" scaled="0"/>
                </a:gradFill>
              </a:defRPr>
            </a:lvl1pPr>
          </a:lstStyle>
          <a:p>
            <a:r>
              <a:rPr lang="en-US"/>
              <a:t>Click to edit Master title style</a:t>
            </a:r>
            <a:endParaRPr lang="en-US" dirty="0"/>
          </a:p>
        </p:txBody>
      </p:sp>
      <p:sp>
        <p:nvSpPr>
          <p:cNvPr id="8" name="Content Placeholder 7">
            <a:extLst>
              <a:ext uri="{FF2B5EF4-FFF2-40B4-BE49-F238E27FC236}">
                <a16:creationId xmlns:a16="http://schemas.microsoft.com/office/drawing/2014/main" id="{C6F072A2-EBC7-B7EA-DA98-BAC0AA46E7A4}"/>
              </a:ext>
            </a:extLst>
          </p:cNvPr>
          <p:cNvSpPr>
            <a:spLocks noGrp="1"/>
          </p:cNvSpPr>
          <p:nvPr>
            <p:ph sz="quarter" idx="13"/>
          </p:nvPr>
        </p:nvSpPr>
        <p:spPr>
          <a:xfrm>
            <a:off x="5568696" y="640080"/>
            <a:ext cx="5998464" cy="5696712"/>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ooter Placeholder 6">
            <a:extLst>
              <a:ext uri="{FF2B5EF4-FFF2-40B4-BE49-F238E27FC236}">
                <a16:creationId xmlns:a16="http://schemas.microsoft.com/office/drawing/2014/main" id="{CA8E192A-D6F1-1585-7133-0041C85402EF}"/>
              </a:ext>
            </a:extLst>
          </p:cNvPr>
          <p:cNvSpPr>
            <a:spLocks noGrp="1"/>
          </p:cNvSpPr>
          <p:nvPr>
            <p:ph type="ftr" sz="quarter" idx="15"/>
          </p:nvPr>
        </p:nvSpPr>
        <p:spPr/>
        <p:txBody>
          <a:bodyPr/>
          <a:lstStyle/>
          <a:p>
            <a:endParaRPr lang="en-PE"/>
          </a:p>
        </p:txBody>
      </p:sp>
      <p:sp>
        <p:nvSpPr>
          <p:cNvPr id="3" name="Date Placeholder 2">
            <a:extLst>
              <a:ext uri="{FF2B5EF4-FFF2-40B4-BE49-F238E27FC236}">
                <a16:creationId xmlns:a16="http://schemas.microsoft.com/office/drawing/2014/main" id="{45602332-ECCE-37C9-0CA1-1743D107C8E3}"/>
              </a:ext>
            </a:extLst>
          </p:cNvPr>
          <p:cNvSpPr>
            <a:spLocks noGrp="1"/>
          </p:cNvSpPr>
          <p:nvPr>
            <p:ph type="dt" sz="half" idx="14"/>
          </p:nvPr>
        </p:nvSpPr>
        <p:spPr/>
        <p:txBody>
          <a:bodyPr/>
          <a:lstStyle/>
          <a:p>
            <a:fld id="{282F22BF-EA3B-054A-B930-430EDE13925D}" type="datetimeFigureOut">
              <a:rPr lang="en-PE" smtClean="0"/>
              <a:t>10/23/2025</a:t>
            </a:fld>
            <a:endParaRPr lang="en-PE"/>
          </a:p>
        </p:txBody>
      </p:sp>
      <p:sp>
        <p:nvSpPr>
          <p:cNvPr id="9" name="Slide Number Placeholder 8">
            <a:extLst>
              <a:ext uri="{FF2B5EF4-FFF2-40B4-BE49-F238E27FC236}">
                <a16:creationId xmlns:a16="http://schemas.microsoft.com/office/drawing/2014/main" id="{8437B541-595D-1700-6A76-9AF7590B1866}"/>
              </a:ext>
            </a:extLst>
          </p:cNvPr>
          <p:cNvSpPr>
            <a:spLocks noGrp="1"/>
          </p:cNvSpPr>
          <p:nvPr>
            <p:ph type="sldNum" sz="quarter" idx="16"/>
          </p:nvPr>
        </p:nvSpPr>
        <p:spPr/>
        <p:txBody>
          <a:bodyPr/>
          <a:lstStyle/>
          <a:p>
            <a:fld id="{F54FFCAB-23D7-3F49-95CA-9546CAD17C82}" type="slidenum">
              <a:rPr lang="en-PE" smtClean="0"/>
              <a:t>‹#›</a:t>
            </a:fld>
            <a:endParaRPr lang="en-PE"/>
          </a:p>
        </p:txBody>
      </p:sp>
    </p:spTree>
    <p:extLst>
      <p:ext uri="{BB962C8B-B14F-4D97-AF65-F5344CB8AC3E}">
        <p14:creationId xmlns:p14="http://schemas.microsoft.com/office/powerpoint/2010/main" val="40233834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Content 6">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F604B371-347D-80EC-2C2C-C69CD2EF7B9D}"/>
              </a:ext>
              <a:ext uri="{C183D7F6-B498-43B3-948B-1728B52AA6E4}">
                <adec:decorative xmlns:adec="http://schemas.microsoft.com/office/drawing/2017/decorative" val="1"/>
              </a:ext>
            </a:extLst>
          </p:cNvPr>
          <p:cNvGrpSpPr/>
          <p:nvPr/>
        </p:nvGrpSpPr>
        <p:grpSpPr>
          <a:xfrm flipV="1">
            <a:off x="12068340" y="0"/>
            <a:ext cx="123362" cy="6858000"/>
            <a:chOff x="12068638" y="0"/>
            <a:chExt cx="123362" cy="6858000"/>
          </a:xfrm>
        </p:grpSpPr>
        <p:sp>
          <p:nvSpPr>
            <p:cNvPr id="5" name="Rectangle 4">
              <a:extLst>
                <a:ext uri="{FF2B5EF4-FFF2-40B4-BE49-F238E27FC236}">
                  <a16:creationId xmlns:a16="http://schemas.microsoft.com/office/drawing/2014/main" id="{3F227FEA-4B4B-3484-7267-B7BD65A4E9BF}"/>
                </a:ext>
              </a:extLst>
            </p:cNvPr>
            <p:cNvSpPr/>
            <p:nvPr/>
          </p:nvSpPr>
          <p:spPr>
            <a:xfrm>
              <a:off x="12068638" y="0"/>
              <a:ext cx="123362" cy="6858000"/>
            </a:xfrm>
            <a:prstGeom prst="rect">
              <a:avLst/>
            </a:prstGeom>
            <a:gradFill>
              <a:gsLst>
                <a:gs pos="0">
                  <a:schemeClr val="accent2"/>
                </a:gs>
                <a:gs pos="100000">
                  <a:schemeClr val="accent5"/>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753530AA-F724-4235-0FDF-84595FCBFBC1}"/>
                </a:ext>
              </a:extLst>
            </p:cNvPr>
            <p:cNvSpPr/>
            <p:nvPr/>
          </p:nvSpPr>
          <p:spPr>
            <a:xfrm>
              <a:off x="12068638" y="3527553"/>
              <a:ext cx="123362" cy="3330447"/>
            </a:xfrm>
            <a:prstGeom prst="rect">
              <a:avLst/>
            </a:prstGeom>
            <a:gradFill>
              <a:gsLst>
                <a:gs pos="19000">
                  <a:schemeClr val="accent5">
                    <a:lumMod val="60000"/>
                    <a:lumOff val="40000"/>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612648" y="621792"/>
            <a:ext cx="10872216" cy="749808"/>
          </a:xfrm>
        </p:spPr>
        <p:txBody>
          <a:bodyPr anchor="ctr">
            <a:normAutofit/>
          </a:bodyPr>
          <a:lstStyle>
            <a:lvl1pPr>
              <a:defRPr sz="3200">
                <a:gradFill>
                  <a:gsLst>
                    <a:gs pos="0">
                      <a:schemeClr val="accent5"/>
                    </a:gs>
                    <a:gs pos="100000">
                      <a:schemeClr val="accent2"/>
                    </a:gs>
                  </a:gsLst>
                  <a:lin ang="13800000" scaled="0"/>
                </a:gradFill>
              </a:defRPr>
            </a:lvl1pPr>
          </a:lstStyle>
          <a:p>
            <a:r>
              <a:rPr lang="en-US"/>
              <a:t>Click to edit Master title style</a:t>
            </a:r>
            <a:endParaRPr lang="en-US" dirty="0"/>
          </a:p>
        </p:txBody>
      </p:sp>
      <p:sp>
        <p:nvSpPr>
          <p:cNvPr id="8" name="Content Placeholder 7">
            <a:extLst>
              <a:ext uri="{FF2B5EF4-FFF2-40B4-BE49-F238E27FC236}">
                <a16:creationId xmlns:a16="http://schemas.microsoft.com/office/drawing/2014/main" id="{C6F072A2-EBC7-B7EA-DA98-BAC0AA46E7A4}"/>
              </a:ext>
            </a:extLst>
          </p:cNvPr>
          <p:cNvSpPr>
            <a:spLocks noGrp="1"/>
          </p:cNvSpPr>
          <p:nvPr>
            <p:ph sz="quarter" idx="13"/>
          </p:nvPr>
        </p:nvSpPr>
        <p:spPr>
          <a:xfrm>
            <a:off x="2249424" y="1591056"/>
            <a:ext cx="7772400" cy="4389120"/>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ooter Placeholder 6">
            <a:extLst>
              <a:ext uri="{FF2B5EF4-FFF2-40B4-BE49-F238E27FC236}">
                <a16:creationId xmlns:a16="http://schemas.microsoft.com/office/drawing/2014/main" id="{CA8E192A-D6F1-1585-7133-0041C85402EF}"/>
              </a:ext>
            </a:extLst>
          </p:cNvPr>
          <p:cNvSpPr>
            <a:spLocks noGrp="1"/>
          </p:cNvSpPr>
          <p:nvPr>
            <p:ph type="ftr" sz="quarter" idx="15"/>
          </p:nvPr>
        </p:nvSpPr>
        <p:spPr/>
        <p:txBody>
          <a:bodyPr/>
          <a:lstStyle/>
          <a:p>
            <a:endParaRPr lang="en-PE"/>
          </a:p>
        </p:txBody>
      </p:sp>
      <p:sp>
        <p:nvSpPr>
          <p:cNvPr id="3" name="Date Placeholder 2">
            <a:extLst>
              <a:ext uri="{FF2B5EF4-FFF2-40B4-BE49-F238E27FC236}">
                <a16:creationId xmlns:a16="http://schemas.microsoft.com/office/drawing/2014/main" id="{45602332-ECCE-37C9-0CA1-1743D107C8E3}"/>
              </a:ext>
            </a:extLst>
          </p:cNvPr>
          <p:cNvSpPr>
            <a:spLocks noGrp="1"/>
          </p:cNvSpPr>
          <p:nvPr>
            <p:ph type="dt" sz="half" idx="14"/>
          </p:nvPr>
        </p:nvSpPr>
        <p:spPr/>
        <p:txBody>
          <a:bodyPr/>
          <a:lstStyle/>
          <a:p>
            <a:fld id="{282F22BF-EA3B-054A-B930-430EDE13925D}" type="datetimeFigureOut">
              <a:rPr lang="en-PE" smtClean="0"/>
              <a:t>10/23/2025</a:t>
            </a:fld>
            <a:endParaRPr lang="en-PE"/>
          </a:p>
        </p:txBody>
      </p:sp>
      <p:sp>
        <p:nvSpPr>
          <p:cNvPr id="9" name="Slide Number Placeholder 8">
            <a:extLst>
              <a:ext uri="{FF2B5EF4-FFF2-40B4-BE49-F238E27FC236}">
                <a16:creationId xmlns:a16="http://schemas.microsoft.com/office/drawing/2014/main" id="{8437B541-595D-1700-6A76-9AF7590B1866}"/>
              </a:ext>
            </a:extLst>
          </p:cNvPr>
          <p:cNvSpPr>
            <a:spLocks noGrp="1"/>
          </p:cNvSpPr>
          <p:nvPr>
            <p:ph type="sldNum" sz="quarter" idx="16"/>
          </p:nvPr>
        </p:nvSpPr>
        <p:spPr/>
        <p:txBody>
          <a:bodyPr/>
          <a:lstStyle/>
          <a:p>
            <a:fld id="{F54FFCAB-23D7-3F49-95CA-9546CAD17C82}" type="slidenum">
              <a:rPr lang="en-PE" smtClean="0"/>
              <a:t>‹#›</a:t>
            </a:fld>
            <a:endParaRPr lang="en-PE"/>
          </a:p>
        </p:txBody>
      </p:sp>
    </p:spTree>
    <p:extLst>
      <p:ext uri="{BB962C8B-B14F-4D97-AF65-F5344CB8AC3E}">
        <p14:creationId xmlns:p14="http://schemas.microsoft.com/office/powerpoint/2010/main" val="42310792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Content 7">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C1155E4-5659-692F-6CDC-095E555AF698}"/>
              </a:ext>
            </a:extLst>
          </p:cNvPr>
          <p:cNvSpPr/>
          <p:nvPr/>
        </p:nvSpPr>
        <p:spPr>
          <a:xfrm rot="5400000" flipH="1">
            <a:off x="5175902" y="-5175894"/>
            <a:ext cx="1855397" cy="12207199"/>
          </a:xfrm>
          <a:prstGeom prst="rect">
            <a:avLst/>
          </a:prstGeom>
          <a:gradFill>
            <a:gsLst>
              <a:gs pos="0">
                <a:schemeClr val="accent5"/>
              </a:gs>
              <a:gs pos="90000">
                <a:schemeClr val="accent2"/>
              </a:gs>
            </a:gsLst>
            <a:lin ang="9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488AFD6F-0EAD-ADCF-CB9A-AB74C59048E1}"/>
              </a:ext>
            </a:extLst>
          </p:cNvPr>
          <p:cNvSpPr/>
          <p:nvPr/>
        </p:nvSpPr>
        <p:spPr>
          <a:xfrm rot="16200000">
            <a:off x="6635246" y="-3716556"/>
            <a:ext cx="1855397" cy="9288510"/>
          </a:xfrm>
          <a:prstGeom prst="rect">
            <a:avLst/>
          </a:prstGeom>
          <a:gradFill>
            <a:gsLst>
              <a:gs pos="45000">
                <a:schemeClr val="accent5">
                  <a:alpha val="0"/>
                </a:schemeClr>
              </a:gs>
              <a:gs pos="100000">
                <a:schemeClr val="accent5">
                  <a:lumMod val="60000"/>
                  <a:lumOff val="4000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612648" y="310896"/>
            <a:ext cx="10872216" cy="1225296"/>
          </a:xfrm>
        </p:spPr>
        <p:txBody>
          <a:bodyPr anchor="ctr">
            <a:normAutofit/>
          </a:bodyPr>
          <a:lstStyle>
            <a:lvl1pPr>
              <a:defRPr sz="3200">
                <a:solidFill>
                  <a:schemeClr val="bg1"/>
                </a:solidFill>
              </a:defRPr>
            </a:lvl1pPr>
          </a:lstStyle>
          <a:p>
            <a:r>
              <a:rPr lang="en-US"/>
              <a:t>Click to edit Master title style</a:t>
            </a:r>
            <a:endParaRPr lang="en-US" dirty="0"/>
          </a:p>
        </p:txBody>
      </p:sp>
      <p:sp>
        <p:nvSpPr>
          <p:cNvPr id="8" name="Content Placeholder 7">
            <a:extLst>
              <a:ext uri="{FF2B5EF4-FFF2-40B4-BE49-F238E27FC236}">
                <a16:creationId xmlns:a16="http://schemas.microsoft.com/office/drawing/2014/main" id="{C6F072A2-EBC7-B7EA-DA98-BAC0AA46E7A4}"/>
              </a:ext>
            </a:extLst>
          </p:cNvPr>
          <p:cNvSpPr>
            <a:spLocks noGrp="1"/>
          </p:cNvSpPr>
          <p:nvPr>
            <p:ph sz="quarter" idx="13"/>
          </p:nvPr>
        </p:nvSpPr>
        <p:spPr>
          <a:xfrm>
            <a:off x="2249424" y="2313432"/>
            <a:ext cx="8732520" cy="3895344"/>
          </a:xfrm>
        </p:spPr>
        <p:txBody>
          <a:bodyPr vert="horz" lIns="91440" tIns="45720" rIns="91440" bIns="45720" rtlCol="0" anchor="ctr">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ooter Placeholder 6">
            <a:extLst>
              <a:ext uri="{FF2B5EF4-FFF2-40B4-BE49-F238E27FC236}">
                <a16:creationId xmlns:a16="http://schemas.microsoft.com/office/drawing/2014/main" id="{CA8E192A-D6F1-1585-7133-0041C85402EF}"/>
              </a:ext>
            </a:extLst>
          </p:cNvPr>
          <p:cNvSpPr>
            <a:spLocks noGrp="1"/>
          </p:cNvSpPr>
          <p:nvPr>
            <p:ph type="ftr" sz="quarter" idx="15"/>
          </p:nvPr>
        </p:nvSpPr>
        <p:spPr/>
        <p:txBody>
          <a:bodyPr/>
          <a:lstStyle/>
          <a:p>
            <a:endParaRPr lang="en-PE"/>
          </a:p>
        </p:txBody>
      </p:sp>
      <p:sp>
        <p:nvSpPr>
          <p:cNvPr id="3" name="Date Placeholder 2">
            <a:extLst>
              <a:ext uri="{FF2B5EF4-FFF2-40B4-BE49-F238E27FC236}">
                <a16:creationId xmlns:a16="http://schemas.microsoft.com/office/drawing/2014/main" id="{45602332-ECCE-37C9-0CA1-1743D107C8E3}"/>
              </a:ext>
            </a:extLst>
          </p:cNvPr>
          <p:cNvSpPr>
            <a:spLocks noGrp="1"/>
          </p:cNvSpPr>
          <p:nvPr>
            <p:ph type="dt" sz="half" idx="14"/>
          </p:nvPr>
        </p:nvSpPr>
        <p:spPr/>
        <p:txBody>
          <a:bodyPr/>
          <a:lstStyle/>
          <a:p>
            <a:fld id="{282F22BF-EA3B-054A-B930-430EDE13925D}" type="datetimeFigureOut">
              <a:rPr lang="en-PE" smtClean="0"/>
              <a:t>10/23/2025</a:t>
            </a:fld>
            <a:endParaRPr lang="en-PE"/>
          </a:p>
        </p:txBody>
      </p:sp>
      <p:sp>
        <p:nvSpPr>
          <p:cNvPr id="9" name="Slide Number Placeholder 8">
            <a:extLst>
              <a:ext uri="{FF2B5EF4-FFF2-40B4-BE49-F238E27FC236}">
                <a16:creationId xmlns:a16="http://schemas.microsoft.com/office/drawing/2014/main" id="{8437B541-595D-1700-6A76-9AF7590B1866}"/>
              </a:ext>
            </a:extLst>
          </p:cNvPr>
          <p:cNvSpPr>
            <a:spLocks noGrp="1"/>
          </p:cNvSpPr>
          <p:nvPr>
            <p:ph type="sldNum" sz="quarter" idx="16"/>
          </p:nvPr>
        </p:nvSpPr>
        <p:spPr/>
        <p:txBody>
          <a:bodyPr/>
          <a:lstStyle/>
          <a:p>
            <a:fld id="{F54FFCAB-23D7-3F49-95CA-9546CAD17C82}" type="slidenum">
              <a:rPr lang="en-PE" smtClean="0"/>
              <a:t>‹#›</a:t>
            </a:fld>
            <a:endParaRPr lang="en-PE"/>
          </a:p>
        </p:txBody>
      </p:sp>
    </p:spTree>
    <p:extLst>
      <p:ext uri="{BB962C8B-B14F-4D97-AF65-F5344CB8AC3E}">
        <p14:creationId xmlns:p14="http://schemas.microsoft.com/office/powerpoint/2010/main" val="42502504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Content 8">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1394E45B-1239-5927-7239-231AB33A23C5}"/>
              </a:ext>
              <a:ext uri="{C183D7F6-B498-43B3-948B-1728B52AA6E4}">
                <adec:decorative xmlns:adec="http://schemas.microsoft.com/office/drawing/2017/decorative" val="1"/>
              </a:ext>
            </a:extLst>
          </p:cNvPr>
          <p:cNvGrpSpPr/>
          <p:nvPr/>
        </p:nvGrpSpPr>
        <p:grpSpPr>
          <a:xfrm rot="10800000">
            <a:off x="0" y="6743026"/>
            <a:ext cx="12207200" cy="123363"/>
            <a:chOff x="-5025" y="6737718"/>
            <a:chExt cx="12207200" cy="123363"/>
          </a:xfrm>
        </p:grpSpPr>
        <p:sp>
          <p:nvSpPr>
            <p:cNvPr id="13" name="Rectangle 12">
              <a:extLst>
                <a:ext uri="{FF2B5EF4-FFF2-40B4-BE49-F238E27FC236}">
                  <a16:creationId xmlns:a16="http://schemas.microsoft.com/office/drawing/2014/main" id="{C82CCE1C-1D53-2F67-CA11-693E1CA40CC5}"/>
                </a:ext>
              </a:extLst>
            </p:cNvPr>
            <p:cNvSpPr/>
            <p:nvPr/>
          </p:nvSpPr>
          <p:spPr>
            <a:xfrm rot="5400000" flipH="1">
              <a:off x="6036894" y="695800"/>
              <a:ext cx="123362" cy="12207199"/>
            </a:xfrm>
            <a:prstGeom prst="rect">
              <a:avLst/>
            </a:prstGeom>
            <a:gradFill>
              <a:gsLst>
                <a:gs pos="0">
                  <a:schemeClr val="accent5"/>
                </a:gs>
                <a:gs pos="10000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1C77A3C2-9949-B8A0-8486-8228C60D0C3F}"/>
                </a:ext>
              </a:extLst>
            </p:cNvPr>
            <p:cNvSpPr/>
            <p:nvPr/>
          </p:nvSpPr>
          <p:spPr>
            <a:xfrm rot="16200000">
              <a:off x="9176406" y="3835311"/>
              <a:ext cx="123362" cy="5928176"/>
            </a:xfrm>
            <a:prstGeom prst="rect">
              <a:avLst/>
            </a:prstGeom>
            <a:gradFill>
              <a:gsLst>
                <a:gs pos="1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612648" y="640080"/>
            <a:ext cx="3493008" cy="3621024"/>
          </a:xfrm>
        </p:spPr>
        <p:txBody>
          <a:bodyPr vert="horz" lIns="91440" tIns="45720" rIns="91440" bIns="45720" rtlCol="0" anchor="t">
            <a:normAutofit/>
          </a:bodyPr>
          <a:lstStyle>
            <a:lvl1pPr>
              <a:defRPr lang="en-US" dirty="0">
                <a:gradFill>
                  <a:gsLst>
                    <a:gs pos="0">
                      <a:schemeClr val="accent5"/>
                    </a:gs>
                    <a:gs pos="100000">
                      <a:schemeClr val="accent2"/>
                    </a:gs>
                  </a:gsLst>
                  <a:lin ang="13800000" scaled="0"/>
                </a:gradFill>
              </a:defRPr>
            </a:lvl1pPr>
          </a:lstStyle>
          <a:p>
            <a:pPr lvl="0"/>
            <a:r>
              <a:rPr lang="en-US"/>
              <a:t>Click to edit Master title style</a:t>
            </a:r>
            <a:endParaRPr lang="en-US" dirty="0"/>
          </a:p>
        </p:txBody>
      </p:sp>
      <p:sp>
        <p:nvSpPr>
          <p:cNvPr id="8" name="Content Placeholder 7">
            <a:extLst>
              <a:ext uri="{FF2B5EF4-FFF2-40B4-BE49-F238E27FC236}">
                <a16:creationId xmlns:a16="http://schemas.microsoft.com/office/drawing/2014/main" id="{8C71126E-AEFA-B45A-CD39-AC1315E03339}"/>
              </a:ext>
            </a:extLst>
          </p:cNvPr>
          <p:cNvSpPr>
            <a:spLocks noGrp="1"/>
          </p:cNvSpPr>
          <p:nvPr>
            <p:ph sz="quarter" idx="13"/>
          </p:nvPr>
        </p:nvSpPr>
        <p:spPr>
          <a:xfrm>
            <a:off x="4892040" y="640081"/>
            <a:ext cx="6675120" cy="55778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ooter Placeholder 6">
            <a:extLst>
              <a:ext uri="{FF2B5EF4-FFF2-40B4-BE49-F238E27FC236}">
                <a16:creationId xmlns:a16="http://schemas.microsoft.com/office/drawing/2014/main" id="{F3B715D2-E75C-A2E6-CE7A-70CE2EFA5E82}"/>
              </a:ext>
            </a:extLst>
          </p:cNvPr>
          <p:cNvSpPr>
            <a:spLocks noGrp="1"/>
          </p:cNvSpPr>
          <p:nvPr>
            <p:ph type="ftr" sz="quarter" idx="15"/>
          </p:nvPr>
        </p:nvSpPr>
        <p:spPr/>
        <p:txBody>
          <a:bodyPr/>
          <a:lstStyle/>
          <a:p>
            <a:endParaRPr lang="en-PE"/>
          </a:p>
        </p:txBody>
      </p:sp>
      <p:sp>
        <p:nvSpPr>
          <p:cNvPr id="3" name="Date Placeholder 2">
            <a:extLst>
              <a:ext uri="{FF2B5EF4-FFF2-40B4-BE49-F238E27FC236}">
                <a16:creationId xmlns:a16="http://schemas.microsoft.com/office/drawing/2014/main" id="{11C4CAAF-9048-5116-D3C8-15E595C3BC25}"/>
              </a:ext>
            </a:extLst>
          </p:cNvPr>
          <p:cNvSpPr>
            <a:spLocks noGrp="1"/>
          </p:cNvSpPr>
          <p:nvPr>
            <p:ph type="dt" sz="half" idx="14"/>
          </p:nvPr>
        </p:nvSpPr>
        <p:spPr/>
        <p:txBody>
          <a:bodyPr/>
          <a:lstStyle/>
          <a:p>
            <a:fld id="{282F22BF-EA3B-054A-B930-430EDE13925D}" type="datetimeFigureOut">
              <a:rPr lang="en-PE" smtClean="0"/>
              <a:t>10/23/2025</a:t>
            </a:fld>
            <a:endParaRPr lang="en-PE"/>
          </a:p>
        </p:txBody>
      </p:sp>
      <p:sp>
        <p:nvSpPr>
          <p:cNvPr id="9" name="Slide Number Placeholder 8">
            <a:extLst>
              <a:ext uri="{FF2B5EF4-FFF2-40B4-BE49-F238E27FC236}">
                <a16:creationId xmlns:a16="http://schemas.microsoft.com/office/drawing/2014/main" id="{CBF8E49B-DD4C-66AF-8D2C-52110DB227F6}"/>
              </a:ext>
            </a:extLst>
          </p:cNvPr>
          <p:cNvSpPr>
            <a:spLocks noGrp="1"/>
          </p:cNvSpPr>
          <p:nvPr>
            <p:ph type="sldNum" sz="quarter" idx="16"/>
          </p:nvPr>
        </p:nvSpPr>
        <p:spPr/>
        <p:txBody>
          <a:bodyPr/>
          <a:lstStyle/>
          <a:p>
            <a:fld id="{F54FFCAB-23D7-3F49-95CA-9546CAD17C82}" type="slidenum">
              <a:rPr lang="en-PE" smtClean="0"/>
              <a:t>‹#›</a:t>
            </a:fld>
            <a:endParaRPr lang="en-PE"/>
          </a:p>
        </p:txBody>
      </p:sp>
    </p:spTree>
    <p:extLst>
      <p:ext uri="{BB962C8B-B14F-4D97-AF65-F5344CB8AC3E}">
        <p14:creationId xmlns:p14="http://schemas.microsoft.com/office/powerpoint/2010/main" val="16109603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Content 1">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3EACE7F8-A7D9-2E2C-2B0B-0DB8D7168AAC}"/>
              </a:ext>
              <a:ext uri="{C183D7F6-B498-43B3-948B-1728B52AA6E4}">
                <adec:decorative xmlns:adec="http://schemas.microsoft.com/office/drawing/2017/decorative" val="1"/>
              </a:ext>
            </a:extLst>
          </p:cNvPr>
          <p:cNvGrpSpPr/>
          <p:nvPr/>
        </p:nvGrpSpPr>
        <p:grpSpPr>
          <a:xfrm rot="10800000">
            <a:off x="0" y="6743026"/>
            <a:ext cx="12207200" cy="123363"/>
            <a:chOff x="-5025" y="6737718"/>
            <a:chExt cx="12207200" cy="123363"/>
          </a:xfrm>
        </p:grpSpPr>
        <p:sp>
          <p:nvSpPr>
            <p:cNvPr id="11" name="Rectangle 10">
              <a:extLst>
                <a:ext uri="{FF2B5EF4-FFF2-40B4-BE49-F238E27FC236}">
                  <a16:creationId xmlns:a16="http://schemas.microsoft.com/office/drawing/2014/main" id="{DB768309-21D1-59BA-F479-9F846B9A0FB2}"/>
                </a:ext>
              </a:extLst>
            </p:cNvPr>
            <p:cNvSpPr/>
            <p:nvPr/>
          </p:nvSpPr>
          <p:spPr>
            <a:xfrm rot="5400000" flipH="1">
              <a:off x="6036894" y="695800"/>
              <a:ext cx="123362" cy="12207199"/>
            </a:xfrm>
            <a:prstGeom prst="rect">
              <a:avLst/>
            </a:prstGeom>
            <a:gradFill>
              <a:gsLst>
                <a:gs pos="0">
                  <a:schemeClr val="accent5"/>
                </a:gs>
                <a:gs pos="10000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3D94F90-5391-9976-036B-C34C2C30448C}"/>
                </a:ext>
              </a:extLst>
            </p:cNvPr>
            <p:cNvSpPr/>
            <p:nvPr/>
          </p:nvSpPr>
          <p:spPr>
            <a:xfrm rot="16200000">
              <a:off x="9176406" y="3835311"/>
              <a:ext cx="123362" cy="5928176"/>
            </a:xfrm>
            <a:prstGeom prst="rect">
              <a:avLst/>
            </a:prstGeom>
            <a:gradFill>
              <a:gsLst>
                <a:gs pos="1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612648" y="457200"/>
            <a:ext cx="10954512" cy="795528"/>
          </a:xfrm>
        </p:spPr>
        <p:txBody>
          <a:bodyPr/>
          <a:lstStyle>
            <a:lvl1pPr>
              <a:defRPr>
                <a:gradFill>
                  <a:gsLst>
                    <a:gs pos="0">
                      <a:schemeClr val="accent5"/>
                    </a:gs>
                    <a:gs pos="100000">
                      <a:schemeClr val="accent2"/>
                    </a:gs>
                  </a:gsLst>
                  <a:lin ang="13800000" scaled="0"/>
                </a:gradFill>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612648" y="1362455"/>
            <a:ext cx="10954512" cy="495604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7">
            <a:extLst>
              <a:ext uri="{FF2B5EF4-FFF2-40B4-BE49-F238E27FC236}">
                <a16:creationId xmlns:a16="http://schemas.microsoft.com/office/drawing/2014/main" id="{9BEDC843-90AD-36D3-6615-3505603F8E22}"/>
              </a:ext>
            </a:extLst>
          </p:cNvPr>
          <p:cNvSpPr>
            <a:spLocks noGrp="1"/>
          </p:cNvSpPr>
          <p:nvPr>
            <p:ph type="ftr" sz="quarter" idx="11"/>
          </p:nvPr>
        </p:nvSpPr>
        <p:spPr/>
        <p:txBody>
          <a:bodyPr/>
          <a:lstStyle/>
          <a:p>
            <a:endParaRPr lang="en-PE"/>
          </a:p>
        </p:txBody>
      </p:sp>
      <p:sp>
        <p:nvSpPr>
          <p:cNvPr id="7" name="Date Placeholder 6">
            <a:extLst>
              <a:ext uri="{FF2B5EF4-FFF2-40B4-BE49-F238E27FC236}">
                <a16:creationId xmlns:a16="http://schemas.microsoft.com/office/drawing/2014/main" id="{852C5F7B-97CA-C06C-A155-E4BC307DB0FB}"/>
              </a:ext>
            </a:extLst>
          </p:cNvPr>
          <p:cNvSpPr>
            <a:spLocks noGrp="1"/>
          </p:cNvSpPr>
          <p:nvPr>
            <p:ph type="dt" sz="half" idx="10"/>
          </p:nvPr>
        </p:nvSpPr>
        <p:spPr/>
        <p:txBody>
          <a:bodyPr/>
          <a:lstStyle/>
          <a:p>
            <a:fld id="{282F22BF-EA3B-054A-B930-430EDE13925D}" type="datetimeFigureOut">
              <a:rPr lang="en-PE" smtClean="0"/>
              <a:t>10/23/2025</a:t>
            </a:fld>
            <a:endParaRPr lang="en-PE"/>
          </a:p>
        </p:txBody>
      </p:sp>
      <p:sp>
        <p:nvSpPr>
          <p:cNvPr id="9" name="Slide Number Placeholder 8">
            <a:extLst>
              <a:ext uri="{FF2B5EF4-FFF2-40B4-BE49-F238E27FC236}">
                <a16:creationId xmlns:a16="http://schemas.microsoft.com/office/drawing/2014/main" id="{DB324737-C1DF-CE60-245E-385E02AC2FB0}"/>
              </a:ext>
            </a:extLst>
          </p:cNvPr>
          <p:cNvSpPr>
            <a:spLocks noGrp="1"/>
          </p:cNvSpPr>
          <p:nvPr>
            <p:ph type="sldNum" sz="quarter" idx="12"/>
          </p:nvPr>
        </p:nvSpPr>
        <p:spPr/>
        <p:txBody>
          <a:bodyPr/>
          <a:lstStyle/>
          <a:p>
            <a:fld id="{F54FFCAB-23D7-3F49-95CA-9546CAD17C82}" type="slidenum">
              <a:rPr lang="en-PE" smtClean="0"/>
              <a:t>‹#›</a:t>
            </a:fld>
            <a:endParaRPr lang="en-PE"/>
          </a:p>
        </p:txBody>
      </p:sp>
    </p:spTree>
    <p:extLst>
      <p:ext uri="{BB962C8B-B14F-4D97-AF65-F5344CB8AC3E}">
        <p14:creationId xmlns:p14="http://schemas.microsoft.com/office/powerpoint/2010/main" val="12330713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itle, Content 9">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F2293C7-9DD5-C84B-6A44-F0D117C4C94B}"/>
              </a:ext>
            </a:extLst>
          </p:cNvPr>
          <p:cNvSpPr/>
          <p:nvPr/>
        </p:nvSpPr>
        <p:spPr>
          <a:xfrm>
            <a:off x="3" y="-4323"/>
            <a:ext cx="4059076" cy="6869579"/>
          </a:xfrm>
          <a:prstGeom prst="rect">
            <a:avLst/>
          </a:prstGeom>
          <a:gradFill>
            <a:gsLst>
              <a:gs pos="7000">
                <a:schemeClr val="accent2"/>
              </a:gs>
              <a:gs pos="100000">
                <a:schemeClr val="accent5"/>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1C088F0D-A4DE-CAA0-43A6-84E52AD904F3}"/>
              </a:ext>
            </a:extLst>
          </p:cNvPr>
          <p:cNvSpPr/>
          <p:nvPr/>
        </p:nvSpPr>
        <p:spPr>
          <a:xfrm rot="10800000">
            <a:off x="-1" y="1061883"/>
            <a:ext cx="4059079" cy="5803372"/>
          </a:xfrm>
          <a:prstGeom prst="rect">
            <a:avLst/>
          </a:prstGeom>
          <a:gradFill flip="none" rotWithShape="1">
            <a:gsLst>
              <a:gs pos="0">
                <a:schemeClr val="accent5">
                  <a:lumMod val="75000"/>
                </a:schemeClr>
              </a:gs>
              <a:gs pos="60000">
                <a:schemeClr val="accent5">
                  <a:lumMod val="60000"/>
                  <a:lumOff val="40000"/>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6" name="Rectangle 5">
            <a:extLst>
              <a:ext uri="{FF2B5EF4-FFF2-40B4-BE49-F238E27FC236}">
                <a16:creationId xmlns:a16="http://schemas.microsoft.com/office/drawing/2014/main" id="{25CD67E0-1350-1985-A4E1-5215AF902BF2}"/>
              </a:ext>
            </a:extLst>
          </p:cNvPr>
          <p:cNvSpPr/>
          <p:nvPr/>
        </p:nvSpPr>
        <p:spPr>
          <a:xfrm rot="16200000">
            <a:off x="-524095" y="1129367"/>
            <a:ext cx="5716870" cy="3449479"/>
          </a:xfrm>
          <a:prstGeom prst="rect">
            <a:avLst/>
          </a:prstGeom>
          <a:gradFill>
            <a:gsLst>
              <a:gs pos="0">
                <a:schemeClr val="accent5">
                  <a:alpha val="86000"/>
                </a:schemeClr>
              </a:gs>
              <a:gs pos="57000">
                <a:schemeClr val="accent2">
                  <a:alpha val="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612648" y="640080"/>
            <a:ext cx="3081528" cy="4014216"/>
          </a:xfrm>
        </p:spPr>
        <p:txBody>
          <a:bodyPr vert="horz" lIns="91440" tIns="45720" rIns="91440" bIns="45720" rtlCol="0" anchor="t">
            <a:normAutofit/>
          </a:bodyPr>
          <a:lstStyle>
            <a:lvl1pPr>
              <a:defRPr lang="en-US" dirty="0">
                <a:solidFill>
                  <a:schemeClr val="bg1"/>
                </a:solidFill>
              </a:defRPr>
            </a:lvl1pPr>
          </a:lstStyle>
          <a:p>
            <a:pPr lvl="0"/>
            <a:r>
              <a:rPr lang="en-US"/>
              <a:t>Click to edit Master title style</a:t>
            </a:r>
            <a:endParaRPr lang="en-US" dirty="0"/>
          </a:p>
        </p:txBody>
      </p:sp>
      <p:sp>
        <p:nvSpPr>
          <p:cNvPr id="8" name="Content Placeholder 7">
            <a:extLst>
              <a:ext uri="{FF2B5EF4-FFF2-40B4-BE49-F238E27FC236}">
                <a16:creationId xmlns:a16="http://schemas.microsoft.com/office/drawing/2014/main" id="{8C71126E-AEFA-B45A-CD39-AC1315E03339}"/>
              </a:ext>
            </a:extLst>
          </p:cNvPr>
          <p:cNvSpPr>
            <a:spLocks noGrp="1"/>
          </p:cNvSpPr>
          <p:nvPr>
            <p:ph sz="quarter" idx="13"/>
          </p:nvPr>
        </p:nvSpPr>
        <p:spPr>
          <a:xfrm>
            <a:off x="4892040" y="640081"/>
            <a:ext cx="6675120" cy="55778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10">
            <a:extLst>
              <a:ext uri="{FF2B5EF4-FFF2-40B4-BE49-F238E27FC236}">
                <a16:creationId xmlns:a16="http://schemas.microsoft.com/office/drawing/2014/main" id="{2B6B8768-08ED-B8FE-AB87-3961B13E76EC}"/>
              </a:ext>
            </a:extLst>
          </p:cNvPr>
          <p:cNvSpPr>
            <a:spLocks noGrp="1"/>
          </p:cNvSpPr>
          <p:nvPr>
            <p:ph type="ftr" sz="quarter" idx="15"/>
          </p:nvPr>
        </p:nvSpPr>
        <p:spPr>
          <a:xfrm>
            <a:off x="612648" y="6318504"/>
            <a:ext cx="3446431" cy="365760"/>
          </a:xfrm>
        </p:spPr>
        <p:txBody>
          <a:bodyPr/>
          <a:lstStyle>
            <a:lvl1pPr>
              <a:defRPr>
                <a:solidFill>
                  <a:schemeClr val="bg1"/>
                </a:solidFill>
              </a:defRPr>
            </a:lvl1pPr>
          </a:lstStyle>
          <a:p>
            <a:endParaRPr lang="en-PE"/>
          </a:p>
        </p:txBody>
      </p:sp>
      <p:sp>
        <p:nvSpPr>
          <p:cNvPr id="10" name="Date Placeholder 9">
            <a:extLst>
              <a:ext uri="{FF2B5EF4-FFF2-40B4-BE49-F238E27FC236}">
                <a16:creationId xmlns:a16="http://schemas.microsoft.com/office/drawing/2014/main" id="{0790CD73-4635-8D46-A7E8-EDF5E35D34ED}"/>
              </a:ext>
            </a:extLst>
          </p:cNvPr>
          <p:cNvSpPr>
            <a:spLocks noGrp="1"/>
          </p:cNvSpPr>
          <p:nvPr>
            <p:ph type="dt" sz="half" idx="14"/>
          </p:nvPr>
        </p:nvSpPr>
        <p:spPr/>
        <p:txBody>
          <a:bodyPr/>
          <a:lstStyle/>
          <a:p>
            <a:fld id="{282F22BF-EA3B-054A-B930-430EDE13925D}" type="datetimeFigureOut">
              <a:rPr lang="en-PE" smtClean="0"/>
              <a:t>10/23/2025</a:t>
            </a:fld>
            <a:endParaRPr lang="en-PE"/>
          </a:p>
        </p:txBody>
      </p:sp>
      <p:sp>
        <p:nvSpPr>
          <p:cNvPr id="12" name="Slide Number Placeholder 11">
            <a:extLst>
              <a:ext uri="{FF2B5EF4-FFF2-40B4-BE49-F238E27FC236}">
                <a16:creationId xmlns:a16="http://schemas.microsoft.com/office/drawing/2014/main" id="{CE7E57EE-CAE7-24C5-9F1D-159F32ADDDD0}"/>
              </a:ext>
            </a:extLst>
          </p:cNvPr>
          <p:cNvSpPr>
            <a:spLocks noGrp="1"/>
          </p:cNvSpPr>
          <p:nvPr>
            <p:ph type="sldNum" sz="quarter" idx="16"/>
          </p:nvPr>
        </p:nvSpPr>
        <p:spPr/>
        <p:txBody>
          <a:bodyPr/>
          <a:lstStyle/>
          <a:p>
            <a:fld id="{F54FFCAB-23D7-3F49-95CA-9546CAD17C82}" type="slidenum">
              <a:rPr lang="en-PE" smtClean="0"/>
              <a:t>‹#›</a:t>
            </a:fld>
            <a:endParaRPr lang="en-PE"/>
          </a:p>
        </p:txBody>
      </p:sp>
    </p:spTree>
    <p:extLst>
      <p:ext uri="{BB962C8B-B14F-4D97-AF65-F5344CB8AC3E}">
        <p14:creationId xmlns:p14="http://schemas.microsoft.com/office/powerpoint/2010/main" val="41803630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 Content Photo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5605272" y="502920"/>
            <a:ext cx="5961888" cy="1197864"/>
          </a:xfrm>
        </p:spPr>
        <p:txBody>
          <a:bodyPr anchor="b"/>
          <a:lstStyle/>
          <a:p>
            <a:r>
              <a:rPr lang="en-US"/>
              <a:t>Click to edit Master title style</a:t>
            </a:r>
            <a:endParaRPr lang="en-US" dirty="0"/>
          </a:p>
        </p:txBody>
      </p:sp>
      <p:grpSp>
        <p:nvGrpSpPr>
          <p:cNvPr id="3" name="Group 2">
            <a:extLst>
              <a:ext uri="{FF2B5EF4-FFF2-40B4-BE49-F238E27FC236}">
                <a16:creationId xmlns:a16="http://schemas.microsoft.com/office/drawing/2014/main" id="{125E9B8B-7499-A48C-F314-3620CFFB8E0B}"/>
              </a:ext>
              <a:ext uri="{C183D7F6-B498-43B3-948B-1728B52AA6E4}">
                <adec:decorative xmlns:adec="http://schemas.microsoft.com/office/drawing/2017/decorative" val="1"/>
              </a:ext>
            </a:extLst>
          </p:cNvPr>
          <p:cNvGrpSpPr/>
          <p:nvPr/>
        </p:nvGrpSpPr>
        <p:grpSpPr>
          <a:xfrm>
            <a:off x="0" y="0"/>
            <a:ext cx="123362" cy="6858000"/>
            <a:chOff x="12068638" y="0"/>
            <a:chExt cx="123362" cy="6858000"/>
          </a:xfrm>
        </p:grpSpPr>
        <p:sp>
          <p:nvSpPr>
            <p:cNvPr id="9" name="Rectangle 8">
              <a:extLst>
                <a:ext uri="{FF2B5EF4-FFF2-40B4-BE49-F238E27FC236}">
                  <a16:creationId xmlns:a16="http://schemas.microsoft.com/office/drawing/2014/main" id="{139B506F-0FAC-8905-0F05-E889644A7B96}"/>
                </a:ext>
              </a:extLst>
            </p:cNvPr>
            <p:cNvSpPr/>
            <p:nvPr/>
          </p:nvSpPr>
          <p:spPr>
            <a:xfrm>
              <a:off x="12068638" y="0"/>
              <a:ext cx="123362" cy="6858000"/>
            </a:xfrm>
            <a:prstGeom prst="rect">
              <a:avLst/>
            </a:prstGeom>
            <a:gradFill>
              <a:gsLst>
                <a:gs pos="0">
                  <a:schemeClr val="accent2"/>
                </a:gs>
                <a:gs pos="100000">
                  <a:schemeClr val="accent5"/>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EDAC1EBA-955D-23C1-CCE1-CF2C6CBFD05B}"/>
                </a:ext>
              </a:extLst>
            </p:cNvPr>
            <p:cNvSpPr/>
            <p:nvPr/>
          </p:nvSpPr>
          <p:spPr>
            <a:xfrm>
              <a:off x="12068638" y="3527553"/>
              <a:ext cx="123362" cy="3330447"/>
            </a:xfrm>
            <a:prstGeom prst="rect">
              <a:avLst/>
            </a:prstGeom>
            <a:gradFill>
              <a:gsLst>
                <a:gs pos="1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Picture Placeholder 10">
            <a:extLst>
              <a:ext uri="{FF2B5EF4-FFF2-40B4-BE49-F238E27FC236}">
                <a16:creationId xmlns:a16="http://schemas.microsoft.com/office/drawing/2014/main" id="{F96EE962-E57A-8EDB-7169-6EB04FA7539A}"/>
              </a:ext>
            </a:extLst>
          </p:cNvPr>
          <p:cNvSpPr>
            <a:spLocks noGrp="1"/>
          </p:cNvSpPr>
          <p:nvPr>
            <p:ph type="pic" sz="quarter" idx="15" hasCustomPrompt="1"/>
          </p:nvPr>
        </p:nvSpPr>
        <p:spPr>
          <a:xfrm>
            <a:off x="115866" y="0"/>
            <a:ext cx="4837176" cy="6858000"/>
          </a:xfrm>
          <a:blipFill>
            <a:blip r:embed="rId2">
              <a:alphaModFix amt="60000"/>
            </a:blip>
            <a:stretch>
              <a:fillRect/>
            </a:stretch>
          </a:blipFill>
        </p:spPr>
        <p:txBody>
          <a:bodyPr/>
          <a:lstStyle>
            <a:lvl1pPr marL="0" indent="0">
              <a:buNone/>
              <a:defRPr/>
            </a:lvl1pPr>
          </a:lstStyle>
          <a:p>
            <a:r>
              <a:rPr lang="en-US" dirty="0"/>
              <a:t>.</a:t>
            </a:r>
          </a:p>
        </p:txBody>
      </p:sp>
      <p:sp>
        <p:nvSpPr>
          <p:cNvPr id="8" name="Content Placeholder 7">
            <a:extLst>
              <a:ext uri="{FF2B5EF4-FFF2-40B4-BE49-F238E27FC236}">
                <a16:creationId xmlns:a16="http://schemas.microsoft.com/office/drawing/2014/main" id="{818B74D6-CD72-B859-C229-60DB988B25E3}"/>
              </a:ext>
            </a:extLst>
          </p:cNvPr>
          <p:cNvSpPr>
            <a:spLocks noGrp="1"/>
          </p:cNvSpPr>
          <p:nvPr>
            <p:ph sz="quarter" idx="14"/>
          </p:nvPr>
        </p:nvSpPr>
        <p:spPr>
          <a:xfrm>
            <a:off x="5605272" y="1801367"/>
            <a:ext cx="5961888" cy="44531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D851225D-49EF-5752-ACF2-F43EB2B36332}"/>
              </a:ext>
            </a:extLst>
          </p:cNvPr>
          <p:cNvSpPr>
            <a:spLocks noGrp="1"/>
          </p:cNvSpPr>
          <p:nvPr>
            <p:ph type="ftr" sz="quarter" idx="17"/>
          </p:nvPr>
        </p:nvSpPr>
        <p:spPr>
          <a:xfrm>
            <a:off x="5605272" y="6318504"/>
            <a:ext cx="4096512" cy="365760"/>
          </a:xfrm>
        </p:spPr>
        <p:txBody>
          <a:bodyPr/>
          <a:lstStyle/>
          <a:p>
            <a:endParaRPr lang="en-PE"/>
          </a:p>
        </p:txBody>
      </p:sp>
      <p:sp>
        <p:nvSpPr>
          <p:cNvPr id="4" name="Date Placeholder 3">
            <a:extLst>
              <a:ext uri="{FF2B5EF4-FFF2-40B4-BE49-F238E27FC236}">
                <a16:creationId xmlns:a16="http://schemas.microsoft.com/office/drawing/2014/main" id="{93A362DD-3333-1184-E97C-2FDF9D599F49}"/>
              </a:ext>
            </a:extLst>
          </p:cNvPr>
          <p:cNvSpPr>
            <a:spLocks noGrp="1"/>
          </p:cNvSpPr>
          <p:nvPr>
            <p:ph type="dt" sz="half" idx="16"/>
          </p:nvPr>
        </p:nvSpPr>
        <p:spPr>
          <a:xfrm>
            <a:off x="9701784" y="6318504"/>
            <a:ext cx="1865376" cy="365760"/>
          </a:xfrm>
        </p:spPr>
        <p:txBody>
          <a:bodyPr/>
          <a:lstStyle/>
          <a:p>
            <a:fld id="{282F22BF-EA3B-054A-B930-430EDE13925D}" type="datetimeFigureOut">
              <a:rPr lang="en-PE" smtClean="0"/>
              <a:t>10/23/2025</a:t>
            </a:fld>
            <a:endParaRPr lang="en-PE"/>
          </a:p>
        </p:txBody>
      </p:sp>
      <p:sp>
        <p:nvSpPr>
          <p:cNvPr id="6" name="Slide Number Placeholder 5">
            <a:extLst>
              <a:ext uri="{FF2B5EF4-FFF2-40B4-BE49-F238E27FC236}">
                <a16:creationId xmlns:a16="http://schemas.microsoft.com/office/drawing/2014/main" id="{7C21012C-B1FA-A889-A45D-1DA431A41443}"/>
              </a:ext>
            </a:extLst>
          </p:cNvPr>
          <p:cNvSpPr>
            <a:spLocks noGrp="1"/>
          </p:cNvSpPr>
          <p:nvPr>
            <p:ph type="sldNum" sz="quarter" idx="18"/>
          </p:nvPr>
        </p:nvSpPr>
        <p:spPr/>
        <p:txBody>
          <a:bodyPr/>
          <a:lstStyle/>
          <a:p>
            <a:fld id="{F54FFCAB-23D7-3F49-95CA-9546CAD17C82}" type="slidenum">
              <a:rPr lang="en-PE" smtClean="0"/>
              <a:t>‹#›</a:t>
            </a:fld>
            <a:endParaRPr lang="en-PE"/>
          </a:p>
        </p:txBody>
      </p:sp>
    </p:spTree>
    <p:extLst>
      <p:ext uri="{BB962C8B-B14F-4D97-AF65-F5344CB8AC3E}">
        <p14:creationId xmlns:p14="http://schemas.microsoft.com/office/powerpoint/2010/main" val="24530145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Content Photo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12648" y="502920"/>
            <a:ext cx="6858000" cy="841248"/>
          </a:xfrm>
        </p:spPr>
        <p:txBody>
          <a:bodyPr anchor="b"/>
          <a:lstStyle/>
          <a:p>
            <a:r>
              <a:rPr lang="en-US"/>
              <a:t>Click to edit Master title style</a:t>
            </a:r>
            <a:endParaRPr lang="en-US" dirty="0"/>
          </a:p>
        </p:txBody>
      </p:sp>
      <p:sp>
        <p:nvSpPr>
          <p:cNvPr id="8" name="Content Placeholder 7">
            <a:extLst>
              <a:ext uri="{FF2B5EF4-FFF2-40B4-BE49-F238E27FC236}">
                <a16:creationId xmlns:a16="http://schemas.microsoft.com/office/drawing/2014/main" id="{07755DB3-9272-8E5E-039F-AC14A2C07898}"/>
              </a:ext>
            </a:extLst>
          </p:cNvPr>
          <p:cNvSpPr>
            <a:spLocks noGrp="1"/>
          </p:cNvSpPr>
          <p:nvPr>
            <p:ph sz="quarter" idx="14"/>
          </p:nvPr>
        </p:nvSpPr>
        <p:spPr>
          <a:xfrm>
            <a:off x="612648" y="1472184"/>
            <a:ext cx="6858000" cy="4782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Footer Placeholder 3">
            <a:extLst>
              <a:ext uri="{FF2B5EF4-FFF2-40B4-BE49-F238E27FC236}">
                <a16:creationId xmlns:a16="http://schemas.microsoft.com/office/drawing/2014/main" id="{655B44AF-FB05-4BBA-5AC9-C89D1BB5BE69}"/>
              </a:ext>
            </a:extLst>
          </p:cNvPr>
          <p:cNvSpPr>
            <a:spLocks noGrp="1"/>
          </p:cNvSpPr>
          <p:nvPr>
            <p:ph type="ftr" sz="quarter" idx="17"/>
          </p:nvPr>
        </p:nvSpPr>
        <p:spPr/>
        <p:txBody>
          <a:bodyPr/>
          <a:lstStyle/>
          <a:p>
            <a:endParaRPr lang="en-PE"/>
          </a:p>
        </p:txBody>
      </p:sp>
      <p:sp>
        <p:nvSpPr>
          <p:cNvPr id="3" name="Date Placeholder 2">
            <a:extLst>
              <a:ext uri="{FF2B5EF4-FFF2-40B4-BE49-F238E27FC236}">
                <a16:creationId xmlns:a16="http://schemas.microsoft.com/office/drawing/2014/main" id="{2632EABA-2011-B91D-C867-6B03C4743305}"/>
              </a:ext>
            </a:extLst>
          </p:cNvPr>
          <p:cNvSpPr>
            <a:spLocks noGrp="1"/>
          </p:cNvSpPr>
          <p:nvPr>
            <p:ph type="dt" sz="half" idx="16"/>
          </p:nvPr>
        </p:nvSpPr>
        <p:spPr>
          <a:xfrm>
            <a:off x="4709160" y="6318504"/>
            <a:ext cx="2350008" cy="365760"/>
          </a:xfrm>
        </p:spPr>
        <p:txBody>
          <a:bodyPr/>
          <a:lstStyle/>
          <a:p>
            <a:fld id="{282F22BF-EA3B-054A-B930-430EDE13925D}" type="datetimeFigureOut">
              <a:rPr lang="en-PE" smtClean="0"/>
              <a:t>10/23/2025</a:t>
            </a:fld>
            <a:endParaRPr lang="en-PE"/>
          </a:p>
        </p:txBody>
      </p:sp>
      <p:sp>
        <p:nvSpPr>
          <p:cNvPr id="13" name="Slide Number Placeholder 12">
            <a:extLst>
              <a:ext uri="{FF2B5EF4-FFF2-40B4-BE49-F238E27FC236}">
                <a16:creationId xmlns:a16="http://schemas.microsoft.com/office/drawing/2014/main" id="{437E37F5-E579-D12C-536E-A9118707E1C6}"/>
              </a:ext>
            </a:extLst>
          </p:cNvPr>
          <p:cNvSpPr>
            <a:spLocks noGrp="1"/>
          </p:cNvSpPr>
          <p:nvPr>
            <p:ph type="sldNum" sz="quarter" idx="18"/>
          </p:nvPr>
        </p:nvSpPr>
        <p:spPr>
          <a:xfrm>
            <a:off x="6976872" y="6318504"/>
            <a:ext cx="493776" cy="365760"/>
          </a:xfrm>
        </p:spPr>
        <p:txBody>
          <a:bodyPr/>
          <a:lstStyle/>
          <a:p>
            <a:fld id="{F54FFCAB-23D7-3F49-95CA-9546CAD17C82}" type="slidenum">
              <a:rPr lang="en-PE" smtClean="0"/>
              <a:t>‹#›</a:t>
            </a:fld>
            <a:endParaRPr lang="en-PE"/>
          </a:p>
        </p:txBody>
      </p:sp>
      <p:sp>
        <p:nvSpPr>
          <p:cNvPr id="9" name="Picture Placeholder 8">
            <a:extLst>
              <a:ext uri="{FF2B5EF4-FFF2-40B4-BE49-F238E27FC236}">
                <a16:creationId xmlns:a16="http://schemas.microsoft.com/office/drawing/2014/main" id="{19D3616B-B0C6-AB9E-48FA-05090671826A}"/>
              </a:ext>
            </a:extLst>
          </p:cNvPr>
          <p:cNvSpPr>
            <a:spLocks noGrp="1"/>
          </p:cNvSpPr>
          <p:nvPr>
            <p:ph type="pic" sz="quarter" idx="15" hasCustomPrompt="1"/>
          </p:nvPr>
        </p:nvSpPr>
        <p:spPr>
          <a:xfrm>
            <a:off x="8129142" y="0"/>
            <a:ext cx="3939493" cy="6858000"/>
          </a:xfrm>
          <a:blipFill>
            <a:blip r:embed="rId2">
              <a:alphaModFix amt="60000"/>
            </a:blip>
            <a:stretch>
              <a:fillRect/>
            </a:stretch>
          </a:blipFill>
        </p:spPr>
        <p:txBody>
          <a:bodyPr/>
          <a:lstStyle>
            <a:lvl1pPr marL="0" indent="0">
              <a:buNone/>
              <a:defRPr/>
            </a:lvl1pPr>
          </a:lstStyle>
          <a:p>
            <a:r>
              <a:rPr lang="en-US" dirty="0"/>
              <a:t>.</a:t>
            </a:r>
          </a:p>
        </p:txBody>
      </p:sp>
      <p:grpSp>
        <p:nvGrpSpPr>
          <p:cNvPr id="10" name="Group 9">
            <a:extLst>
              <a:ext uri="{FF2B5EF4-FFF2-40B4-BE49-F238E27FC236}">
                <a16:creationId xmlns:a16="http://schemas.microsoft.com/office/drawing/2014/main" id="{D5BBFBAF-5922-A442-5D1A-BC28ADE0D2B7}"/>
              </a:ext>
              <a:ext uri="{C183D7F6-B498-43B3-948B-1728B52AA6E4}">
                <adec:decorative xmlns:adec="http://schemas.microsoft.com/office/drawing/2017/decorative" val="1"/>
              </a:ext>
            </a:extLst>
          </p:cNvPr>
          <p:cNvGrpSpPr/>
          <p:nvPr/>
        </p:nvGrpSpPr>
        <p:grpSpPr>
          <a:xfrm>
            <a:off x="12068638" y="0"/>
            <a:ext cx="123362" cy="6858000"/>
            <a:chOff x="12068638" y="0"/>
            <a:chExt cx="123362" cy="6858000"/>
          </a:xfrm>
        </p:grpSpPr>
        <p:sp>
          <p:nvSpPr>
            <p:cNvPr id="11" name="Rectangle 10">
              <a:extLst>
                <a:ext uri="{FF2B5EF4-FFF2-40B4-BE49-F238E27FC236}">
                  <a16:creationId xmlns:a16="http://schemas.microsoft.com/office/drawing/2014/main" id="{E9DBF79C-336C-A5FC-F9A7-F678FEB5C351}"/>
                </a:ext>
              </a:extLst>
            </p:cNvPr>
            <p:cNvSpPr/>
            <p:nvPr/>
          </p:nvSpPr>
          <p:spPr>
            <a:xfrm>
              <a:off x="12068638" y="0"/>
              <a:ext cx="123362" cy="6858000"/>
            </a:xfrm>
            <a:prstGeom prst="rect">
              <a:avLst/>
            </a:prstGeom>
            <a:gradFill>
              <a:gsLst>
                <a:gs pos="0">
                  <a:schemeClr val="accent2"/>
                </a:gs>
                <a:gs pos="100000">
                  <a:schemeClr val="accent5"/>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B3E95C8-0894-01F3-97E4-60803AAA24AF}"/>
                </a:ext>
              </a:extLst>
            </p:cNvPr>
            <p:cNvSpPr/>
            <p:nvPr/>
          </p:nvSpPr>
          <p:spPr>
            <a:xfrm>
              <a:off x="12068638" y="3527553"/>
              <a:ext cx="123362" cy="3330447"/>
            </a:xfrm>
            <a:prstGeom prst="rect">
              <a:avLst/>
            </a:prstGeom>
            <a:gradFill>
              <a:gsLst>
                <a:gs pos="1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91098030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Content Photo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706516" y="502920"/>
            <a:ext cx="6858000" cy="841248"/>
          </a:xfrm>
        </p:spPr>
        <p:txBody>
          <a:bodyPr anchor="b"/>
          <a:lstStyle/>
          <a:p>
            <a:r>
              <a:rPr lang="en-US"/>
              <a:t>Click to edit Master title style</a:t>
            </a:r>
            <a:endParaRPr lang="en-US" dirty="0"/>
          </a:p>
        </p:txBody>
      </p:sp>
      <p:sp>
        <p:nvSpPr>
          <p:cNvPr id="10" name="Picture Placeholder 9">
            <a:extLst>
              <a:ext uri="{FF2B5EF4-FFF2-40B4-BE49-F238E27FC236}">
                <a16:creationId xmlns:a16="http://schemas.microsoft.com/office/drawing/2014/main" id="{8AF4E90B-EF6F-24B4-C4FE-7FBC72B7E9EE}"/>
              </a:ext>
            </a:extLst>
          </p:cNvPr>
          <p:cNvSpPr>
            <a:spLocks noGrp="1"/>
          </p:cNvSpPr>
          <p:nvPr>
            <p:ph type="pic" sz="quarter" idx="15" hasCustomPrompt="1"/>
          </p:nvPr>
        </p:nvSpPr>
        <p:spPr>
          <a:xfrm>
            <a:off x="115867" y="0"/>
            <a:ext cx="3968496" cy="6858000"/>
          </a:xfrm>
          <a:blipFill>
            <a:blip r:embed="rId2">
              <a:alphaModFix amt="60000"/>
            </a:blip>
            <a:stretch>
              <a:fillRect/>
            </a:stretch>
          </a:blipFill>
        </p:spPr>
        <p:txBody>
          <a:bodyPr/>
          <a:lstStyle>
            <a:lvl1pPr marL="0" indent="0">
              <a:buNone/>
              <a:defRPr/>
            </a:lvl1pPr>
          </a:lstStyle>
          <a:p>
            <a:r>
              <a:rPr lang="en-US" dirty="0"/>
              <a:t>.</a:t>
            </a:r>
          </a:p>
        </p:txBody>
      </p:sp>
      <p:grpSp>
        <p:nvGrpSpPr>
          <p:cNvPr id="11" name="Group 10">
            <a:extLst>
              <a:ext uri="{FF2B5EF4-FFF2-40B4-BE49-F238E27FC236}">
                <a16:creationId xmlns:a16="http://schemas.microsoft.com/office/drawing/2014/main" id="{3F50B082-E806-677A-B150-164003C5BF2E}"/>
              </a:ext>
              <a:ext uri="{C183D7F6-B498-43B3-948B-1728B52AA6E4}">
                <adec:decorative xmlns:adec="http://schemas.microsoft.com/office/drawing/2017/decorative" val="1"/>
              </a:ext>
            </a:extLst>
          </p:cNvPr>
          <p:cNvGrpSpPr/>
          <p:nvPr/>
        </p:nvGrpSpPr>
        <p:grpSpPr>
          <a:xfrm>
            <a:off x="0" y="0"/>
            <a:ext cx="123362" cy="6858000"/>
            <a:chOff x="12068638" y="0"/>
            <a:chExt cx="123362" cy="6858000"/>
          </a:xfrm>
        </p:grpSpPr>
        <p:sp>
          <p:nvSpPr>
            <p:cNvPr id="12" name="Rectangle 11">
              <a:extLst>
                <a:ext uri="{FF2B5EF4-FFF2-40B4-BE49-F238E27FC236}">
                  <a16:creationId xmlns:a16="http://schemas.microsoft.com/office/drawing/2014/main" id="{CEBF228F-ECC6-8326-8C59-4539BE646E46}"/>
                </a:ext>
              </a:extLst>
            </p:cNvPr>
            <p:cNvSpPr/>
            <p:nvPr/>
          </p:nvSpPr>
          <p:spPr>
            <a:xfrm>
              <a:off x="12068638" y="0"/>
              <a:ext cx="123362" cy="6858000"/>
            </a:xfrm>
            <a:prstGeom prst="rect">
              <a:avLst/>
            </a:prstGeom>
            <a:gradFill>
              <a:gsLst>
                <a:gs pos="0">
                  <a:schemeClr val="accent2"/>
                </a:gs>
                <a:gs pos="100000">
                  <a:schemeClr val="accent5"/>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A29E235C-963A-D79C-5145-5233B1FD5A89}"/>
                </a:ext>
              </a:extLst>
            </p:cNvPr>
            <p:cNvSpPr/>
            <p:nvPr/>
          </p:nvSpPr>
          <p:spPr>
            <a:xfrm>
              <a:off x="12068638" y="3527553"/>
              <a:ext cx="123362" cy="3330447"/>
            </a:xfrm>
            <a:prstGeom prst="rect">
              <a:avLst/>
            </a:prstGeom>
            <a:gradFill>
              <a:gsLst>
                <a:gs pos="1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Content Placeholder 7">
            <a:extLst>
              <a:ext uri="{FF2B5EF4-FFF2-40B4-BE49-F238E27FC236}">
                <a16:creationId xmlns:a16="http://schemas.microsoft.com/office/drawing/2014/main" id="{818B74D6-CD72-B859-C229-60DB988B25E3}"/>
              </a:ext>
            </a:extLst>
          </p:cNvPr>
          <p:cNvSpPr>
            <a:spLocks noGrp="1"/>
          </p:cNvSpPr>
          <p:nvPr>
            <p:ph sz="quarter" idx="14"/>
          </p:nvPr>
        </p:nvSpPr>
        <p:spPr>
          <a:xfrm>
            <a:off x="4706516" y="1472183"/>
            <a:ext cx="6858000" cy="4782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Footer Placeholder 3">
            <a:extLst>
              <a:ext uri="{FF2B5EF4-FFF2-40B4-BE49-F238E27FC236}">
                <a16:creationId xmlns:a16="http://schemas.microsoft.com/office/drawing/2014/main" id="{046FDC5C-46E3-4585-C089-E091BE6E5D36}"/>
              </a:ext>
            </a:extLst>
          </p:cNvPr>
          <p:cNvSpPr>
            <a:spLocks noGrp="1"/>
          </p:cNvSpPr>
          <p:nvPr>
            <p:ph type="ftr" sz="quarter" idx="17"/>
          </p:nvPr>
        </p:nvSpPr>
        <p:spPr>
          <a:xfrm>
            <a:off x="4706516" y="6318504"/>
            <a:ext cx="4096512" cy="365760"/>
          </a:xfrm>
        </p:spPr>
        <p:txBody>
          <a:bodyPr/>
          <a:lstStyle/>
          <a:p>
            <a:endParaRPr lang="en-PE"/>
          </a:p>
        </p:txBody>
      </p:sp>
      <p:sp>
        <p:nvSpPr>
          <p:cNvPr id="3" name="Date Placeholder 2">
            <a:extLst>
              <a:ext uri="{FF2B5EF4-FFF2-40B4-BE49-F238E27FC236}">
                <a16:creationId xmlns:a16="http://schemas.microsoft.com/office/drawing/2014/main" id="{5721447D-8AA6-9863-0212-376200A916F4}"/>
              </a:ext>
            </a:extLst>
          </p:cNvPr>
          <p:cNvSpPr>
            <a:spLocks noGrp="1"/>
          </p:cNvSpPr>
          <p:nvPr>
            <p:ph type="dt" sz="half" idx="16"/>
          </p:nvPr>
        </p:nvSpPr>
        <p:spPr>
          <a:xfrm>
            <a:off x="8729070" y="6318504"/>
            <a:ext cx="2838090" cy="365760"/>
          </a:xfrm>
        </p:spPr>
        <p:txBody>
          <a:bodyPr/>
          <a:lstStyle/>
          <a:p>
            <a:fld id="{282F22BF-EA3B-054A-B930-430EDE13925D}" type="datetimeFigureOut">
              <a:rPr lang="en-PE" smtClean="0"/>
              <a:t>10/23/2025</a:t>
            </a:fld>
            <a:endParaRPr lang="en-PE"/>
          </a:p>
        </p:txBody>
      </p:sp>
      <p:sp>
        <p:nvSpPr>
          <p:cNvPr id="9" name="Slide Number Placeholder 8">
            <a:extLst>
              <a:ext uri="{FF2B5EF4-FFF2-40B4-BE49-F238E27FC236}">
                <a16:creationId xmlns:a16="http://schemas.microsoft.com/office/drawing/2014/main" id="{86395A93-90A0-8500-32A5-2011DF9658FA}"/>
              </a:ext>
            </a:extLst>
          </p:cNvPr>
          <p:cNvSpPr>
            <a:spLocks noGrp="1"/>
          </p:cNvSpPr>
          <p:nvPr>
            <p:ph type="sldNum" sz="quarter" idx="18"/>
          </p:nvPr>
        </p:nvSpPr>
        <p:spPr/>
        <p:txBody>
          <a:bodyPr/>
          <a:lstStyle/>
          <a:p>
            <a:fld id="{F54FFCAB-23D7-3F49-95CA-9546CAD17C82}" type="slidenum">
              <a:rPr lang="en-PE" smtClean="0"/>
              <a:t>‹#›</a:t>
            </a:fld>
            <a:endParaRPr lang="en-PE"/>
          </a:p>
        </p:txBody>
      </p:sp>
    </p:spTree>
    <p:extLst>
      <p:ext uri="{BB962C8B-B14F-4D97-AF65-F5344CB8AC3E}">
        <p14:creationId xmlns:p14="http://schemas.microsoft.com/office/powerpoint/2010/main" val="8904200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Content Photo 4">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87AE7BB9-8F3B-888B-7C5F-C693E4B78B3D}"/>
              </a:ext>
              <a:ext uri="{C183D7F6-B498-43B3-948B-1728B52AA6E4}">
                <adec:decorative xmlns:adec="http://schemas.microsoft.com/office/drawing/2017/decorative" val="1"/>
              </a:ext>
            </a:extLst>
          </p:cNvPr>
          <p:cNvGrpSpPr/>
          <p:nvPr/>
        </p:nvGrpSpPr>
        <p:grpSpPr>
          <a:xfrm>
            <a:off x="12068638" y="0"/>
            <a:ext cx="123362" cy="6858000"/>
            <a:chOff x="12068638" y="0"/>
            <a:chExt cx="123362" cy="6858000"/>
          </a:xfrm>
        </p:grpSpPr>
        <p:sp>
          <p:nvSpPr>
            <p:cNvPr id="9" name="Rectangle 8">
              <a:extLst>
                <a:ext uri="{FF2B5EF4-FFF2-40B4-BE49-F238E27FC236}">
                  <a16:creationId xmlns:a16="http://schemas.microsoft.com/office/drawing/2014/main" id="{7CA2AA3A-CAA5-475A-C3CD-9ABFCE2B0092}"/>
                </a:ext>
              </a:extLst>
            </p:cNvPr>
            <p:cNvSpPr/>
            <p:nvPr/>
          </p:nvSpPr>
          <p:spPr>
            <a:xfrm>
              <a:off x="12068638" y="0"/>
              <a:ext cx="123362" cy="6858000"/>
            </a:xfrm>
            <a:prstGeom prst="rect">
              <a:avLst/>
            </a:prstGeom>
            <a:gradFill>
              <a:gsLst>
                <a:gs pos="0">
                  <a:schemeClr val="accent2"/>
                </a:gs>
                <a:gs pos="100000">
                  <a:schemeClr val="accent5"/>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43ED07E-CBE3-22B8-BCE0-4F98BB64C4C6}"/>
                </a:ext>
              </a:extLst>
            </p:cNvPr>
            <p:cNvSpPr/>
            <p:nvPr/>
          </p:nvSpPr>
          <p:spPr>
            <a:xfrm>
              <a:off x="12068638" y="3527553"/>
              <a:ext cx="123362" cy="3330447"/>
            </a:xfrm>
            <a:prstGeom prst="rect">
              <a:avLst/>
            </a:prstGeom>
            <a:gradFill>
              <a:gsLst>
                <a:gs pos="1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12648" y="502920"/>
            <a:ext cx="4573413" cy="841248"/>
          </a:xfrm>
        </p:spPr>
        <p:txBody>
          <a:bodyPr anchor="b"/>
          <a:lstStyle/>
          <a:p>
            <a:r>
              <a:rPr lang="en-US"/>
              <a:t>Click to edit Master title style</a:t>
            </a:r>
            <a:endParaRPr lang="en-US" dirty="0"/>
          </a:p>
        </p:txBody>
      </p:sp>
      <p:sp>
        <p:nvSpPr>
          <p:cNvPr id="8" name="Content Placeholder 7">
            <a:extLst>
              <a:ext uri="{FF2B5EF4-FFF2-40B4-BE49-F238E27FC236}">
                <a16:creationId xmlns:a16="http://schemas.microsoft.com/office/drawing/2014/main" id="{747AED59-1A26-9C13-8482-7857E7DEFE52}"/>
              </a:ext>
            </a:extLst>
          </p:cNvPr>
          <p:cNvSpPr>
            <a:spLocks noGrp="1"/>
          </p:cNvSpPr>
          <p:nvPr>
            <p:ph sz="quarter" idx="14"/>
          </p:nvPr>
        </p:nvSpPr>
        <p:spPr>
          <a:xfrm>
            <a:off x="612648" y="1472184"/>
            <a:ext cx="4573413" cy="4782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10">
            <a:extLst>
              <a:ext uri="{FF2B5EF4-FFF2-40B4-BE49-F238E27FC236}">
                <a16:creationId xmlns:a16="http://schemas.microsoft.com/office/drawing/2014/main" id="{42B6E2F6-1C60-7678-922C-01C4DB211D7A}"/>
              </a:ext>
            </a:extLst>
          </p:cNvPr>
          <p:cNvSpPr>
            <a:spLocks noGrp="1"/>
          </p:cNvSpPr>
          <p:nvPr>
            <p:ph type="ftr" sz="quarter" idx="17"/>
          </p:nvPr>
        </p:nvSpPr>
        <p:spPr>
          <a:xfrm>
            <a:off x="612648" y="6318504"/>
            <a:ext cx="2743200" cy="365760"/>
          </a:xfrm>
        </p:spPr>
        <p:txBody>
          <a:bodyPr/>
          <a:lstStyle/>
          <a:p>
            <a:endParaRPr lang="en-PE"/>
          </a:p>
        </p:txBody>
      </p:sp>
      <p:sp>
        <p:nvSpPr>
          <p:cNvPr id="4" name="Date Placeholder 3">
            <a:extLst>
              <a:ext uri="{FF2B5EF4-FFF2-40B4-BE49-F238E27FC236}">
                <a16:creationId xmlns:a16="http://schemas.microsoft.com/office/drawing/2014/main" id="{0D5BA7FF-A77E-82D8-382F-C60F9EB7D403}"/>
              </a:ext>
            </a:extLst>
          </p:cNvPr>
          <p:cNvSpPr>
            <a:spLocks noGrp="1"/>
          </p:cNvSpPr>
          <p:nvPr>
            <p:ph type="dt" sz="half" idx="16"/>
          </p:nvPr>
        </p:nvSpPr>
        <p:spPr>
          <a:xfrm>
            <a:off x="3355847" y="6318504"/>
            <a:ext cx="1418733" cy="365760"/>
          </a:xfrm>
        </p:spPr>
        <p:txBody>
          <a:bodyPr/>
          <a:lstStyle/>
          <a:p>
            <a:fld id="{282F22BF-EA3B-054A-B930-430EDE13925D}" type="datetimeFigureOut">
              <a:rPr lang="en-PE" smtClean="0"/>
              <a:t>10/23/2025</a:t>
            </a:fld>
            <a:endParaRPr lang="en-PE"/>
          </a:p>
        </p:txBody>
      </p:sp>
      <p:sp>
        <p:nvSpPr>
          <p:cNvPr id="13" name="Slide Number Placeholder 12">
            <a:extLst>
              <a:ext uri="{FF2B5EF4-FFF2-40B4-BE49-F238E27FC236}">
                <a16:creationId xmlns:a16="http://schemas.microsoft.com/office/drawing/2014/main" id="{277AED5A-2B3B-6F43-CA78-5BF85217FD6E}"/>
              </a:ext>
            </a:extLst>
          </p:cNvPr>
          <p:cNvSpPr>
            <a:spLocks noGrp="1"/>
          </p:cNvSpPr>
          <p:nvPr>
            <p:ph type="sldNum" sz="quarter" idx="18"/>
          </p:nvPr>
        </p:nvSpPr>
        <p:spPr>
          <a:xfrm>
            <a:off x="4692285" y="6318504"/>
            <a:ext cx="493776" cy="365760"/>
          </a:xfrm>
        </p:spPr>
        <p:txBody>
          <a:bodyPr/>
          <a:lstStyle/>
          <a:p>
            <a:fld id="{F54FFCAB-23D7-3F49-95CA-9546CAD17C82}" type="slidenum">
              <a:rPr lang="en-PE" smtClean="0"/>
              <a:t>‹#›</a:t>
            </a:fld>
            <a:endParaRPr lang="en-PE"/>
          </a:p>
        </p:txBody>
      </p:sp>
      <p:sp>
        <p:nvSpPr>
          <p:cNvPr id="12" name="Picture Placeholder 11">
            <a:extLst>
              <a:ext uri="{FF2B5EF4-FFF2-40B4-BE49-F238E27FC236}">
                <a16:creationId xmlns:a16="http://schemas.microsoft.com/office/drawing/2014/main" id="{EC59C038-AFE7-F1BB-D482-33E170892572}"/>
              </a:ext>
            </a:extLst>
          </p:cNvPr>
          <p:cNvSpPr>
            <a:spLocks noGrp="1"/>
          </p:cNvSpPr>
          <p:nvPr>
            <p:ph type="pic" sz="quarter" idx="15" hasCustomPrompt="1"/>
          </p:nvPr>
        </p:nvSpPr>
        <p:spPr>
          <a:xfrm>
            <a:off x="5844556" y="0"/>
            <a:ext cx="6224082" cy="6858000"/>
          </a:xfrm>
          <a:blipFill>
            <a:blip r:embed="rId2">
              <a:alphaModFix amt="60000"/>
            </a:blip>
            <a:stretch>
              <a:fillRect/>
            </a:stretch>
          </a:blipFill>
        </p:spPr>
        <p:txBody>
          <a:bodyPr/>
          <a:lstStyle>
            <a:lvl1pPr marL="0" indent="0">
              <a:buNone/>
              <a:defRPr/>
            </a:lvl1pPr>
          </a:lstStyle>
          <a:p>
            <a:r>
              <a:rPr lang="en-US" dirty="0"/>
              <a:t>.</a:t>
            </a:r>
          </a:p>
        </p:txBody>
      </p:sp>
    </p:spTree>
    <p:extLst>
      <p:ext uri="{BB962C8B-B14F-4D97-AF65-F5344CB8AC3E}">
        <p14:creationId xmlns:p14="http://schemas.microsoft.com/office/powerpoint/2010/main" val="125975814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itle, Content Photo 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12648" y="502920"/>
            <a:ext cx="4389120" cy="1444752"/>
          </a:xfrm>
        </p:spPr>
        <p:txBody>
          <a:bodyPr anchor="b"/>
          <a:lstStyle/>
          <a:p>
            <a:r>
              <a:rPr lang="en-US"/>
              <a:t>Click to edit Master title style</a:t>
            </a:r>
            <a:endParaRPr lang="en-US" dirty="0"/>
          </a:p>
        </p:txBody>
      </p:sp>
      <p:sp>
        <p:nvSpPr>
          <p:cNvPr id="8" name="Content Placeholder 7">
            <a:extLst>
              <a:ext uri="{FF2B5EF4-FFF2-40B4-BE49-F238E27FC236}">
                <a16:creationId xmlns:a16="http://schemas.microsoft.com/office/drawing/2014/main" id="{747AED59-1A26-9C13-8482-7857E7DEFE52}"/>
              </a:ext>
            </a:extLst>
          </p:cNvPr>
          <p:cNvSpPr>
            <a:spLocks noGrp="1"/>
          </p:cNvSpPr>
          <p:nvPr>
            <p:ph sz="quarter" idx="14"/>
          </p:nvPr>
        </p:nvSpPr>
        <p:spPr>
          <a:xfrm>
            <a:off x="612648" y="2084832"/>
            <a:ext cx="4389120" cy="416966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Footer Placeholder 3">
            <a:extLst>
              <a:ext uri="{FF2B5EF4-FFF2-40B4-BE49-F238E27FC236}">
                <a16:creationId xmlns:a16="http://schemas.microsoft.com/office/drawing/2014/main" id="{37497486-A221-C6D1-050D-0B3DB326465B}"/>
              </a:ext>
            </a:extLst>
          </p:cNvPr>
          <p:cNvSpPr>
            <a:spLocks noGrp="1"/>
          </p:cNvSpPr>
          <p:nvPr>
            <p:ph type="ftr" sz="quarter" idx="17"/>
          </p:nvPr>
        </p:nvSpPr>
        <p:spPr>
          <a:xfrm>
            <a:off x="612648" y="6318504"/>
            <a:ext cx="2651760" cy="365760"/>
          </a:xfrm>
        </p:spPr>
        <p:txBody>
          <a:bodyPr/>
          <a:lstStyle/>
          <a:p>
            <a:endParaRPr lang="en-PE"/>
          </a:p>
        </p:txBody>
      </p:sp>
      <p:sp>
        <p:nvSpPr>
          <p:cNvPr id="3" name="Date Placeholder 2">
            <a:extLst>
              <a:ext uri="{FF2B5EF4-FFF2-40B4-BE49-F238E27FC236}">
                <a16:creationId xmlns:a16="http://schemas.microsoft.com/office/drawing/2014/main" id="{3907AE70-2FE3-1872-0811-BC089F612855}"/>
              </a:ext>
            </a:extLst>
          </p:cNvPr>
          <p:cNvSpPr>
            <a:spLocks noGrp="1"/>
          </p:cNvSpPr>
          <p:nvPr>
            <p:ph type="dt" sz="half" idx="16"/>
          </p:nvPr>
        </p:nvSpPr>
        <p:spPr>
          <a:xfrm>
            <a:off x="3264408" y="6318504"/>
            <a:ext cx="1325880" cy="365760"/>
          </a:xfrm>
        </p:spPr>
        <p:txBody>
          <a:bodyPr/>
          <a:lstStyle/>
          <a:p>
            <a:fld id="{282F22BF-EA3B-054A-B930-430EDE13925D}" type="datetimeFigureOut">
              <a:rPr lang="en-PE" smtClean="0"/>
              <a:t>10/23/2025</a:t>
            </a:fld>
            <a:endParaRPr lang="en-PE"/>
          </a:p>
        </p:txBody>
      </p:sp>
      <p:sp>
        <p:nvSpPr>
          <p:cNvPr id="9" name="Slide Number Placeholder 8">
            <a:extLst>
              <a:ext uri="{FF2B5EF4-FFF2-40B4-BE49-F238E27FC236}">
                <a16:creationId xmlns:a16="http://schemas.microsoft.com/office/drawing/2014/main" id="{193EE6EB-FF56-B8A3-1408-5C43C49B256E}"/>
              </a:ext>
            </a:extLst>
          </p:cNvPr>
          <p:cNvSpPr>
            <a:spLocks noGrp="1"/>
          </p:cNvSpPr>
          <p:nvPr>
            <p:ph type="sldNum" sz="quarter" idx="18"/>
          </p:nvPr>
        </p:nvSpPr>
        <p:spPr>
          <a:xfrm>
            <a:off x="4507992" y="6318504"/>
            <a:ext cx="493776" cy="365760"/>
          </a:xfrm>
        </p:spPr>
        <p:txBody>
          <a:bodyPr/>
          <a:lstStyle/>
          <a:p>
            <a:fld id="{F54FFCAB-23D7-3F49-95CA-9546CAD17C82}" type="slidenum">
              <a:rPr lang="en-PE" smtClean="0"/>
              <a:t>‹#›</a:t>
            </a:fld>
            <a:endParaRPr lang="en-PE"/>
          </a:p>
        </p:txBody>
      </p:sp>
      <p:sp>
        <p:nvSpPr>
          <p:cNvPr id="10" name="Picture Placeholder 9">
            <a:extLst>
              <a:ext uri="{FF2B5EF4-FFF2-40B4-BE49-F238E27FC236}">
                <a16:creationId xmlns:a16="http://schemas.microsoft.com/office/drawing/2014/main" id="{EE2866F3-0262-FC88-23E2-359D75EA8A79}"/>
              </a:ext>
            </a:extLst>
          </p:cNvPr>
          <p:cNvSpPr>
            <a:spLocks noGrp="1"/>
          </p:cNvSpPr>
          <p:nvPr>
            <p:ph type="pic" sz="quarter" idx="15" hasCustomPrompt="1"/>
          </p:nvPr>
        </p:nvSpPr>
        <p:spPr>
          <a:xfrm>
            <a:off x="5660263" y="0"/>
            <a:ext cx="6408375" cy="6858000"/>
          </a:xfrm>
          <a:blipFill>
            <a:blip r:embed="rId2">
              <a:alphaModFix amt="60000"/>
            </a:blip>
            <a:stretch>
              <a:fillRect/>
            </a:stretch>
          </a:blipFill>
        </p:spPr>
        <p:txBody>
          <a:bodyPr/>
          <a:lstStyle>
            <a:lvl1pPr marL="0" indent="0">
              <a:buNone/>
              <a:defRPr/>
            </a:lvl1pPr>
          </a:lstStyle>
          <a:p>
            <a:r>
              <a:rPr lang="en-US" dirty="0"/>
              <a:t>.</a:t>
            </a:r>
          </a:p>
        </p:txBody>
      </p:sp>
      <p:grpSp>
        <p:nvGrpSpPr>
          <p:cNvPr id="11" name="Group 10">
            <a:extLst>
              <a:ext uri="{FF2B5EF4-FFF2-40B4-BE49-F238E27FC236}">
                <a16:creationId xmlns:a16="http://schemas.microsoft.com/office/drawing/2014/main" id="{5D76C82F-0CA8-713E-E19A-65D51910A5DC}"/>
              </a:ext>
              <a:ext uri="{C183D7F6-B498-43B3-948B-1728B52AA6E4}">
                <adec:decorative xmlns:adec="http://schemas.microsoft.com/office/drawing/2017/decorative" val="1"/>
              </a:ext>
            </a:extLst>
          </p:cNvPr>
          <p:cNvGrpSpPr/>
          <p:nvPr/>
        </p:nvGrpSpPr>
        <p:grpSpPr>
          <a:xfrm>
            <a:off x="12068638" y="0"/>
            <a:ext cx="123362" cy="6858000"/>
            <a:chOff x="12068638" y="0"/>
            <a:chExt cx="123362" cy="6858000"/>
          </a:xfrm>
        </p:grpSpPr>
        <p:sp>
          <p:nvSpPr>
            <p:cNvPr id="12" name="Rectangle 11">
              <a:extLst>
                <a:ext uri="{FF2B5EF4-FFF2-40B4-BE49-F238E27FC236}">
                  <a16:creationId xmlns:a16="http://schemas.microsoft.com/office/drawing/2014/main" id="{C3A0EB22-0640-E9D6-5C90-504668EDC47C}"/>
                </a:ext>
              </a:extLst>
            </p:cNvPr>
            <p:cNvSpPr/>
            <p:nvPr/>
          </p:nvSpPr>
          <p:spPr>
            <a:xfrm>
              <a:off x="12068638" y="0"/>
              <a:ext cx="123362" cy="6858000"/>
            </a:xfrm>
            <a:prstGeom prst="rect">
              <a:avLst/>
            </a:prstGeom>
            <a:gradFill>
              <a:gsLst>
                <a:gs pos="0">
                  <a:schemeClr val="accent2"/>
                </a:gs>
                <a:gs pos="100000">
                  <a:schemeClr val="accent5"/>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B995F219-6751-8C9C-0F4E-1048F537CB61}"/>
                </a:ext>
              </a:extLst>
            </p:cNvPr>
            <p:cNvSpPr/>
            <p:nvPr/>
          </p:nvSpPr>
          <p:spPr>
            <a:xfrm>
              <a:off x="12068638" y="3527553"/>
              <a:ext cx="123362" cy="3330447"/>
            </a:xfrm>
            <a:prstGeom prst="rect">
              <a:avLst/>
            </a:prstGeom>
            <a:gradFill>
              <a:gsLst>
                <a:gs pos="1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04582470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itle, Content Photo 6">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5C494689-2DF4-F719-B5A3-0E33B5AB963F}"/>
              </a:ext>
              <a:ext uri="{C183D7F6-B498-43B3-948B-1728B52AA6E4}">
                <adec:decorative xmlns:adec="http://schemas.microsoft.com/office/drawing/2017/decorative" val="1"/>
              </a:ext>
            </a:extLst>
          </p:cNvPr>
          <p:cNvGrpSpPr/>
          <p:nvPr/>
        </p:nvGrpSpPr>
        <p:grpSpPr>
          <a:xfrm rot="10800000">
            <a:off x="0" y="6743026"/>
            <a:ext cx="12207200" cy="123363"/>
            <a:chOff x="-5025" y="6737718"/>
            <a:chExt cx="12207200" cy="123363"/>
          </a:xfrm>
        </p:grpSpPr>
        <p:sp>
          <p:nvSpPr>
            <p:cNvPr id="17" name="Rectangle 16">
              <a:extLst>
                <a:ext uri="{FF2B5EF4-FFF2-40B4-BE49-F238E27FC236}">
                  <a16:creationId xmlns:a16="http://schemas.microsoft.com/office/drawing/2014/main" id="{258C88C8-2ADC-03E1-DA79-C09C9FFCB400}"/>
                </a:ext>
              </a:extLst>
            </p:cNvPr>
            <p:cNvSpPr/>
            <p:nvPr/>
          </p:nvSpPr>
          <p:spPr>
            <a:xfrm rot="5400000" flipH="1">
              <a:off x="6036894" y="695800"/>
              <a:ext cx="123362" cy="12207199"/>
            </a:xfrm>
            <a:prstGeom prst="rect">
              <a:avLst/>
            </a:prstGeom>
            <a:gradFill>
              <a:gsLst>
                <a:gs pos="0">
                  <a:schemeClr val="accent5"/>
                </a:gs>
                <a:gs pos="10000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6EE9281E-3F01-B630-B5DF-17CEE295D67F}"/>
                </a:ext>
              </a:extLst>
            </p:cNvPr>
            <p:cNvSpPr/>
            <p:nvPr/>
          </p:nvSpPr>
          <p:spPr>
            <a:xfrm rot="16200000">
              <a:off x="9176406" y="3835311"/>
              <a:ext cx="123362" cy="5928176"/>
            </a:xfrm>
            <a:prstGeom prst="rect">
              <a:avLst/>
            </a:prstGeom>
            <a:gradFill>
              <a:gsLst>
                <a:gs pos="1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12648" y="722376"/>
            <a:ext cx="3017520" cy="3364992"/>
          </a:xfrm>
        </p:spPr>
        <p:txBody>
          <a:bodyPr anchor="t"/>
          <a:lstStyle/>
          <a:p>
            <a:r>
              <a:rPr lang="en-US"/>
              <a:t>Click to edit Master title style</a:t>
            </a:r>
            <a:endParaRPr lang="en-US" dirty="0"/>
          </a:p>
        </p:txBody>
      </p:sp>
      <p:sp>
        <p:nvSpPr>
          <p:cNvPr id="10" name="Picture Placeholder 9">
            <a:extLst>
              <a:ext uri="{FF2B5EF4-FFF2-40B4-BE49-F238E27FC236}">
                <a16:creationId xmlns:a16="http://schemas.microsoft.com/office/drawing/2014/main" id="{85A6D87B-55DF-483B-0AF7-E6F2B6041C80}"/>
              </a:ext>
            </a:extLst>
          </p:cNvPr>
          <p:cNvSpPr>
            <a:spLocks noGrp="1"/>
          </p:cNvSpPr>
          <p:nvPr>
            <p:ph type="pic" sz="quarter" idx="15" hasCustomPrompt="1"/>
          </p:nvPr>
        </p:nvSpPr>
        <p:spPr>
          <a:xfrm>
            <a:off x="4105656" y="722376"/>
            <a:ext cx="3417212" cy="5440680"/>
          </a:xfrm>
          <a:blipFill>
            <a:blip r:embed="rId2">
              <a:alphaModFix amt="60000"/>
            </a:blip>
            <a:stretch>
              <a:fillRect/>
            </a:stretch>
          </a:blipFill>
        </p:spPr>
        <p:txBody>
          <a:bodyPr/>
          <a:lstStyle>
            <a:lvl1pPr marL="0" indent="0">
              <a:buNone/>
              <a:defRPr/>
            </a:lvl1pPr>
          </a:lstStyle>
          <a:p>
            <a:r>
              <a:rPr lang="en-US" dirty="0"/>
              <a:t>.</a:t>
            </a:r>
          </a:p>
        </p:txBody>
      </p:sp>
      <p:sp>
        <p:nvSpPr>
          <p:cNvPr id="8" name="Content Placeholder 7">
            <a:extLst>
              <a:ext uri="{FF2B5EF4-FFF2-40B4-BE49-F238E27FC236}">
                <a16:creationId xmlns:a16="http://schemas.microsoft.com/office/drawing/2014/main" id="{6E0D00CE-C191-6DE5-9D82-7EFB59BC3739}"/>
              </a:ext>
            </a:extLst>
          </p:cNvPr>
          <p:cNvSpPr>
            <a:spLocks noGrp="1"/>
          </p:cNvSpPr>
          <p:nvPr>
            <p:ph sz="quarter" idx="14"/>
          </p:nvPr>
        </p:nvSpPr>
        <p:spPr>
          <a:xfrm>
            <a:off x="7998356" y="722376"/>
            <a:ext cx="3566160" cy="5440680"/>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Footer Placeholder 13">
            <a:extLst>
              <a:ext uri="{FF2B5EF4-FFF2-40B4-BE49-F238E27FC236}">
                <a16:creationId xmlns:a16="http://schemas.microsoft.com/office/drawing/2014/main" id="{B46F9121-A740-6137-350B-F287FC3F65ED}"/>
              </a:ext>
            </a:extLst>
          </p:cNvPr>
          <p:cNvSpPr>
            <a:spLocks noGrp="1"/>
          </p:cNvSpPr>
          <p:nvPr>
            <p:ph type="ftr" sz="quarter" idx="17"/>
          </p:nvPr>
        </p:nvSpPr>
        <p:spPr/>
        <p:txBody>
          <a:bodyPr/>
          <a:lstStyle/>
          <a:p>
            <a:endParaRPr lang="en-PE"/>
          </a:p>
        </p:txBody>
      </p:sp>
      <p:sp>
        <p:nvSpPr>
          <p:cNvPr id="9" name="Date Placeholder 8">
            <a:extLst>
              <a:ext uri="{FF2B5EF4-FFF2-40B4-BE49-F238E27FC236}">
                <a16:creationId xmlns:a16="http://schemas.microsoft.com/office/drawing/2014/main" id="{71DDF62D-265F-648C-DEAF-A6B63AFE9A88}"/>
              </a:ext>
            </a:extLst>
          </p:cNvPr>
          <p:cNvSpPr>
            <a:spLocks noGrp="1"/>
          </p:cNvSpPr>
          <p:nvPr>
            <p:ph type="dt" sz="half" idx="16"/>
          </p:nvPr>
        </p:nvSpPr>
        <p:spPr/>
        <p:txBody>
          <a:bodyPr/>
          <a:lstStyle/>
          <a:p>
            <a:fld id="{282F22BF-EA3B-054A-B930-430EDE13925D}" type="datetimeFigureOut">
              <a:rPr lang="en-PE" smtClean="0"/>
              <a:t>10/23/2025</a:t>
            </a:fld>
            <a:endParaRPr lang="en-PE"/>
          </a:p>
        </p:txBody>
      </p:sp>
      <p:sp>
        <p:nvSpPr>
          <p:cNvPr id="15" name="Slide Number Placeholder 14">
            <a:extLst>
              <a:ext uri="{FF2B5EF4-FFF2-40B4-BE49-F238E27FC236}">
                <a16:creationId xmlns:a16="http://schemas.microsoft.com/office/drawing/2014/main" id="{4B1E5F69-8168-1838-71D3-E395524793E7}"/>
              </a:ext>
            </a:extLst>
          </p:cNvPr>
          <p:cNvSpPr>
            <a:spLocks noGrp="1"/>
          </p:cNvSpPr>
          <p:nvPr>
            <p:ph type="sldNum" sz="quarter" idx="18"/>
          </p:nvPr>
        </p:nvSpPr>
        <p:spPr/>
        <p:txBody>
          <a:bodyPr/>
          <a:lstStyle/>
          <a:p>
            <a:fld id="{F54FFCAB-23D7-3F49-95CA-9546CAD17C82}" type="slidenum">
              <a:rPr lang="en-PE" smtClean="0"/>
              <a:t>‹#›</a:t>
            </a:fld>
            <a:endParaRPr lang="en-PE"/>
          </a:p>
        </p:txBody>
      </p:sp>
    </p:spTree>
    <p:extLst>
      <p:ext uri="{BB962C8B-B14F-4D97-AF65-F5344CB8AC3E}">
        <p14:creationId xmlns:p14="http://schemas.microsoft.com/office/powerpoint/2010/main" val="37380288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Content Photo 7">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6DB5D765-4DB1-83CD-C254-A90B6611CFB6}"/>
              </a:ext>
              <a:ext uri="{C183D7F6-B498-43B3-948B-1728B52AA6E4}">
                <adec:decorative xmlns:adec="http://schemas.microsoft.com/office/drawing/2017/decorative" val="1"/>
              </a:ext>
            </a:extLst>
          </p:cNvPr>
          <p:cNvGrpSpPr/>
          <p:nvPr/>
        </p:nvGrpSpPr>
        <p:grpSpPr>
          <a:xfrm>
            <a:off x="0" y="0"/>
            <a:ext cx="123362" cy="6858000"/>
            <a:chOff x="12068638" y="0"/>
            <a:chExt cx="123362" cy="6858000"/>
          </a:xfrm>
        </p:grpSpPr>
        <p:sp>
          <p:nvSpPr>
            <p:cNvPr id="9" name="Rectangle 8">
              <a:extLst>
                <a:ext uri="{FF2B5EF4-FFF2-40B4-BE49-F238E27FC236}">
                  <a16:creationId xmlns:a16="http://schemas.microsoft.com/office/drawing/2014/main" id="{C69A84EF-6D24-A163-8B58-B5389FD4DDD7}"/>
                </a:ext>
              </a:extLst>
            </p:cNvPr>
            <p:cNvSpPr/>
            <p:nvPr/>
          </p:nvSpPr>
          <p:spPr>
            <a:xfrm>
              <a:off x="12068638" y="0"/>
              <a:ext cx="123362" cy="6858000"/>
            </a:xfrm>
            <a:prstGeom prst="rect">
              <a:avLst/>
            </a:prstGeom>
            <a:gradFill>
              <a:gsLst>
                <a:gs pos="0">
                  <a:schemeClr val="accent2"/>
                </a:gs>
                <a:gs pos="100000">
                  <a:schemeClr val="accent5"/>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E9A50A9-013C-611D-B106-1ED459519F51}"/>
                </a:ext>
              </a:extLst>
            </p:cNvPr>
            <p:cNvSpPr/>
            <p:nvPr/>
          </p:nvSpPr>
          <p:spPr>
            <a:xfrm>
              <a:off x="12068638" y="3527553"/>
              <a:ext cx="123362" cy="3330447"/>
            </a:xfrm>
            <a:prstGeom prst="rect">
              <a:avLst/>
            </a:prstGeom>
            <a:gradFill>
              <a:gsLst>
                <a:gs pos="1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8165592" y="502920"/>
            <a:ext cx="3401568" cy="1444752"/>
          </a:xfrm>
        </p:spPr>
        <p:txBody>
          <a:bodyPr anchor="b"/>
          <a:lstStyle/>
          <a:p>
            <a:r>
              <a:rPr lang="en-US"/>
              <a:t>Click to edit Master title style</a:t>
            </a:r>
            <a:endParaRPr lang="en-US" dirty="0"/>
          </a:p>
        </p:txBody>
      </p:sp>
      <p:sp>
        <p:nvSpPr>
          <p:cNvPr id="12" name="Picture Placeholder 11">
            <a:extLst>
              <a:ext uri="{FF2B5EF4-FFF2-40B4-BE49-F238E27FC236}">
                <a16:creationId xmlns:a16="http://schemas.microsoft.com/office/drawing/2014/main" id="{F8A45037-DD9A-9287-B37A-49CD4CC3CAFB}"/>
              </a:ext>
            </a:extLst>
          </p:cNvPr>
          <p:cNvSpPr>
            <a:spLocks noGrp="1"/>
          </p:cNvSpPr>
          <p:nvPr>
            <p:ph type="pic" sz="quarter" idx="15" hasCustomPrompt="1"/>
          </p:nvPr>
        </p:nvSpPr>
        <p:spPr>
          <a:xfrm>
            <a:off x="115866" y="-1"/>
            <a:ext cx="7397496" cy="6857999"/>
          </a:xfrm>
          <a:blipFill>
            <a:blip r:embed="rId2">
              <a:alphaModFix amt="60000"/>
            </a:blip>
            <a:stretch>
              <a:fillRect/>
            </a:stretch>
          </a:blipFill>
        </p:spPr>
        <p:txBody>
          <a:bodyPr/>
          <a:lstStyle>
            <a:lvl1pPr marL="0" indent="0">
              <a:buNone/>
              <a:defRPr/>
            </a:lvl1pPr>
          </a:lstStyle>
          <a:p>
            <a:r>
              <a:rPr lang="en-US" dirty="0"/>
              <a:t>.</a:t>
            </a:r>
          </a:p>
        </p:txBody>
      </p:sp>
      <p:sp>
        <p:nvSpPr>
          <p:cNvPr id="8" name="Content Placeholder 7">
            <a:extLst>
              <a:ext uri="{FF2B5EF4-FFF2-40B4-BE49-F238E27FC236}">
                <a16:creationId xmlns:a16="http://schemas.microsoft.com/office/drawing/2014/main" id="{6E0D00CE-C191-6DE5-9D82-7EFB59BC3739}"/>
              </a:ext>
            </a:extLst>
          </p:cNvPr>
          <p:cNvSpPr>
            <a:spLocks noGrp="1"/>
          </p:cNvSpPr>
          <p:nvPr>
            <p:ph sz="quarter" idx="14"/>
          </p:nvPr>
        </p:nvSpPr>
        <p:spPr>
          <a:xfrm>
            <a:off x="8165592" y="2084832"/>
            <a:ext cx="3401568" cy="4169664"/>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10">
            <a:extLst>
              <a:ext uri="{FF2B5EF4-FFF2-40B4-BE49-F238E27FC236}">
                <a16:creationId xmlns:a16="http://schemas.microsoft.com/office/drawing/2014/main" id="{6F5CC625-CD4F-F9C5-5E5D-05B78AE7CEE1}"/>
              </a:ext>
            </a:extLst>
          </p:cNvPr>
          <p:cNvSpPr>
            <a:spLocks noGrp="1"/>
          </p:cNvSpPr>
          <p:nvPr>
            <p:ph type="ftr" sz="quarter" idx="17"/>
          </p:nvPr>
        </p:nvSpPr>
        <p:spPr>
          <a:xfrm>
            <a:off x="8165592" y="6318504"/>
            <a:ext cx="2333520" cy="365760"/>
          </a:xfrm>
        </p:spPr>
        <p:txBody>
          <a:bodyPr/>
          <a:lstStyle/>
          <a:p>
            <a:endParaRPr lang="en-PE"/>
          </a:p>
        </p:txBody>
      </p:sp>
      <p:sp>
        <p:nvSpPr>
          <p:cNvPr id="4" name="Date Placeholder 3">
            <a:extLst>
              <a:ext uri="{FF2B5EF4-FFF2-40B4-BE49-F238E27FC236}">
                <a16:creationId xmlns:a16="http://schemas.microsoft.com/office/drawing/2014/main" id="{1762B38A-33A6-F8AC-C9B9-FA400D29071B}"/>
              </a:ext>
            </a:extLst>
          </p:cNvPr>
          <p:cNvSpPr>
            <a:spLocks noGrp="1"/>
          </p:cNvSpPr>
          <p:nvPr>
            <p:ph type="dt" sz="half" idx="16"/>
          </p:nvPr>
        </p:nvSpPr>
        <p:spPr>
          <a:xfrm>
            <a:off x="10504406" y="6318504"/>
            <a:ext cx="1062754" cy="365760"/>
          </a:xfrm>
        </p:spPr>
        <p:txBody>
          <a:bodyPr/>
          <a:lstStyle/>
          <a:p>
            <a:fld id="{282F22BF-EA3B-054A-B930-430EDE13925D}" type="datetimeFigureOut">
              <a:rPr lang="en-PE" smtClean="0"/>
              <a:t>10/23/2025</a:t>
            </a:fld>
            <a:endParaRPr lang="en-PE"/>
          </a:p>
        </p:txBody>
      </p:sp>
      <p:sp>
        <p:nvSpPr>
          <p:cNvPr id="13" name="Slide Number Placeholder 12">
            <a:extLst>
              <a:ext uri="{FF2B5EF4-FFF2-40B4-BE49-F238E27FC236}">
                <a16:creationId xmlns:a16="http://schemas.microsoft.com/office/drawing/2014/main" id="{E5B1B358-15B5-2BEF-0B1B-0BC9F05FFA1A}"/>
              </a:ext>
            </a:extLst>
          </p:cNvPr>
          <p:cNvSpPr>
            <a:spLocks noGrp="1"/>
          </p:cNvSpPr>
          <p:nvPr>
            <p:ph type="sldNum" sz="quarter" idx="18"/>
          </p:nvPr>
        </p:nvSpPr>
        <p:spPr/>
        <p:txBody>
          <a:bodyPr/>
          <a:lstStyle/>
          <a:p>
            <a:fld id="{F54FFCAB-23D7-3F49-95CA-9546CAD17C82}" type="slidenum">
              <a:rPr lang="en-PE" smtClean="0"/>
              <a:t>‹#›</a:t>
            </a:fld>
            <a:endParaRPr lang="en-PE"/>
          </a:p>
        </p:txBody>
      </p:sp>
    </p:spTree>
    <p:extLst>
      <p:ext uri="{BB962C8B-B14F-4D97-AF65-F5344CB8AC3E}">
        <p14:creationId xmlns:p14="http://schemas.microsoft.com/office/powerpoint/2010/main" val="309511465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itle, Content Photo 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12648" y="502920"/>
            <a:ext cx="3401568" cy="1444752"/>
          </a:xfrm>
        </p:spPr>
        <p:txBody>
          <a:bodyPr anchor="b"/>
          <a:lstStyle/>
          <a:p>
            <a:r>
              <a:rPr lang="en-US"/>
              <a:t>Click to edit Master title style</a:t>
            </a:r>
            <a:endParaRPr lang="en-US" dirty="0"/>
          </a:p>
        </p:txBody>
      </p:sp>
      <p:sp>
        <p:nvSpPr>
          <p:cNvPr id="8" name="Content Placeholder 7">
            <a:extLst>
              <a:ext uri="{FF2B5EF4-FFF2-40B4-BE49-F238E27FC236}">
                <a16:creationId xmlns:a16="http://schemas.microsoft.com/office/drawing/2014/main" id="{6E0D00CE-C191-6DE5-9D82-7EFB59BC3739}"/>
              </a:ext>
            </a:extLst>
          </p:cNvPr>
          <p:cNvSpPr>
            <a:spLocks noGrp="1"/>
          </p:cNvSpPr>
          <p:nvPr>
            <p:ph sz="quarter" idx="14"/>
          </p:nvPr>
        </p:nvSpPr>
        <p:spPr>
          <a:xfrm>
            <a:off x="612648" y="2084832"/>
            <a:ext cx="3401568" cy="4169664"/>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a:xfrm>
            <a:off x="612648" y="6318504"/>
            <a:ext cx="1975502" cy="365760"/>
          </a:xfrm>
        </p:spPr>
        <p:txBody>
          <a:bodyPr/>
          <a:lstStyle/>
          <a:p>
            <a:endParaRPr lang="en-PE"/>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a:xfrm>
            <a:off x="2588150" y="6318504"/>
            <a:ext cx="1014586" cy="365760"/>
          </a:xfrm>
        </p:spPr>
        <p:txBody>
          <a:bodyPr/>
          <a:lstStyle>
            <a:lvl1pPr>
              <a:defRPr>
                <a:solidFill>
                  <a:schemeClr val="tx1"/>
                </a:solidFill>
                <a:effectLst/>
              </a:defRPr>
            </a:lvl1pPr>
          </a:lstStyle>
          <a:p>
            <a:fld id="{282F22BF-EA3B-054A-B930-430EDE13925D}" type="datetimeFigureOut">
              <a:rPr lang="en-PE" smtClean="0"/>
              <a:t>10/23/2025</a:t>
            </a:fld>
            <a:endParaRPr lang="en-PE"/>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a:xfrm>
            <a:off x="3520440" y="6318504"/>
            <a:ext cx="493776" cy="365760"/>
          </a:xfrm>
        </p:spPr>
        <p:txBody>
          <a:bodyPr/>
          <a:lstStyle/>
          <a:p>
            <a:fld id="{F54FFCAB-23D7-3F49-95CA-9546CAD17C82}" type="slidenum">
              <a:rPr lang="en-PE" smtClean="0"/>
              <a:t>‹#›</a:t>
            </a:fld>
            <a:endParaRPr lang="en-PE"/>
          </a:p>
        </p:txBody>
      </p:sp>
      <p:sp>
        <p:nvSpPr>
          <p:cNvPr id="10" name="Picture Placeholder 9">
            <a:extLst>
              <a:ext uri="{FF2B5EF4-FFF2-40B4-BE49-F238E27FC236}">
                <a16:creationId xmlns:a16="http://schemas.microsoft.com/office/drawing/2014/main" id="{85A6D87B-55DF-483B-0AF7-E6F2B6041C80}"/>
              </a:ext>
            </a:extLst>
          </p:cNvPr>
          <p:cNvSpPr>
            <a:spLocks noGrp="1"/>
          </p:cNvSpPr>
          <p:nvPr>
            <p:ph type="pic" sz="quarter" idx="15" hasCustomPrompt="1"/>
          </p:nvPr>
        </p:nvSpPr>
        <p:spPr>
          <a:xfrm>
            <a:off x="4802819" y="0"/>
            <a:ext cx="7265819" cy="6858000"/>
          </a:xfrm>
          <a:blipFill>
            <a:blip r:embed="rId2">
              <a:alphaModFix amt="60000"/>
            </a:blip>
            <a:stretch>
              <a:fillRect/>
            </a:stretch>
          </a:blipFill>
        </p:spPr>
        <p:txBody>
          <a:bodyPr/>
          <a:lstStyle>
            <a:lvl1pPr marL="0" indent="0">
              <a:buNone/>
              <a:defRPr/>
            </a:lvl1pPr>
          </a:lstStyle>
          <a:p>
            <a:r>
              <a:rPr lang="en-US" dirty="0"/>
              <a:t>.</a:t>
            </a:r>
          </a:p>
        </p:txBody>
      </p:sp>
      <p:grpSp>
        <p:nvGrpSpPr>
          <p:cNvPr id="11" name="Group 10">
            <a:extLst>
              <a:ext uri="{FF2B5EF4-FFF2-40B4-BE49-F238E27FC236}">
                <a16:creationId xmlns:a16="http://schemas.microsoft.com/office/drawing/2014/main" id="{DCFD1FA7-C4E8-DE5C-3B9D-DCD115B6C327}"/>
              </a:ext>
              <a:ext uri="{C183D7F6-B498-43B3-948B-1728B52AA6E4}">
                <adec:decorative xmlns:adec="http://schemas.microsoft.com/office/drawing/2017/decorative" val="1"/>
              </a:ext>
            </a:extLst>
          </p:cNvPr>
          <p:cNvGrpSpPr/>
          <p:nvPr/>
        </p:nvGrpSpPr>
        <p:grpSpPr>
          <a:xfrm>
            <a:off x="12068638" y="0"/>
            <a:ext cx="123362" cy="6858000"/>
            <a:chOff x="12068638" y="0"/>
            <a:chExt cx="123362" cy="6858000"/>
          </a:xfrm>
        </p:grpSpPr>
        <p:sp>
          <p:nvSpPr>
            <p:cNvPr id="12" name="Rectangle 11">
              <a:extLst>
                <a:ext uri="{FF2B5EF4-FFF2-40B4-BE49-F238E27FC236}">
                  <a16:creationId xmlns:a16="http://schemas.microsoft.com/office/drawing/2014/main" id="{4C133272-DC27-4D54-F532-D2039EAA5D95}"/>
                </a:ext>
              </a:extLst>
            </p:cNvPr>
            <p:cNvSpPr/>
            <p:nvPr/>
          </p:nvSpPr>
          <p:spPr>
            <a:xfrm>
              <a:off x="12068638" y="0"/>
              <a:ext cx="123362" cy="6858000"/>
            </a:xfrm>
            <a:prstGeom prst="rect">
              <a:avLst/>
            </a:prstGeom>
            <a:gradFill>
              <a:gsLst>
                <a:gs pos="0">
                  <a:schemeClr val="accent2"/>
                </a:gs>
                <a:gs pos="100000">
                  <a:schemeClr val="accent5"/>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79C8420D-B6AB-D6E7-38A4-FFF30B404590}"/>
                </a:ext>
              </a:extLst>
            </p:cNvPr>
            <p:cNvSpPr/>
            <p:nvPr/>
          </p:nvSpPr>
          <p:spPr>
            <a:xfrm>
              <a:off x="12068638" y="3527553"/>
              <a:ext cx="123362" cy="3330447"/>
            </a:xfrm>
            <a:prstGeom prst="rect">
              <a:avLst/>
            </a:prstGeom>
            <a:gradFill>
              <a:gsLst>
                <a:gs pos="1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93982571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le, Content Photo 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8165592" y="1008126"/>
            <a:ext cx="3401567" cy="1947672"/>
          </a:xfrm>
        </p:spPr>
        <p:txBody>
          <a:bodyPr anchor="b"/>
          <a:lstStyle/>
          <a:p>
            <a:r>
              <a:rPr lang="en-US"/>
              <a:t>Click to edit Master title style</a:t>
            </a:r>
            <a:endParaRPr lang="en-US" dirty="0"/>
          </a:p>
        </p:txBody>
      </p:sp>
      <p:sp>
        <p:nvSpPr>
          <p:cNvPr id="10" name="Picture Placeholder 9">
            <a:extLst>
              <a:ext uri="{FF2B5EF4-FFF2-40B4-BE49-F238E27FC236}">
                <a16:creationId xmlns:a16="http://schemas.microsoft.com/office/drawing/2014/main" id="{F93A3E8A-C3F5-3D0B-FDE4-68B52DFE7196}"/>
              </a:ext>
            </a:extLst>
          </p:cNvPr>
          <p:cNvSpPr>
            <a:spLocks noGrp="1"/>
          </p:cNvSpPr>
          <p:nvPr>
            <p:ph type="pic" sz="quarter" idx="15" hasCustomPrompt="1"/>
          </p:nvPr>
        </p:nvSpPr>
        <p:spPr>
          <a:xfrm>
            <a:off x="115866" y="0"/>
            <a:ext cx="7397496" cy="6858000"/>
          </a:xfrm>
          <a:blipFill dpi="0" rotWithShape="1">
            <a:blip r:embed="rId2">
              <a:alphaModFix amt="60000"/>
            </a:blip>
            <a:srcRect/>
            <a:stretch>
              <a:fillRect/>
            </a:stretch>
          </a:blipFill>
        </p:spPr>
        <p:txBody>
          <a:bodyPr/>
          <a:lstStyle>
            <a:lvl1pPr marL="0" indent="0">
              <a:buNone/>
              <a:defRPr/>
            </a:lvl1pPr>
          </a:lstStyle>
          <a:p>
            <a:r>
              <a:rPr lang="en-US" dirty="0"/>
              <a:t>.</a:t>
            </a:r>
          </a:p>
        </p:txBody>
      </p:sp>
      <p:grpSp>
        <p:nvGrpSpPr>
          <p:cNvPr id="11" name="Group 10">
            <a:extLst>
              <a:ext uri="{FF2B5EF4-FFF2-40B4-BE49-F238E27FC236}">
                <a16:creationId xmlns:a16="http://schemas.microsoft.com/office/drawing/2014/main" id="{E02754B6-EAB4-945C-FC4E-F8F7D453BCCD}"/>
              </a:ext>
              <a:ext uri="{C183D7F6-B498-43B3-948B-1728B52AA6E4}">
                <adec:decorative xmlns:adec="http://schemas.microsoft.com/office/drawing/2017/decorative" val="1"/>
              </a:ext>
            </a:extLst>
          </p:cNvPr>
          <p:cNvGrpSpPr/>
          <p:nvPr/>
        </p:nvGrpSpPr>
        <p:grpSpPr>
          <a:xfrm>
            <a:off x="0" y="0"/>
            <a:ext cx="123362" cy="6858000"/>
            <a:chOff x="12068638" y="0"/>
            <a:chExt cx="123362" cy="6858000"/>
          </a:xfrm>
        </p:grpSpPr>
        <p:sp>
          <p:nvSpPr>
            <p:cNvPr id="12" name="Rectangle 11">
              <a:extLst>
                <a:ext uri="{FF2B5EF4-FFF2-40B4-BE49-F238E27FC236}">
                  <a16:creationId xmlns:a16="http://schemas.microsoft.com/office/drawing/2014/main" id="{A699CF6F-40DA-4FCF-FBCF-9907CB96FB76}"/>
                </a:ext>
              </a:extLst>
            </p:cNvPr>
            <p:cNvSpPr/>
            <p:nvPr/>
          </p:nvSpPr>
          <p:spPr>
            <a:xfrm>
              <a:off x="12068638" y="0"/>
              <a:ext cx="123362" cy="6858000"/>
            </a:xfrm>
            <a:prstGeom prst="rect">
              <a:avLst/>
            </a:prstGeom>
            <a:gradFill>
              <a:gsLst>
                <a:gs pos="0">
                  <a:schemeClr val="accent2"/>
                </a:gs>
                <a:gs pos="100000">
                  <a:schemeClr val="accent5"/>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47C8A1CA-3094-3344-5C05-30F5E18CD021}"/>
                </a:ext>
              </a:extLst>
            </p:cNvPr>
            <p:cNvSpPr/>
            <p:nvPr/>
          </p:nvSpPr>
          <p:spPr>
            <a:xfrm>
              <a:off x="12068638" y="3527553"/>
              <a:ext cx="123362" cy="3330447"/>
            </a:xfrm>
            <a:prstGeom prst="rect">
              <a:avLst/>
            </a:prstGeom>
            <a:gradFill>
              <a:gsLst>
                <a:gs pos="1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Content Placeholder 7">
            <a:extLst>
              <a:ext uri="{FF2B5EF4-FFF2-40B4-BE49-F238E27FC236}">
                <a16:creationId xmlns:a16="http://schemas.microsoft.com/office/drawing/2014/main" id="{6E0D00CE-C191-6DE5-9D82-7EFB59BC3739}"/>
              </a:ext>
            </a:extLst>
          </p:cNvPr>
          <p:cNvSpPr>
            <a:spLocks noGrp="1"/>
          </p:cNvSpPr>
          <p:nvPr>
            <p:ph sz="quarter" idx="14"/>
          </p:nvPr>
        </p:nvSpPr>
        <p:spPr>
          <a:xfrm>
            <a:off x="8165592" y="3099816"/>
            <a:ext cx="3401567" cy="3054096"/>
          </a:xfrm>
        </p:spPr>
        <p:txBody>
          <a:bodyPr>
            <a:normAutofit/>
          </a:bodyPr>
          <a:lstStyle>
            <a:lvl1pPr marL="0" indent="0">
              <a:buNone/>
              <a:defRPr sz="1600"/>
            </a:lvl1pPr>
            <a:lvl2pPr marL="228600" indent="0">
              <a:buNone/>
              <a:defRPr sz="1400"/>
            </a:lvl2pPr>
            <a:lvl3pPr marL="457200" indent="0">
              <a:buNone/>
              <a:defRPr sz="1400"/>
            </a:lvl3pPr>
            <a:lvl4pPr marL="685800" indent="0">
              <a:buNone/>
              <a:defRPr sz="1400"/>
            </a:lvl4pPr>
            <a:lvl5pPr marL="914400" indent="0">
              <a:buNone/>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Footer Placeholder 3">
            <a:extLst>
              <a:ext uri="{FF2B5EF4-FFF2-40B4-BE49-F238E27FC236}">
                <a16:creationId xmlns:a16="http://schemas.microsoft.com/office/drawing/2014/main" id="{8D8C8E1E-13A9-668C-1F5C-BC271E6A05CF}"/>
              </a:ext>
            </a:extLst>
          </p:cNvPr>
          <p:cNvSpPr>
            <a:spLocks noGrp="1"/>
          </p:cNvSpPr>
          <p:nvPr>
            <p:ph type="ftr" sz="quarter" idx="17"/>
          </p:nvPr>
        </p:nvSpPr>
        <p:spPr>
          <a:xfrm>
            <a:off x="8165592" y="6318504"/>
            <a:ext cx="2331720" cy="365760"/>
          </a:xfrm>
        </p:spPr>
        <p:txBody>
          <a:bodyPr/>
          <a:lstStyle/>
          <a:p>
            <a:endParaRPr lang="en-PE"/>
          </a:p>
        </p:txBody>
      </p:sp>
      <p:sp>
        <p:nvSpPr>
          <p:cNvPr id="3" name="Date Placeholder 2">
            <a:extLst>
              <a:ext uri="{FF2B5EF4-FFF2-40B4-BE49-F238E27FC236}">
                <a16:creationId xmlns:a16="http://schemas.microsoft.com/office/drawing/2014/main" id="{99BE2343-B677-7565-070B-CEED0B0D5463}"/>
              </a:ext>
            </a:extLst>
          </p:cNvPr>
          <p:cNvSpPr>
            <a:spLocks noGrp="1"/>
          </p:cNvSpPr>
          <p:nvPr>
            <p:ph type="dt" sz="half" idx="16"/>
          </p:nvPr>
        </p:nvSpPr>
        <p:spPr>
          <a:xfrm>
            <a:off x="10497312" y="6318504"/>
            <a:ext cx="1069847" cy="365760"/>
          </a:xfrm>
        </p:spPr>
        <p:txBody>
          <a:bodyPr/>
          <a:lstStyle/>
          <a:p>
            <a:fld id="{282F22BF-EA3B-054A-B930-430EDE13925D}" type="datetimeFigureOut">
              <a:rPr lang="en-PE" smtClean="0"/>
              <a:t>10/23/2025</a:t>
            </a:fld>
            <a:endParaRPr lang="en-PE"/>
          </a:p>
        </p:txBody>
      </p:sp>
      <p:sp>
        <p:nvSpPr>
          <p:cNvPr id="9" name="Slide Number Placeholder 8">
            <a:extLst>
              <a:ext uri="{FF2B5EF4-FFF2-40B4-BE49-F238E27FC236}">
                <a16:creationId xmlns:a16="http://schemas.microsoft.com/office/drawing/2014/main" id="{394BC881-6669-50F2-64F2-57BD81A93BCE}"/>
              </a:ext>
            </a:extLst>
          </p:cNvPr>
          <p:cNvSpPr>
            <a:spLocks noGrp="1"/>
          </p:cNvSpPr>
          <p:nvPr>
            <p:ph type="sldNum" sz="quarter" idx="18"/>
          </p:nvPr>
        </p:nvSpPr>
        <p:spPr/>
        <p:txBody>
          <a:bodyPr/>
          <a:lstStyle/>
          <a:p>
            <a:fld id="{F54FFCAB-23D7-3F49-95CA-9546CAD17C82}" type="slidenum">
              <a:rPr lang="en-PE" smtClean="0"/>
              <a:t>‹#›</a:t>
            </a:fld>
            <a:endParaRPr lang="en-PE"/>
          </a:p>
        </p:txBody>
      </p:sp>
    </p:spTree>
    <p:extLst>
      <p:ext uri="{BB962C8B-B14F-4D97-AF65-F5344CB8AC3E}">
        <p14:creationId xmlns:p14="http://schemas.microsoft.com/office/powerpoint/2010/main" val="1434786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Photo 2">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8247888" y="713232"/>
            <a:ext cx="3364992" cy="3227832"/>
          </a:xfrm>
        </p:spPr>
        <p:txBody>
          <a:bodyPr vert="horz" lIns="91440" tIns="45720" rIns="91440" bIns="45720" rtlCol="0" anchor="t">
            <a:normAutofit/>
          </a:bodyPr>
          <a:lstStyle>
            <a:lvl1pPr>
              <a:defRPr lang="en-US" sz="4000" dirty="0">
                <a:gradFill>
                  <a:gsLst>
                    <a:gs pos="0">
                      <a:schemeClr val="accent2"/>
                    </a:gs>
                    <a:gs pos="100000">
                      <a:schemeClr val="accent5"/>
                    </a:gs>
                  </a:gsLst>
                  <a:lin ang="15600000" scaled="0"/>
                </a:gradFill>
              </a:defRPr>
            </a:lvl1pPr>
          </a:lstStyle>
          <a:p>
            <a:pPr lvl="0"/>
            <a:r>
              <a:rPr lang="en-US"/>
              <a:t>Click to edit Master title style</a:t>
            </a:r>
            <a:endParaRPr lang="en-US" dirty="0"/>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8247888" y="5138927"/>
            <a:ext cx="3200400" cy="1197864"/>
          </a:xfrm>
        </p:spPr>
        <p:txBody>
          <a:bodyPr vert="horz" lIns="91440" tIns="45720" rIns="91440" bIns="45720" rtlCol="0">
            <a:normAutofit/>
          </a:bodyPr>
          <a:lstStyle>
            <a:lvl1pPr marL="0" indent="0">
              <a:buNone/>
              <a:defRPr lang="en-US" sz="2000" dirty="0"/>
            </a:lvl1pPr>
          </a:lstStyle>
          <a:p>
            <a:pPr lvl="0"/>
            <a:r>
              <a:rPr lang="en-US"/>
              <a:t>Click to edit Master subtitle style</a:t>
            </a:r>
            <a:endParaRPr lang="en-US" dirty="0"/>
          </a:p>
        </p:txBody>
      </p:sp>
      <p:sp>
        <p:nvSpPr>
          <p:cNvPr id="9" name="Picture Placeholder 8">
            <a:extLst>
              <a:ext uri="{FF2B5EF4-FFF2-40B4-BE49-F238E27FC236}">
                <a16:creationId xmlns:a16="http://schemas.microsoft.com/office/drawing/2014/main" id="{37C87932-7DAB-7F93-5E51-7AEEA5AC7FEA}"/>
              </a:ext>
            </a:extLst>
          </p:cNvPr>
          <p:cNvSpPr>
            <a:spLocks noGrp="1"/>
          </p:cNvSpPr>
          <p:nvPr>
            <p:ph type="pic" sz="quarter" idx="13" hasCustomPrompt="1"/>
          </p:nvPr>
        </p:nvSpPr>
        <p:spPr>
          <a:xfrm>
            <a:off x="0" y="0"/>
            <a:ext cx="7548451" cy="6858000"/>
          </a:xfrm>
          <a:blipFill>
            <a:blip r:embed="rId2">
              <a:alphaModFix amt="70000"/>
            </a:blip>
            <a:stretch>
              <a:fillRect/>
            </a:stretch>
          </a:blipFill>
        </p:spPr>
        <p:txBody>
          <a:bodyPr/>
          <a:lstStyle>
            <a:lvl1pPr marL="0" indent="0">
              <a:buNone/>
              <a:defRPr/>
            </a:lvl1pPr>
          </a:lstStyle>
          <a:p>
            <a:r>
              <a:rPr lang="en-US" dirty="0"/>
              <a:t>.</a:t>
            </a:r>
          </a:p>
        </p:txBody>
      </p:sp>
      <p:grpSp>
        <p:nvGrpSpPr>
          <p:cNvPr id="7" name="Group 6">
            <a:extLst>
              <a:ext uri="{FF2B5EF4-FFF2-40B4-BE49-F238E27FC236}">
                <a16:creationId xmlns:a16="http://schemas.microsoft.com/office/drawing/2014/main" id="{9BCBE317-7590-8646-B2DB-5BED6EE8A19B}"/>
              </a:ext>
              <a:ext uri="{C183D7F6-B498-43B3-948B-1728B52AA6E4}">
                <adec:decorative xmlns:adec="http://schemas.microsoft.com/office/drawing/2017/decorative" val="1"/>
              </a:ext>
            </a:extLst>
          </p:cNvPr>
          <p:cNvGrpSpPr/>
          <p:nvPr/>
        </p:nvGrpSpPr>
        <p:grpSpPr>
          <a:xfrm rot="5400000">
            <a:off x="4181134" y="3367319"/>
            <a:ext cx="6858000" cy="123363"/>
            <a:chOff x="-5025" y="6737718"/>
            <a:chExt cx="12207200" cy="123363"/>
          </a:xfrm>
        </p:grpSpPr>
        <p:sp>
          <p:nvSpPr>
            <p:cNvPr id="8" name="Rectangle 7">
              <a:extLst>
                <a:ext uri="{FF2B5EF4-FFF2-40B4-BE49-F238E27FC236}">
                  <a16:creationId xmlns:a16="http://schemas.microsoft.com/office/drawing/2014/main" id="{55B255D3-4FB2-87A8-E502-9CDE10990A39}"/>
                </a:ext>
              </a:extLst>
            </p:cNvPr>
            <p:cNvSpPr/>
            <p:nvPr/>
          </p:nvSpPr>
          <p:spPr>
            <a:xfrm rot="5400000" flipH="1">
              <a:off x="6036894" y="695800"/>
              <a:ext cx="123362" cy="12207199"/>
            </a:xfrm>
            <a:prstGeom prst="rect">
              <a:avLst/>
            </a:prstGeom>
            <a:gradFill>
              <a:gsLst>
                <a:gs pos="0">
                  <a:schemeClr val="accent5"/>
                </a:gs>
                <a:gs pos="10000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FD15F704-CD21-A249-03F6-4F036D21400B}"/>
                </a:ext>
              </a:extLst>
            </p:cNvPr>
            <p:cNvSpPr/>
            <p:nvPr/>
          </p:nvSpPr>
          <p:spPr>
            <a:xfrm rot="16200000">
              <a:off x="9176406" y="3835311"/>
              <a:ext cx="123362" cy="5928176"/>
            </a:xfrm>
            <a:prstGeom prst="rect">
              <a:avLst/>
            </a:prstGeom>
            <a:gradFill>
              <a:gsLst>
                <a:gs pos="1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Footer Placeholder 4">
            <a:extLst>
              <a:ext uri="{FF2B5EF4-FFF2-40B4-BE49-F238E27FC236}">
                <a16:creationId xmlns:a16="http://schemas.microsoft.com/office/drawing/2014/main" id="{6B30B7E9-D8D3-BC56-A758-6C86B58C0AC5}"/>
              </a:ext>
            </a:extLst>
          </p:cNvPr>
          <p:cNvSpPr>
            <a:spLocks noGrp="1"/>
          </p:cNvSpPr>
          <p:nvPr>
            <p:ph type="ftr" sz="quarter" idx="15"/>
          </p:nvPr>
        </p:nvSpPr>
        <p:spPr>
          <a:xfrm>
            <a:off x="8247888" y="6318504"/>
            <a:ext cx="2459736" cy="365760"/>
          </a:xfrm>
        </p:spPr>
        <p:txBody>
          <a:bodyPr/>
          <a:lstStyle/>
          <a:p>
            <a:endParaRPr lang="en-PE"/>
          </a:p>
        </p:txBody>
      </p:sp>
      <p:sp>
        <p:nvSpPr>
          <p:cNvPr id="4" name="Date Placeholder 3">
            <a:extLst>
              <a:ext uri="{FF2B5EF4-FFF2-40B4-BE49-F238E27FC236}">
                <a16:creationId xmlns:a16="http://schemas.microsoft.com/office/drawing/2014/main" id="{3D4FF974-138E-88CF-9001-1A07C67D1DFD}"/>
              </a:ext>
            </a:extLst>
          </p:cNvPr>
          <p:cNvSpPr>
            <a:spLocks noGrp="1"/>
          </p:cNvSpPr>
          <p:nvPr>
            <p:ph type="dt" sz="half" idx="14"/>
          </p:nvPr>
        </p:nvSpPr>
        <p:spPr>
          <a:xfrm>
            <a:off x="10707624" y="6318504"/>
            <a:ext cx="859536" cy="365760"/>
          </a:xfrm>
        </p:spPr>
        <p:txBody>
          <a:bodyPr/>
          <a:lstStyle/>
          <a:p>
            <a:fld id="{282F22BF-EA3B-054A-B930-430EDE13925D}" type="datetimeFigureOut">
              <a:rPr lang="en-PE" smtClean="0"/>
              <a:t>10/23/2025</a:t>
            </a:fld>
            <a:endParaRPr lang="en-PE"/>
          </a:p>
        </p:txBody>
      </p:sp>
      <p:sp>
        <p:nvSpPr>
          <p:cNvPr id="6" name="Slide Number Placeholder 5">
            <a:extLst>
              <a:ext uri="{FF2B5EF4-FFF2-40B4-BE49-F238E27FC236}">
                <a16:creationId xmlns:a16="http://schemas.microsoft.com/office/drawing/2014/main" id="{E1DA7CD4-7B92-1CD1-A9F0-94B053972CA3}"/>
              </a:ext>
            </a:extLst>
          </p:cNvPr>
          <p:cNvSpPr>
            <a:spLocks noGrp="1"/>
          </p:cNvSpPr>
          <p:nvPr>
            <p:ph type="sldNum" sz="quarter" idx="16"/>
          </p:nvPr>
        </p:nvSpPr>
        <p:spPr/>
        <p:txBody>
          <a:bodyPr/>
          <a:lstStyle/>
          <a:p>
            <a:fld id="{F54FFCAB-23D7-3F49-95CA-9546CAD17C82}" type="slidenum">
              <a:rPr lang="en-PE" smtClean="0"/>
              <a:t>‹#›</a:t>
            </a:fld>
            <a:endParaRPr lang="en-PE"/>
          </a:p>
        </p:txBody>
      </p:sp>
    </p:spTree>
    <p:extLst>
      <p:ext uri="{BB962C8B-B14F-4D97-AF65-F5344CB8AC3E}">
        <p14:creationId xmlns:p14="http://schemas.microsoft.com/office/powerpoint/2010/main" val="3504068979"/>
      </p:ext>
    </p:extLst>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itle, Content Photo 1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12648" y="4956312"/>
            <a:ext cx="3647839" cy="1420235"/>
          </a:xfrm>
        </p:spPr>
        <p:txBody>
          <a:bodyPr anchor="t">
            <a:normAutofit/>
          </a:bodyPr>
          <a:lstStyle>
            <a:lvl1pPr>
              <a:defRPr sz="3200"/>
            </a:lvl1pPr>
          </a:lstStyle>
          <a:p>
            <a:r>
              <a:rPr lang="en-US"/>
              <a:t>Click to edit Master title style</a:t>
            </a:r>
            <a:endParaRPr lang="en-US" dirty="0"/>
          </a:p>
        </p:txBody>
      </p:sp>
      <p:sp>
        <p:nvSpPr>
          <p:cNvPr id="4" name="Picture Placeholder 3">
            <a:extLst>
              <a:ext uri="{FF2B5EF4-FFF2-40B4-BE49-F238E27FC236}">
                <a16:creationId xmlns:a16="http://schemas.microsoft.com/office/drawing/2014/main" id="{1C17E7B2-E2F9-D41D-D140-E89E0C3F5B96}"/>
              </a:ext>
            </a:extLst>
          </p:cNvPr>
          <p:cNvSpPr>
            <a:spLocks noGrp="1"/>
          </p:cNvSpPr>
          <p:nvPr>
            <p:ph type="pic" sz="quarter" idx="16" hasCustomPrompt="1"/>
          </p:nvPr>
        </p:nvSpPr>
        <p:spPr>
          <a:xfrm>
            <a:off x="0" y="1"/>
            <a:ext cx="12192000" cy="4591025"/>
          </a:xfrm>
          <a:blipFill dpi="0" rotWithShape="1">
            <a:blip r:embed="rId2">
              <a:alphaModFix amt="60000"/>
            </a:blip>
            <a:srcRect/>
            <a:stretch>
              <a:fillRect/>
            </a:stretch>
          </a:blipFill>
        </p:spPr>
        <p:txBody>
          <a:bodyPr/>
          <a:lstStyle>
            <a:lvl1pPr marL="0" indent="0">
              <a:buNone/>
              <a:defRPr/>
            </a:lvl1pPr>
          </a:lstStyle>
          <a:p>
            <a:r>
              <a:rPr lang="en-US" dirty="0"/>
              <a:t>.</a:t>
            </a:r>
          </a:p>
        </p:txBody>
      </p:sp>
      <p:grpSp>
        <p:nvGrpSpPr>
          <p:cNvPr id="9" name="Group 8">
            <a:extLst>
              <a:ext uri="{FF2B5EF4-FFF2-40B4-BE49-F238E27FC236}">
                <a16:creationId xmlns:a16="http://schemas.microsoft.com/office/drawing/2014/main" id="{7A6CD91D-B3A8-3626-F189-B9F77A315DD9}"/>
              </a:ext>
              <a:ext uri="{C183D7F6-B498-43B3-948B-1728B52AA6E4}">
                <adec:decorative xmlns:adec="http://schemas.microsoft.com/office/drawing/2017/decorative" val="1"/>
              </a:ext>
            </a:extLst>
          </p:cNvPr>
          <p:cNvGrpSpPr/>
          <p:nvPr/>
        </p:nvGrpSpPr>
        <p:grpSpPr>
          <a:xfrm rot="10800000">
            <a:off x="0" y="4591027"/>
            <a:ext cx="12198096" cy="123363"/>
            <a:chOff x="-5025" y="6737718"/>
            <a:chExt cx="12207200" cy="123363"/>
          </a:xfrm>
        </p:grpSpPr>
        <p:sp>
          <p:nvSpPr>
            <p:cNvPr id="10" name="Rectangle 9">
              <a:extLst>
                <a:ext uri="{FF2B5EF4-FFF2-40B4-BE49-F238E27FC236}">
                  <a16:creationId xmlns:a16="http://schemas.microsoft.com/office/drawing/2014/main" id="{6869147E-E51A-3B94-6CD8-EE629F879704}"/>
                </a:ext>
              </a:extLst>
            </p:cNvPr>
            <p:cNvSpPr/>
            <p:nvPr/>
          </p:nvSpPr>
          <p:spPr>
            <a:xfrm rot="5400000" flipH="1">
              <a:off x="6036894" y="695800"/>
              <a:ext cx="123362" cy="12207199"/>
            </a:xfrm>
            <a:prstGeom prst="rect">
              <a:avLst/>
            </a:prstGeom>
            <a:gradFill>
              <a:gsLst>
                <a:gs pos="0">
                  <a:schemeClr val="accent5"/>
                </a:gs>
                <a:gs pos="10000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7DCD771F-7FFC-BCEC-B388-8883BD9CBC61}"/>
                </a:ext>
              </a:extLst>
            </p:cNvPr>
            <p:cNvSpPr/>
            <p:nvPr/>
          </p:nvSpPr>
          <p:spPr>
            <a:xfrm rot="16200000">
              <a:off x="9176406" y="3835311"/>
              <a:ext cx="123362" cy="5928176"/>
            </a:xfrm>
            <a:prstGeom prst="rect">
              <a:avLst/>
            </a:prstGeom>
            <a:gradFill>
              <a:gsLst>
                <a:gs pos="1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Content Placeholder 7">
            <a:extLst>
              <a:ext uri="{FF2B5EF4-FFF2-40B4-BE49-F238E27FC236}">
                <a16:creationId xmlns:a16="http://schemas.microsoft.com/office/drawing/2014/main" id="{C3D15418-1E32-0501-0E66-54FC2DD08E39}"/>
              </a:ext>
            </a:extLst>
          </p:cNvPr>
          <p:cNvSpPr>
            <a:spLocks noGrp="1"/>
          </p:cNvSpPr>
          <p:nvPr>
            <p:ph sz="quarter" idx="14"/>
          </p:nvPr>
        </p:nvSpPr>
        <p:spPr>
          <a:xfrm>
            <a:off x="5257800" y="4956312"/>
            <a:ext cx="6309360" cy="1420235"/>
          </a:xfrm>
        </p:spPr>
        <p:txBody>
          <a:bodyPr>
            <a:normAutofit/>
          </a:bodyPr>
          <a:lstStyle>
            <a:lvl1pPr marL="0" indent="0">
              <a:buFont typeface="Arial" panose="020B0604020202020204" pitchFamily="34" charset="0"/>
              <a:buNone/>
              <a:defRPr sz="1600"/>
            </a:lvl1pPr>
            <a:lvl2pPr marL="228600" indent="0">
              <a:buFont typeface="Arial" panose="020B0604020202020204" pitchFamily="34" charset="0"/>
              <a:buNone/>
              <a:defRPr sz="1400"/>
            </a:lvl2pPr>
            <a:lvl3pPr marL="457200" indent="0">
              <a:buFont typeface="Arial" panose="020B0604020202020204" pitchFamily="34" charset="0"/>
              <a:buNone/>
              <a:defRPr sz="1400"/>
            </a:lvl3pPr>
            <a:lvl4pPr marL="685800" indent="0">
              <a:buFont typeface="Arial" panose="020B0604020202020204" pitchFamily="34" charset="0"/>
              <a:buNone/>
              <a:defRPr sz="1400"/>
            </a:lvl4pPr>
            <a:lvl5pPr marL="914400" indent="0">
              <a:buFont typeface="Arial" panose="020B0604020202020204" pitchFamily="34" charset="0"/>
              <a:buNone/>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endParaRPr lang="en-PE"/>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282F22BF-EA3B-054A-B930-430EDE13925D}" type="datetimeFigureOut">
              <a:rPr lang="en-PE" smtClean="0"/>
              <a:t>10/23/2025</a:t>
            </a:fld>
            <a:endParaRPr lang="en-PE"/>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F54FFCAB-23D7-3F49-95CA-9546CAD17C82}" type="slidenum">
              <a:rPr lang="en-PE" smtClean="0"/>
              <a:t>‹#›</a:t>
            </a:fld>
            <a:endParaRPr lang="en-PE"/>
          </a:p>
        </p:txBody>
      </p:sp>
    </p:spTree>
    <p:extLst>
      <p:ext uri="{BB962C8B-B14F-4D97-AF65-F5344CB8AC3E}">
        <p14:creationId xmlns:p14="http://schemas.microsoft.com/office/powerpoint/2010/main" val="92791794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Title, Content Photo 1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12648" y="4093596"/>
            <a:ext cx="2953618" cy="2007912"/>
          </a:xfrm>
        </p:spPr>
        <p:txBody>
          <a:bodyPr anchor="t">
            <a:normAutofit/>
          </a:bodyPr>
          <a:lstStyle>
            <a:lvl1pPr>
              <a:defRPr sz="3200"/>
            </a:lvl1pPr>
          </a:lstStyle>
          <a:p>
            <a:r>
              <a:rPr lang="en-US"/>
              <a:t>Click to edit Master title style</a:t>
            </a:r>
            <a:endParaRPr lang="en-US" dirty="0"/>
          </a:p>
        </p:txBody>
      </p:sp>
      <p:sp>
        <p:nvSpPr>
          <p:cNvPr id="12" name="Picture Placeholder 11">
            <a:extLst>
              <a:ext uri="{FF2B5EF4-FFF2-40B4-BE49-F238E27FC236}">
                <a16:creationId xmlns:a16="http://schemas.microsoft.com/office/drawing/2014/main" id="{B8FB154D-4A60-735B-FA5C-F17F96D0F7DD}"/>
              </a:ext>
            </a:extLst>
          </p:cNvPr>
          <p:cNvSpPr>
            <a:spLocks noGrp="1"/>
          </p:cNvSpPr>
          <p:nvPr>
            <p:ph type="pic" sz="quarter" idx="15" hasCustomPrompt="1"/>
          </p:nvPr>
        </p:nvSpPr>
        <p:spPr>
          <a:xfrm>
            <a:off x="0" y="0"/>
            <a:ext cx="12192000" cy="3700807"/>
          </a:xfrm>
          <a:blipFill>
            <a:blip r:embed="rId2">
              <a:alphaModFix amt="60000"/>
            </a:blip>
            <a:stretch>
              <a:fillRect/>
            </a:stretch>
          </a:blipFill>
        </p:spPr>
        <p:txBody>
          <a:bodyPr/>
          <a:lstStyle>
            <a:lvl1pPr marL="0" indent="0">
              <a:buNone/>
              <a:defRPr/>
            </a:lvl1pPr>
          </a:lstStyle>
          <a:p>
            <a:r>
              <a:rPr lang="en-US" dirty="0"/>
              <a:t>.</a:t>
            </a:r>
          </a:p>
        </p:txBody>
      </p:sp>
      <p:sp>
        <p:nvSpPr>
          <p:cNvPr id="8" name="Content Placeholder 7">
            <a:extLst>
              <a:ext uri="{FF2B5EF4-FFF2-40B4-BE49-F238E27FC236}">
                <a16:creationId xmlns:a16="http://schemas.microsoft.com/office/drawing/2014/main" id="{C3D15418-1E32-0501-0E66-54FC2DD08E39}"/>
              </a:ext>
            </a:extLst>
          </p:cNvPr>
          <p:cNvSpPr>
            <a:spLocks noGrp="1"/>
          </p:cNvSpPr>
          <p:nvPr>
            <p:ph sz="quarter" idx="14"/>
          </p:nvPr>
        </p:nvSpPr>
        <p:spPr>
          <a:xfrm>
            <a:off x="4268555" y="4093596"/>
            <a:ext cx="7298605" cy="2289578"/>
          </a:xfrm>
        </p:spPr>
        <p:txBody>
          <a:bodyPr>
            <a:normAutofit/>
          </a:bodyPr>
          <a:lstStyle>
            <a:lvl1pPr marL="285750" indent="-285750">
              <a:buFont typeface="Arial" panose="020B0604020202020204" pitchFamily="34" charset="0"/>
              <a:buChar char="•"/>
              <a:defRPr sz="1800"/>
            </a:lvl1pPr>
            <a:lvl2pPr marL="514350" indent="-285750">
              <a:buFont typeface="Arial" panose="020B0604020202020204" pitchFamily="34" charset="0"/>
              <a:buChar char="•"/>
              <a:defRPr sz="1600"/>
            </a:lvl2pPr>
            <a:lvl3pPr marL="742950" indent="-285750">
              <a:buFont typeface="Arial" panose="020B0604020202020204" pitchFamily="34" charset="0"/>
              <a:buChar char="•"/>
              <a:defRPr sz="1400"/>
            </a:lvl3pPr>
            <a:lvl4pPr marL="857250" indent="-171450">
              <a:buFont typeface="Arial" panose="020B0604020202020204" pitchFamily="34" charset="0"/>
              <a:buChar char="•"/>
              <a:defRPr sz="1400"/>
            </a:lvl4pPr>
            <a:lvl5pPr marL="1085850" indent="-171450">
              <a:buFont typeface="Arial" panose="020B0604020202020204" pitchFamily="34" charset="0"/>
              <a:buChar cha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Footer Placeholder 13">
            <a:extLst>
              <a:ext uri="{FF2B5EF4-FFF2-40B4-BE49-F238E27FC236}">
                <a16:creationId xmlns:a16="http://schemas.microsoft.com/office/drawing/2014/main" id="{3BD91724-58CE-FA68-1E24-9CD57621C129}"/>
              </a:ext>
            </a:extLst>
          </p:cNvPr>
          <p:cNvSpPr>
            <a:spLocks noGrp="1"/>
          </p:cNvSpPr>
          <p:nvPr>
            <p:ph type="ftr" sz="quarter" idx="17"/>
          </p:nvPr>
        </p:nvSpPr>
        <p:spPr/>
        <p:txBody>
          <a:bodyPr/>
          <a:lstStyle/>
          <a:p>
            <a:endParaRPr lang="en-PE"/>
          </a:p>
        </p:txBody>
      </p:sp>
      <p:sp>
        <p:nvSpPr>
          <p:cNvPr id="13" name="Date Placeholder 12">
            <a:extLst>
              <a:ext uri="{FF2B5EF4-FFF2-40B4-BE49-F238E27FC236}">
                <a16:creationId xmlns:a16="http://schemas.microsoft.com/office/drawing/2014/main" id="{9AA293A1-7F80-90D9-D8FF-27238ADD7956}"/>
              </a:ext>
            </a:extLst>
          </p:cNvPr>
          <p:cNvSpPr>
            <a:spLocks noGrp="1"/>
          </p:cNvSpPr>
          <p:nvPr>
            <p:ph type="dt" sz="half" idx="16"/>
          </p:nvPr>
        </p:nvSpPr>
        <p:spPr/>
        <p:txBody>
          <a:bodyPr/>
          <a:lstStyle/>
          <a:p>
            <a:fld id="{282F22BF-EA3B-054A-B930-430EDE13925D}" type="datetimeFigureOut">
              <a:rPr lang="en-PE" smtClean="0"/>
              <a:t>10/23/2025</a:t>
            </a:fld>
            <a:endParaRPr lang="en-PE"/>
          </a:p>
        </p:txBody>
      </p:sp>
      <p:sp>
        <p:nvSpPr>
          <p:cNvPr id="15" name="Slide Number Placeholder 14">
            <a:extLst>
              <a:ext uri="{FF2B5EF4-FFF2-40B4-BE49-F238E27FC236}">
                <a16:creationId xmlns:a16="http://schemas.microsoft.com/office/drawing/2014/main" id="{3B9AC797-2D9B-C7AC-550D-157FEDA3800D}"/>
              </a:ext>
            </a:extLst>
          </p:cNvPr>
          <p:cNvSpPr>
            <a:spLocks noGrp="1"/>
          </p:cNvSpPr>
          <p:nvPr>
            <p:ph type="sldNum" sz="quarter" idx="18"/>
          </p:nvPr>
        </p:nvSpPr>
        <p:spPr/>
        <p:txBody>
          <a:bodyPr/>
          <a:lstStyle/>
          <a:p>
            <a:fld id="{F54FFCAB-23D7-3F49-95CA-9546CAD17C82}" type="slidenum">
              <a:rPr lang="en-PE" smtClean="0"/>
              <a:t>‹#›</a:t>
            </a:fld>
            <a:endParaRPr lang="en-PE"/>
          </a:p>
        </p:txBody>
      </p:sp>
    </p:spTree>
    <p:extLst>
      <p:ext uri="{BB962C8B-B14F-4D97-AF65-F5344CB8AC3E}">
        <p14:creationId xmlns:p14="http://schemas.microsoft.com/office/powerpoint/2010/main" val="220464029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itle, Content Photo 12">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333CDCF-1D03-5851-5ADE-6C229D9C93F1}"/>
              </a:ext>
              <a:ext uri="{C183D7F6-B498-43B3-948B-1728B52AA6E4}">
                <adec:decorative xmlns:adec="http://schemas.microsoft.com/office/drawing/2017/decorative" val="1"/>
              </a:ext>
            </a:extLst>
          </p:cNvPr>
          <p:cNvGrpSpPr/>
          <p:nvPr/>
        </p:nvGrpSpPr>
        <p:grpSpPr>
          <a:xfrm>
            <a:off x="12068638" y="0"/>
            <a:ext cx="123362" cy="6858000"/>
            <a:chOff x="12068638" y="0"/>
            <a:chExt cx="123362" cy="6858000"/>
          </a:xfrm>
        </p:grpSpPr>
        <p:sp>
          <p:nvSpPr>
            <p:cNvPr id="12" name="Rectangle 11">
              <a:extLst>
                <a:ext uri="{FF2B5EF4-FFF2-40B4-BE49-F238E27FC236}">
                  <a16:creationId xmlns:a16="http://schemas.microsoft.com/office/drawing/2014/main" id="{436CADBC-4985-70E0-56BE-1C8385BBCBD0}"/>
                </a:ext>
              </a:extLst>
            </p:cNvPr>
            <p:cNvSpPr/>
            <p:nvPr/>
          </p:nvSpPr>
          <p:spPr>
            <a:xfrm>
              <a:off x="12068638" y="0"/>
              <a:ext cx="123362" cy="6858000"/>
            </a:xfrm>
            <a:prstGeom prst="rect">
              <a:avLst/>
            </a:prstGeom>
            <a:gradFill>
              <a:gsLst>
                <a:gs pos="0">
                  <a:schemeClr val="accent2"/>
                </a:gs>
                <a:gs pos="100000">
                  <a:schemeClr val="accent5"/>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431B3299-F1D4-88B7-5B22-7D623606691F}"/>
                </a:ext>
              </a:extLst>
            </p:cNvPr>
            <p:cNvSpPr/>
            <p:nvPr/>
          </p:nvSpPr>
          <p:spPr>
            <a:xfrm>
              <a:off x="12068638" y="3527553"/>
              <a:ext cx="123362" cy="3330447"/>
            </a:xfrm>
            <a:prstGeom prst="rect">
              <a:avLst/>
            </a:prstGeom>
            <a:gradFill>
              <a:gsLst>
                <a:gs pos="1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12648" y="587978"/>
            <a:ext cx="10954512" cy="969264"/>
          </a:xfrm>
        </p:spPr>
        <p:txBody>
          <a:bodyPr anchor="ctr"/>
          <a:lstStyle/>
          <a:p>
            <a:r>
              <a:rPr lang="en-US"/>
              <a:t>Click to edit Master title style</a:t>
            </a:r>
            <a:endParaRPr lang="en-US" dirty="0"/>
          </a:p>
        </p:txBody>
      </p:sp>
      <p:sp>
        <p:nvSpPr>
          <p:cNvPr id="9" name="Picture Placeholder 8">
            <a:extLst>
              <a:ext uri="{FF2B5EF4-FFF2-40B4-BE49-F238E27FC236}">
                <a16:creationId xmlns:a16="http://schemas.microsoft.com/office/drawing/2014/main" id="{65C3B04B-96C8-DA90-9593-3508CE34B4EE}"/>
              </a:ext>
            </a:extLst>
          </p:cNvPr>
          <p:cNvSpPr>
            <a:spLocks noGrp="1"/>
          </p:cNvSpPr>
          <p:nvPr>
            <p:ph type="pic" sz="quarter" idx="15" hasCustomPrompt="1"/>
          </p:nvPr>
        </p:nvSpPr>
        <p:spPr>
          <a:xfrm>
            <a:off x="612648" y="1801367"/>
            <a:ext cx="7015248" cy="4489704"/>
          </a:xfrm>
          <a:blipFill>
            <a:blip r:embed="rId2">
              <a:alphaModFix amt="60000"/>
            </a:blip>
            <a:stretch>
              <a:fillRect/>
            </a:stretch>
          </a:blipFill>
        </p:spPr>
        <p:txBody>
          <a:bodyPr/>
          <a:lstStyle>
            <a:lvl1pPr marL="0" indent="0">
              <a:buNone/>
              <a:defRPr/>
            </a:lvl1pPr>
          </a:lstStyle>
          <a:p>
            <a:r>
              <a:rPr lang="en-US" dirty="0"/>
              <a:t>.</a:t>
            </a:r>
          </a:p>
        </p:txBody>
      </p:sp>
      <p:sp>
        <p:nvSpPr>
          <p:cNvPr id="8" name="Content Placeholder 7">
            <a:extLst>
              <a:ext uri="{FF2B5EF4-FFF2-40B4-BE49-F238E27FC236}">
                <a16:creationId xmlns:a16="http://schemas.microsoft.com/office/drawing/2014/main" id="{C1897688-419F-6EB2-5CC1-DC14924E5FC3}"/>
              </a:ext>
            </a:extLst>
          </p:cNvPr>
          <p:cNvSpPr>
            <a:spLocks noGrp="1"/>
          </p:cNvSpPr>
          <p:nvPr>
            <p:ph sz="quarter" idx="14"/>
          </p:nvPr>
        </p:nvSpPr>
        <p:spPr>
          <a:xfrm>
            <a:off x="8252735" y="1801367"/>
            <a:ext cx="3314425" cy="4489704"/>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Footer Placeholder 3">
            <a:extLst>
              <a:ext uri="{FF2B5EF4-FFF2-40B4-BE49-F238E27FC236}">
                <a16:creationId xmlns:a16="http://schemas.microsoft.com/office/drawing/2014/main" id="{2E02B3BF-7794-675C-7382-345519B43BE3}"/>
              </a:ext>
            </a:extLst>
          </p:cNvPr>
          <p:cNvSpPr>
            <a:spLocks noGrp="1"/>
          </p:cNvSpPr>
          <p:nvPr>
            <p:ph type="ftr" sz="quarter" idx="17"/>
          </p:nvPr>
        </p:nvSpPr>
        <p:spPr/>
        <p:txBody>
          <a:bodyPr/>
          <a:lstStyle/>
          <a:p>
            <a:endParaRPr lang="en-PE"/>
          </a:p>
        </p:txBody>
      </p:sp>
      <p:sp>
        <p:nvSpPr>
          <p:cNvPr id="3" name="Date Placeholder 2">
            <a:extLst>
              <a:ext uri="{FF2B5EF4-FFF2-40B4-BE49-F238E27FC236}">
                <a16:creationId xmlns:a16="http://schemas.microsoft.com/office/drawing/2014/main" id="{08303468-1991-7CCF-2C67-0B5A3850BAD1}"/>
              </a:ext>
            </a:extLst>
          </p:cNvPr>
          <p:cNvSpPr>
            <a:spLocks noGrp="1"/>
          </p:cNvSpPr>
          <p:nvPr>
            <p:ph type="dt" sz="half" idx="16"/>
          </p:nvPr>
        </p:nvSpPr>
        <p:spPr/>
        <p:txBody>
          <a:bodyPr/>
          <a:lstStyle/>
          <a:p>
            <a:fld id="{282F22BF-EA3B-054A-B930-430EDE13925D}" type="datetimeFigureOut">
              <a:rPr lang="en-PE" smtClean="0"/>
              <a:t>10/23/2025</a:t>
            </a:fld>
            <a:endParaRPr lang="en-PE"/>
          </a:p>
        </p:txBody>
      </p:sp>
      <p:sp>
        <p:nvSpPr>
          <p:cNvPr id="10" name="Slide Number Placeholder 9">
            <a:extLst>
              <a:ext uri="{FF2B5EF4-FFF2-40B4-BE49-F238E27FC236}">
                <a16:creationId xmlns:a16="http://schemas.microsoft.com/office/drawing/2014/main" id="{5AF75D71-C32E-4EF6-2C8E-B5F29DBF4D14}"/>
              </a:ext>
            </a:extLst>
          </p:cNvPr>
          <p:cNvSpPr>
            <a:spLocks noGrp="1"/>
          </p:cNvSpPr>
          <p:nvPr>
            <p:ph type="sldNum" sz="quarter" idx="18"/>
          </p:nvPr>
        </p:nvSpPr>
        <p:spPr/>
        <p:txBody>
          <a:bodyPr/>
          <a:lstStyle/>
          <a:p>
            <a:fld id="{F54FFCAB-23D7-3F49-95CA-9546CAD17C82}" type="slidenum">
              <a:rPr lang="en-PE" smtClean="0"/>
              <a:t>‹#›</a:t>
            </a:fld>
            <a:endParaRPr lang="en-PE"/>
          </a:p>
        </p:txBody>
      </p:sp>
    </p:spTree>
    <p:extLst>
      <p:ext uri="{BB962C8B-B14F-4D97-AF65-F5344CB8AC3E}">
        <p14:creationId xmlns:p14="http://schemas.microsoft.com/office/powerpoint/2010/main" val="299270932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itle, Content Photo 13">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F6287667-A4F8-6B7A-7C1E-415768F3B3AA}"/>
              </a:ext>
              <a:ext uri="{C183D7F6-B498-43B3-948B-1728B52AA6E4}">
                <adec:decorative xmlns:adec="http://schemas.microsoft.com/office/drawing/2017/decorative" val="1"/>
              </a:ext>
            </a:extLst>
          </p:cNvPr>
          <p:cNvGrpSpPr/>
          <p:nvPr/>
        </p:nvGrpSpPr>
        <p:grpSpPr>
          <a:xfrm>
            <a:off x="12068638" y="0"/>
            <a:ext cx="123362" cy="6858000"/>
            <a:chOff x="12068638" y="0"/>
            <a:chExt cx="123362" cy="6858000"/>
          </a:xfrm>
        </p:grpSpPr>
        <p:sp>
          <p:nvSpPr>
            <p:cNvPr id="9" name="Rectangle 8">
              <a:extLst>
                <a:ext uri="{FF2B5EF4-FFF2-40B4-BE49-F238E27FC236}">
                  <a16:creationId xmlns:a16="http://schemas.microsoft.com/office/drawing/2014/main" id="{860F260A-40A1-ED4C-F5A8-F915D3BDB7F5}"/>
                </a:ext>
              </a:extLst>
            </p:cNvPr>
            <p:cNvSpPr/>
            <p:nvPr/>
          </p:nvSpPr>
          <p:spPr>
            <a:xfrm>
              <a:off x="12068638" y="0"/>
              <a:ext cx="123362" cy="6858000"/>
            </a:xfrm>
            <a:prstGeom prst="rect">
              <a:avLst/>
            </a:prstGeom>
            <a:gradFill>
              <a:gsLst>
                <a:gs pos="0">
                  <a:schemeClr val="accent2"/>
                </a:gs>
                <a:gs pos="100000">
                  <a:schemeClr val="accent5"/>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879CD2C2-2541-1223-03B1-97955C134718}"/>
                </a:ext>
              </a:extLst>
            </p:cNvPr>
            <p:cNvSpPr/>
            <p:nvPr/>
          </p:nvSpPr>
          <p:spPr>
            <a:xfrm>
              <a:off x="12068638" y="3527553"/>
              <a:ext cx="123362" cy="3330447"/>
            </a:xfrm>
            <a:prstGeom prst="rect">
              <a:avLst/>
            </a:prstGeom>
            <a:gradFill>
              <a:gsLst>
                <a:gs pos="1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12648" y="502920"/>
            <a:ext cx="4669536" cy="1453896"/>
          </a:xfrm>
        </p:spPr>
        <p:txBody>
          <a:bodyPr anchor="t"/>
          <a:lstStyle/>
          <a:p>
            <a:r>
              <a:rPr lang="en-US"/>
              <a:t>Click to edit Master title style</a:t>
            </a:r>
            <a:endParaRPr lang="en-US" dirty="0"/>
          </a:p>
        </p:txBody>
      </p:sp>
      <p:sp>
        <p:nvSpPr>
          <p:cNvPr id="4" name="Picture Placeholder 3">
            <a:extLst>
              <a:ext uri="{FF2B5EF4-FFF2-40B4-BE49-F238E27FC236}">
                <a16:creationId xmlns:a16="http://schemas.microsoft.com/office/drawing/2014/main" id="{15A7BF66-FFF1-E318-9AFE-331E011D59C1}"/>
              </a:ext>
            </a:extLst>
          </p:cNvPr>
          <p:cNvSpPr>
            <a:spLocks noGrp="1"/>
          </p:cNvSpPr>
          <p:nvPr>
            <p:ph type="pic" sz="quarter" idx="15" hasCustomPrompt="1"/>
          </p:nvPr>
        </p:nvSpPr>
        <p:spPr>
          <a:xfrm>
            <a:off x="612648" y="2293938"/>
            <a:ext cx="4669536" cy="4024566"/>
          </a:xfrm>
          <a:blipFill>
            <a:blip r:embed="rId2">
              <a:alphaModFix amt="60000"/>
            </a:blip>
            <a:stretch>
              <a:fillRect/>
            </a:stretch>
          </a:blipFill>
        </p:spPr>
        <p:txBody>
          <a:bodyPr/>
          <a:lstStyle>
            <a:lvl1pPr marL="0" indent="0">
              <a:buNone/>
              <a:defRPr/>
            </a:lvl1pPr>
          </a:lstStyle>
          <a:p>
            <a:r>
              <a:rPr lang="en-US" dirty="0"/>
              <a:t>.</a:t>
            </a:r>
          </a:p>
        </p:txBody>
      </p:sp>
      <p:sp>
        <p:nvSpPr>
          <p:cNvPr id="8" name="Content Placeholder 7">
            <a:extLst>
              <a:ext uri="{FF2B5EF4-FFF2-40B4-BE49-F238E27FC236}">
                <a16:creationId xmlns:a16="http://schemas.microsoft.com/office/drawing/2014/main" id="{8BAC3300-BF12-B200-9F06-8D5AC45CB7EF}"/>
              </a:ext>
            </a:extLst>
          </p:cNvPr>
          <p:cNvSpPr>
            <a:spLocks noGrp="1"/>
          </p:cNvSpPr>
          <p:nvPr>
            <p:ph sz="quarter" idx="14"/>
          </p:nvPr>
        </p:nvSpPr>
        <p:spPr>
          <a:xfrm>
            <a:off x="6096000" y="502919"/>
            <a:ext cx="5471160" cy="581558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10">
            <a:extLst>
              <a:ext uri="{FF2B5EF4-FFF2-40B4-BE49-F238E27FC236}">
                <a16:creationId xmlns:a16="http://schemas.microsoft.com/office/drawing/2014/main" id="{F3134235-8D6E-735A-EBA0-BA533F60F020}"/>
              </a:ext>
            </a:extLst>
          </p:cNvPr>
          <p:cNvSpPr>
            <a:spLocks noGrp="1"/>
          </p:cNvSpPr>
          <p:nvPr>
            <p:ph type="ftr" sz="quarter" idx="17"/>
          </p:nvPr>
        </p:nvSpPr>
        <p:spPr/>
        <p:txBody>
          <a:bodyPr/>
          <a:lstStyle/>
          <a:p>
            <a:endParaRPr lang="en-PE"/>
          </a:p>
        </p:txBody>
      </p:sp>
      <p:sp>
        <p:nvSpPr>
          <p:cNvPr id="10" name="Date Placeholder 9">
            <a:extLst>
              <a:ext uri="{FF2B5EF4-FFF2-40B4-BE49-F238E27FC236}">
                <a16:creationId xmlns:a16="http://schemas.microsoft.com/office/drawing/2014/main" id="{9D2F68ED-5552-E109-B7F4-671217CABF2D}"/>
              </a:ext>
            </a:extLst>
          </p:cNvPr>
          <p:cNvSpPr>
            <a:spLocks noGrp="1"/>
          </p:cNvSpPr>
          <p:nvPr>
            <p:ph type="dt" sz="half" idx="16"/>
          </p:nvPr>
        </p:nvSpPr>
        <p:spPr/>
        <p:txBody>
          <a:bodyPr/>
          <a:lstStyle/>
          <a:p>
            <a:fld id="{282F22BF-EA3B-054A-B930-430EDE13925D}" type="datetimeFigureOut">
              <a:rPr lang="en-PE" smtClean="0"/>
              <a:t>10/23/2025</a:t>
            </a:fld>
            <a:endParaRPr lang="en-PE"/>
          </a:p>
        </p:txBody>
      </p:sp>
      <p:sp>
        <p:nvSpPr>
          <p:cNvPr id="12" name="Slide Number Placeholder 11">
            <a:extLst>
              <a:ext uri="{FF2B5EF4-FFF2-40B4-BE49-F238E27FC236}">
                <a16:creationId xmlns:a16="http://schemas.microsoft.com/office/drawing/2014/main" id="{573B9B49-4584-CFEF-738F-BE68D009CEA3}"/>
              </a:ext>
            </a:extLst>
          </p:cNvPr>
          <p:cNvSpPr>
            <a:spLocks noGrp="1"/>
          </p:cNvSpPr>
          <p:nvPr>
            <p:ph type="sldNum" sz="quarter" idx="18"/>
          </p:nvPr>
        </p:nvSpPr>
        <p:spPr/>
        <p:txBody>
          <a:bodyPr/>
          <a:lstStyle/>
          <a:p>
            <a:fld id="{F54FFCAB-23D7-3F49-95CA-9546CAD17C82}" type="slidenum">
              <a:rPr lang="en-PE" smtClean="0"/>
              <a:t>‹#›</a:t>
            </a:fld>
            <a:endParaRPr lang="en-PE"/>
          </a:p>
        </p:txBody>
      </p:sp>
    </p:spTree>
    <p:extLst>
      <p:ext uri="{BB962C8B-B14F-4D97-AF65-F5344CB8AC3E}">
        <p14:creationId xmlns:p14="http://schemas.microsoft.com/office/powerpoint/2010/main" val="94132883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itle, Content Photo 14">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B53C02DA-0C9D-12C9-42BB-CC4820B41CF2}"/>
              </a:ext>
              <a:ext uri="{C183D7F6-B498-43B3-948B-1728B52AA6E4}">
                <adec:decorative xmlns:adec="http://schemas.microsoft.com/office/drawing/2017/decorative" val="1"/>
              </a:ext>
            </a:extLst>
          </p:cNvPr>
          <p:cNvGrpSpPr/>
          <p:nvPr/>
        </p:nvGrpSpPr>
        <p:grpSpPr>
          <a:xfrm rot="10800000">
            <a:off x="0" y="6743026"/>
            <a:ext cx="12207200" cy="123363"/>
            <a:chOff x="-5025" y="6737718"/>
            <a:chExt cx="12207200" cy="123363"/>
          </a:xfrm>
        </p:grpSpPr>
        <p:sp>
          <p:nvSpPr>
            <p:cNvPr id="10" name="Rectangle 9">
              <a:extLst>
                <a:ext uri="{FF2B5EF4-FFF2-40B4-BE49-F238E27FC236}">
                  <a16:creationId xmlns:a16="http://schemas.microsoft.com/office/drawing/2014/main" id="{43680A20-A590-D755-5AA0-BAF1B1402907}"/>
                </a:ext>
              </a:extLst>
            </p:cNvPr>
            <p:cNvSpPr/>
            <p:nvPr/>
          </p:nvSpPr>
          <p:spPr>
            <a:xfrm rot="5400000" flipH="1">
              <a:off x="6036894" y="695800"/>
              <a:ext cx="123362" cy="12207199"/>
            </a:xfrm>
            <a:prstGeom prst="rect">
              <a:avLst/>
            </a:prstGeom>
            <a:gradFill>
              <a:gsLst>
                <a:gs pos="0">
                  <a:schemeClr val="accent5"/>
                </a:gs>
                <a:gs pos="10000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B6CA06CF-7B14-32D2-2412-3434710512EF}"/>
                </a:ext>
              </a:extLst>
            </p:cNvPr>
            <p:cNvSpPr/>
            <p:nvPr/>
          </p:nvSpPr>
          <p:spPr>
            <a:xfrm rot="16200000">
              <a:off x="9176406" y="3835311"/>
              <a:ext cx="123362" cy="5928176"/>
            </a:xfrm>
            <a:prstGeom prst="rect">
              <a:avLst/>
            </a:prstGeom>
            <a:gradFill>
              <a:gsLst>
                <a:gs pos="1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12648" y="502920"/>
            <a:ext cx="3645980" cy="1453896"/>
          </a:xfrm>
        </p:spPr>
        <p:txBody>
          <a:bodyPr anchor="t"/>
          <a:lstStyle/>
          <a:p>
            <a:r>
              <a:rPr lang="en-US"/>
              <a:t>Click to edit Master title style</a:t>
            </a:r>
            <a:endParaRPr lang="en-US" dirty="0"/>
          </a:p>
        </p:txBody>
      </p:sp>
      <p:sp>
        <p:nvSpPr>
          <p:cNvPr id="4" name="Picture Placeholder 3">
            <a:extLst>
              <a:ext uri="{FF2B5EF4-FFF2-40B4-BE49-F238E27FC236}">
                <a16:creationId xmlns:a16="http://schemas.microsoft.com/office/drawing/2014/main" id="{15A7BF66-FFF1-E318-9AFE-331E011D59C1}"/>
              </a:ext>
            </a:extLst>
          </p:cNvPr>
          <p:cNvSpPr>
            <a:spLocks noGrp="1"/>
          </p:cNvSpPr>
          <p:nvPr>
            <p:ph type="pic" sz="quarter" idx="15" hasCustomPrompt="1"/>
          </p:nvPr>
        </p:nvSpPr>
        <p:spPr>
          <a:xfrm>
            <a:off x="612648" y="2293938"/>
            <a:ext cx="3645980" cy="4024565"/>
          </a:xfrm>
          <a:blipFill>
            <a:blip r:embed="rId2">
              <a:alphaModFix amt="60000"/>
            </a:blip>
            <a:stretch>
              <a:fillRect/>
            </a:stretch>
          </a:blipFill>
        </p:spPr>
        <p:txBody>
          <a:bodyPr/>
          <a:lstStyle>
            <a:lvl1pPr marL="0" indent="0">
              <a:buNone/>
              <a:defRPr/>
            </a:lvl1pPr>
          </a:lstStyle>
          <a:p>
            <a:r>
              <a:rPr lang="en-US" dirty="0"/>
              <a:t>.</a:t>
            </a:r>
          </a:p>
        </p:txBody>
      </p:sp>
      <p:sp>
        <p:nvSpPr>
          <p:cNvPr id="8" name="Content Placeholder 7">
            <a:extLst>
              <a:ext uri="{FF2B5EF4-FFF2-40B4-BE49-F238E27FC236}">
                <a16:creationId xmlns:a16="http://schemas.microsoft.com/office/drawing/2014/main" id="{8BAC3300-BF12-B200-9F06-8D5AC45CB7EF}"/>
              </a:ext>
            </a:extLst>
          </p:cNvPr>
          <p:cNvSpPr>
            <a:spLocks noGrp="1"/>
          </p:cNvSpPr>
          <p:nvPr>
            <p:ph sz="quarter" idx="14"/>
          </p:nvPr>
        </p:nvSpPr>
        <p:spPr>
          <a:xfrm>
            <a:off x="5212227" y="502919"/>
            <a:ext cx="6354933" cy="58155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11">
            <a:extLst>
              <a:ext uri="{FF2B5EF4-FFF2-40B4-BE49-F238E27FC236}">
                <a16:creationId xmlns:a16="http://schemas.microsoft.com/office/drawing/2014/main" id="{0BFB2EA8-AADE-E8CD-890F-EA9F9968B253}"/>
              </a:ext>
            </a:extLst>
          </p:cNvPr>
          <p:cNvSpPr>
            <a:spLocks noGrp="1"/>
          </p:cNvSpPr>
          <p:nvPr>
            <p:ph type="ftr" sz="quarter" idx="17"/>
          </p:nvPr>
        </p:nvSpPr>
        <p:spPr/>
        <p:txBody>
          <a:bodyPr/>
          <a:lstStyle/>
          <a:p>
            <a:endParaRPr lang="en-PE"/>
          </a:p>
        </p:txBody>
      </p:sp>
      <p:sp>
        <p:nvSpPr>
          <p:cNvPr id="3" name="Date Placeholder 2">
            <a:extLst>
              <a:ext uri="{FF2B5EF4-FFF2-40B4-BE49-F238E27FC236}">
                <a16:creationId xmlns:a16="http://schemas.microsoft.com/office/drawing/2014/main" id="{FB8772B0-B493-B608-E389-35329DEF2016}"/>
              </a:ext>
            </a:extLst>
          </p:cNvPr>
          <p:cNvSpPr>
            <a:spLocks noGrp="1"/>
          </p:cNvSpPr>
          <p:nvPr>
            <p:ph type="dt" sz="half" idx="16"/>
          </p:nvPr>
        </p:nvSpPr>
        <p:spPr/>
        <p:txBody>
          <a:bodyPr/>
          <a:lstStyle/>
          <a:p>
            <a:fld id="{282F22BF-EA3B-054A-B930-430EDE13925D}" type="datetimeFigureOut">
              <a:rPr lang="en-PE" smtClean="0"/>
              <a:t>10/23/2025</a:t>
            </a:fld>
            <a:endParaRPr lang="en-PE"/>
          </a:p>
        </p:txBody>
      </p:sp>
      <p:sp>
        <p:nvSpPr>
          <p:cNvPr id="13" name="Slide Number Placeholder 12">
            <a:extLst>
              <a:ext uri="{FF2B5EF4-FFF2-40B4-BE49-F238E27FC236}">
                <a16:creationId xmlns:a16="http://schemas.microsoft.com/office/drawing/2014/main" id="{D854D38F-A697-A216-CCCB-0C1A9DCBD2FC}"/>
              </a:ext>
            </a:extLst>
          </p:cNvPr>
          <p:cNvSpPr>
            <a:spLocks noGrp="1"/>
          </p:cNvSpPr>
          <p:nvPr>
            <p:ph type="sldNum" sz="quarter" idx="18"/>
          </p:nvPr>
        </p:nvSpPr>
        <p:spPr/>
        <p:txBody>
          <a:bodyPr/>
          <a:lstStyle/>
          <a:p>
            <a:fld id="{F54FFCAB-23D7-3F49-95CA-9546CAD17C82}" type="slidenum">
              <a:rPr lang="en-PE" smtClean="0"/>
              <a:t>‹#›</a:t>
            </a:fld>
            <a:endParaRPr lang="en-PE"/>
          </a:p>
        </p:txBody>
      </p:sp>
    </p:spTree>
    <p:extLst>
      <p:ext uri="{BB962C8B-B14F-4D97-AF65-F5344CB8AC3E}">
        <p14:creationId xmlns:p14="http://schemas.microsoft.com/office/powerpoint/2010/main" val="111975756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Big Number">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0B93BC13-F3D8-0BDA-D1BF-7B8E455AC066}"/>
              </a:ext>
            </a:extLst>
          </p:cNvPr>
          <p:cNvSpPr/>
          <p:nvPr/>
        </p:nvSpPr>
        <p:spPr>
          <a:xfrm>
            <a:off x="0" y="0"/>
            <a:ext cx="12192000"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27362B5B-CACD-7203-74DE-7B0BBF7D69CE}"/>
              </a:ext>
            </a:extLst>
          </p:cNvPr>
          <p:cNvGrpSpPr/>
          <p:nvPr/>
        </p:nvGrpSpPr>
        <p:grpSpPr>
          <a:xfrm>
            <a:off x="-22276" y="-6922"/>
            <a:ext cx="12214276" cy="6869101"/>
            <a:chOff x="-22276" y="-6922"/>
            <a:chExt cx="12214276" cy="6869101"/>
          </a:xfrm>
        </p:grpSpPr>
        <p:sp>
          <p:nvSpPr>
            <p:cNvPr id="9" name="Rectangle 8">
              <a:extLst>
                <a:ext uri="{FF2B5EF4-FFF2-40B4-BE49-F238E27FC236}">
                  <a16:creationId xmlns:a16="http://schemas.microsoft.com/office/drawing/2014/main" id="{7D6A753B-AD01-7A7A-4F2D-C75592EC67B9}"/>
                </a:ext>
              </a:extLst>
            </p:cNvPr>
            <p:cNvSpPr/>
            <p:nvPr/>
          </p:nvSpPr>
          <p:spPr>
            <a:xfrm rot="5400000">
              <a:off x="2655863" y="-2678137"/>
              <a:ext cx="6857999" cy="12214275"/>
            </a:xfrm>
            <a:prstGeom prst="rect">
              <a:avLst/>
            </a:prstGeom>
            <a:gradFill>
              <a:gsLst>
                <a:gs pos="0">
                  <a:schemeClr val="accent2"/>
                </a:gs>
                <a:gs pos="93000">
                  <a:schemeClr val="accent5"/>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Light"/>
                <a:ea typeface="+mn-ea"/>
                <a:cs typeface="+mn-cs"/>
              </a:endParaRPr>
            </a:p>
          </p:txBody>
        </p:sp>
        <p:sp>
          <p:nvSpPr>
            <p:cNvPr id="10" name="Rectangle 9">
              <a:extLst>
                <a:ext uri="{FF2B5EF4-FFF2-40B4-BE49-F238E27FC236}">
                  <a16:creationId xmlns:a16="http://schemas.microsoft.com/office/drawing/2014/main" id="{33E82525-BA9A-AA08-8DF0-B77178C6BC45}"/>
                </a:ext>
              </a:extLst>
            </p:cNvPr>
            <p:cNvSpPr/>
            <p:nvPr/>
          </p:nvSpPr>
          <p:spPr>
            <a:xfrm rot="16200000">
              <a:off x="3197276" y="-2132545"/>
              <a:ext cx="6850175" cy="11139273"/>
            </a:xfrm>
            <a:prstGeom prst="rect">
              <a:avLst/>
            </a:prstGeom>
            <a:gradFill flip="none" rotWithShape="1">
              <a:gsLst>
                <a:gs pos="0">
                  <a:schemeClr val="accent5">
                    <a:lumMod val="75000"/>
                  </a:schemeClr>
                </a:gs>
                <a:gs pos="32000">
                  <a:schemeClr val="accent5">
                    <a:alpha val="0"/>
                  </a:schemeClr>
                </a:gs>
              </a:gsLst>
              <a:lin ang="19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Light"/>
                <a:ea typeface="+mn-ea"/>
                <a:cs typeface="+mn-cs"/>
              </a:endParaRPr>
            </a:p>
          </p:txBody>
        </p:sp>
        <p:sp>
          <p:nvSpPr>
            <p:cNvPr id="11" name="Rectangle 10">
              <a:extLst>
                <a:ext uri="{FF2B5EF4-FFF2-40B4-BE49-F238E27FC236}">
                  <a16:creationId xmlns:a16="http://schemas.microsoft.com/office/drawing/2014/main" id="{0A4B5202-8712-82B4-1B42-E7E4336E8698}"/>
                </a:ext>
              </a:extLst>
            </p:cNvPr>
            <p:cNvSpPr/>
            <p:nvPr/>
          </p:nvSpPr>
          <p:spPr>
            <a:xfrm flipH="1">
              <a:off x="-22276" y="-6922"/>
              <a:ext cx="3849318" cy="6852919"/>
            </a:xfrm>
            <a:prstGeom prst="rect">
              <a:avLst/>
            </a:prstGeom>
            <a:gradFill>
              <a:gsLst>
                <a:gs pos="0">
                  <a:schemeClr val="accent5">
                    <a:lumMod val="75000"/>
                  </a:schemeClr>
                </a:gs>
                <a:gs pos="48000">
                  <a:schemeClr val="accent5">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Light"/>
                <a:ea typeface="+mn-ea"/>
                <a:cs typeface="+mn-cs"/>
              </a:endParaRPr>
            </a:p>
          </p:txBody>
        </p:sp>
        <p:sp>
          <p:nvSpPr>
            <p:cNvPr id="12" name="Rectangle 11">
              <a:extLst>
                <a:ext uri="{FF2B5EF4-FFF2-40B4-BE49-F238E27FC236}">
                  <a16:creationId xmlns:a16="http://schemas.microsoft.com/office/drawing/2014/main" id="{D95172D8-9117-7FB7-2347-567B5663C510}"/>
                </a:ext>
                <a:ext uri="{C183D7F6-B498-43B3-948B-1728B52AA6E4}">
                  <adec:decorative xmlns:adec="http://schemas.microsoft.com/office/drawing/2017/decorative" val="1"/>
                </a:ext>
              </a:extLst>
            </p:cNvPr>
            <p:cNvSpPr/>
            <p:nvPr/>
          </p:nvSpPr>
          <p:spPr>
            <a:xfrm rot="5400000">
              <a:off x="6189691" y="-743112"/>
              <a:ext cx="5263375" cy="6741243"/>
            </a:xfrm>
            <a:prstGeom prst="rect">
              <a:avLst/>
            </a:prstGeom>
            <a:gradFill flip="none" rotWithShape="1">
              <a:gsLst>
                <a:gs pos="2000">
                  <a:schemeClr val="accent5">
                    <a:lumMod val="60000"/>
                    <a:lumOff val="40000"/>
                    <a:alpha val="68000"/>
                  </a:schemeClr>
                </a:gs>
                <a:gs pos="48000">
                  <a:schemeClr val="accent5">
                    <a:lumMod val="60000"/>
                    <a:lumOff val="40000"/>
                    <a:alpha val="0"/>
                  </a:schemeClr>
                </a:gs>
              </a:gsLst>
              <a:lin ang="18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Light"/>
                <a:ea typeface="+mn-ea"/>
                <a:cs typeface="+mn-cs"/>
              </a:endParaRPr>
            </a:p>
          </p:txBody>
        </p:sp>
      </p:grpSp>
      <p:sp>
        <p:nvSpPr>
          <p:cNvPr id="2" name="Title 1">
            <a:extLst>
              <a:ext uri="{FF2B5EF4-FFF2-40B4-BE49-F238E27FC236}">
                <a16:creationId xmlns:a16="http://schemas.microsoft.com/office/drawing/2014/main" id="{A13BB35F-4BB0-2BB5-FD14-127AFB001957}"/>
              </a:ext>
            </a:extLst>
          </p:cNvPr>
          <p:cNvSpPr>
            <a:spLocks noGrp="1"/>
          </p:cNvSpPr>
          <p:nvPr>
            <p:ph type="title"/>
          </p:nvPr>
        </p:nvSpPr>
        <p:spPr>
          <a:xfrm>
            <a:off x="1143000" y="4928616"/>
            <a:ext cx="9912096" cy="1545336"/>
          </a:xfrm>
        </p:spPr>
        <p:txBody>
          <a:bodyPr anchor="t">
            <a:normAutofit/>
          </a:bodyPr>
          <a:lstStyle>
            <a:lvl1pPr algn="ctr">
              <a:lnSpc>
                <a:spcPct val="120000"/>
              </a:lnSpc>
              <a:defRPr sz="2800">
                <a:solidFill>
                  <a:schemeClr val="bg1"/>
                </a:solidFill>
              </a:defRPr>
            </a:lvl1pPr>
          </a:lstStyle>
          <a:p>
            <a:r>
              <a:rPr lang="en-US"/>
              <a:t>Click to edit Master title style</a:t>
            </a:r>
            <a:endParaRPr lang="en-US" dirty="0"/>
          </a:p>
        </p:txBody>
      </p:sp>
      <p:sp>
        <p:nvSpPr>
          <p:cNvPr id="7" name="Content Placeholder 6">
            <a:extLst>
              <a:ext uri="{FF2B5EF4-FFF2-40B4-BE49-F238E27FC236}">
                <a16:creationId xmlns:a16="http://schemas.microsoft.com/office/drawing/2014/main" id="{887C9CAD-F25A-225B-E7BA-4503FD713A44}"/>
              </a:ext>
            </a:extLst>
          </p:cNvPr>
          <p:cNvSpPr>
            <a:spLocks noGrp="1"/>
          </p:cNvSpPr>
          <p:nvPr>
            <p:ph sz="quarter" idx="13" hasCustomPrompt="1"/>
          </p:nvPr>
        </p:nvSpPr>
        <p:spPr>
          <a:xfrm>
            <a:off x="530352" y="978408"/>
            <a:ext cx="11137392" cy="4114800"/>
          </a:xfrm>
        </p:spPr>
        <p:txBody>
          <a:bodyPr anchor="b">
            <a:normAutofit/>
          </a:bodyPr>
          <a:lstStyle>
            <a:lvl1pPr marL="0" indent="0" algn="ctr">
              <a:lnSpc>
                <a:spcPct val="90000"/>
              </a:lnSpc>
              <a:buNone/>
              <a:defRPr sz="27800" b="1">
                <a:solidFill>
                  <a:schemeClr val="bg1"/>
                </a:solidFill>
              </a:defRPr>
            </a:lvl1pPr>
          </a:lstStyle>
          <a:p>
            <a:pPr lvl="0"/>
            <a:r>
              <a:rPr lang="en-US" dirty="0"/>
              <a:t>##%</a:t>
            </a:r>
          </a:p>
        </p:txBody>
      </p:sp>
      <p:sp>
        <p:nvSpPr>
          <p:cNvPr id="3" name="Footer Placeholder 2">
            <a:extLst>
              <a:ext uri="{FF2B5EF4-FFF2-40B4-BE49-F238E27FC236}">
                <a16:creationId xmlns:a16="http://schemas.microsoft.com/office/drawing/2014/main" id="{31932224-E515-4E44-2832-0D5E94847CF7}"/>
              </a:ext>
            </a:extLst>
          </p:cNvPr>
          <p:cNvSpPr>
            <a:spLocks noGrp="1"/>
          </p:cNvSpPr>
          <p:nvPr>
            <p:ph type="ftr" sz="quarter" idx="10"/>
          </p:nvPr>
        </p:nvSpPr>
        <p:spPr/>
        <p:txBody>
          <a:bodyPr/>
          <a:lstStyle>
            <a:lvl1pPr>
              <a:defRPr>
                <a:solidFill>
                  <a:schemeClr val="bg1"/>
                </a:solidFill>
              </a:defRPr>
            </a:lvl1pPr>
          </a:lstStyle>
          <a:p>
            <a:endParaRPr lang="en-PE"/>
          </a:p>
        </p:txBody>
      </p:sp>
      <p:sp>
        <p:nvSpPr>
          <p:cNvPr id="4" name="Date Placeholder 3">
            <a:extLst>
              <a:ext uri="{FF2B5EF4-FFF2-40B4-BE49-F238E27FC236}">
                <a16:creationId xmlns:a16="http://schemas.microsoft.com/office/drawing/2014/main" id="{9E371D16-7052-CB51-10DB-659F8F77B25F}"/>
              </a:ext>
            </a:extLst>
          </p:cNvPr>
          <p:cNvSpPr>
            <a:spLocks noGrp="1"/>
          </p:cNvSpPr>
          <p:nvPr>
            <p:ph type="dt" sz="half" idx="11"/>
          </p:nvPr>
        </p:nvSpPr>
        <p:spPr/>
        <p:txBody>
          <a:bodyPr/>
          <a:lstStyle>
            <a:lvl1pPr>
              <a:defRPr>
                <a:solidFill>
                  <a:schemeClr val="bg1"/>
                </a:solidFill>
              </a:defRPr>
            </a:lvl1pPr>
          </a:lstStyle>
          <a:p>
            <a:fld id="{282F22BF-EA3B-054A-B930-430EDE13925D}" type="datetimeFigureOut">
              <a:rPr lang="en-PE" smtClean="0"/>
              <a:t>10/23/2025</a:t>
            </a:fld>
            <a:endParaRPr lang="en-PE"/>
          </a:p>
        </p:txBody>
      </p:sp>
      <p:sp>
        <p:nvSpPr>
          <p:cNvPr id="5" name="Slide Number Placeholder 4">
            <a:extLst>
              <a:ext uri="{FF2B5EF4-FFF2-40B4-BE49-F238E27FC236}">
                <a16:creationId xmlns:a16="http://schemas.microsoft.com/office/drawing/2014/main" id="{85B132CC-C4B7-E2AF-5520-00C69FF37620}"/>
              </a:ext>
            </a:extLst>
          </p:cNvPr>
          <p:cNvSpPr>
            <a:spLocks noGrp="1"/>
          </p:cNvSpPr>
          <p:nvPr>
            <p:ph type="sldNum" sz="quarter" idx="12"/>
          </p:nvPr>
        </p:nvSpPr>
        <p:spPr/>
        <p:txBody>
          <a:bodyPr/>
          <a:lstStyle>
            <a:lvl1pPr>
              <a:defRPr>
                <a:solidFill>
                  <a:schemeClr val="bg1"/>
                </a:solidFill>
              </a:defRPr>
            </a:lvl1pPr>
          </a:lstStyle>
          <a:p>
            <a:fld id="{F54FFCAB-23D7-3F49-95CA-9546CAD17C82}" type="slidenum">
              <a:rPr lang="en-PE" smtClean="0"/>
              <a:t>‹#›</a:t>
            </a:fld>
            <a:endParaRPr lang="en-PE"/>
          </a:p>
        </p:txBody>
      </p:sp>
    </p:spTree>
    <p:extLst>
      <p:ext uri="{BB962C8B-B14F-4D97-AF65-F5344CB8AC3E}">
        <p14:creationId xmlns:p14="http://schemas.microsoft.com/office/powerpoint/2010/main" val="302510020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Big Number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3BB35F-4BB0-2BB5-FD14-127AFB001957}"/>
              </a:ext>
            </a:extLst>
          </p:cNvPr>
          <p:cNvSpPr>
            <a:spLocks noGrp="1"/>
          </p:cNvSpPr>
          <p:nvPr>
            <p:ph type="title"/>
          </p:nvPr>
        </p:nvSpPr>
        <p:spPr>
          <a:xfrm>
            <a:off x="612648" y="4718304"/>
            <a:ext cx="6281928" cy="1353312"/>
          </a:xfrm>
        </p:spPr>
        <p:txBody>
          <a:bodyPr vert="horz" lIns="91440" tIns="45720" rIns="91440" bIns="45720" rtlCol="0" anchor="t">
            <a:normAutofit/>
          </a:bodyPr>
          <a:lstStyle>
            <a:lvl1pPr>
              <a:lnSpc>
                <a:spcPct val="120000"/>
              </a:lnSpc>
              <a:defRPr lang="en-US" sz="2800" dirty="0"/>
            </a:lvl1pPr>
          </a:lstStyle>
          <a:p>
            <a:pPr lvl="0"/>
            <a:r>
              <a:rPr lang="en-US"/>
              <a:t>Click to edit Master title style</a:t>
            </a:r>
            <a:endParaRPr lang="en-US" dirty="0"/>
          </a:p>
        </p:txBody>
      </p:sp>
      <p:sp>
        <p:nvSpPr>
          <p:cNvPr id="7" name="Content Placeholder 6">
            <a:extLst>
              <a:ext uri="{FF2B5EF4-FFF2-40B4-BE49-F238E27FC236}">
                <a16:creationId xmlns:a16="http://schemas.microsoft.com/office/drawing/2014/main" id="{887C9CAD-F25A-225B-E7BA-4503FD713A44}"/>
              </a:ext>
            </a:extLst>
          </p:cNvPr>
          <p:cNvSpPr>
            <a:spLocks noGrp="1"/>
          </p:cNvSpPr>
          <p:nvPr>
            <p:ph sz="quarter" idx="13" hasCustomPrompt="1"/>
          </p:nvPr>
        </p:nvSpPr>
        <p:spPr>
          <a:xfrm>
            <a:off x="521208" y="786384"/>
            <a:ext cx="11155680" cy="4334256"/>
          </a:xfrm>
        </p:spPr>
        <p:txBody>
          <a:bodyPr vert="horz" lIns="91440" tIns="45720" rIns="91440" bIns="45720" rtlCol="0" anchor="b">
            <a:normAutofit/>
          </a:bodyPr>
          <a:lstStyle>
            <a:lvl1pPr marL="0" indent="0">
              <a:buNone/>
              <a:defRPr lang="en-US" sz="27800" b="1" dirty="0">
                <a:gradFill>
                  <a:gsLst>
                    <a:gs pos="0">
                      <a:schemeClr val="accent2"/>
                    </a:gs>
                    <a:gs pos="100000">
                      <a:schemeClr val="accent5"/>
                    </a:gs>
                  </a:gsLst>
                  <a:lin ang="4200000" scaled="0"/>
                </a:gradFill>
              </a:defRPr>
            </a:lvl1pPr>
          </a:lstStyle>
          <a:p>
            <a:pPr lvl="0"/>
            <a:r>
              <a:rPr lang="en-US" dirty="0"/>
              <a:t>##%</a:t>
            </a:r>
          </a:p>
        </p:txBody>
      </p:sp>
      <p:sp>
        <p:nvSpPr>
          <p:cNvPr id="6" name="Date Placeholder 5">
            <a:extLst>
              <a:ext uri="{FF2B5EF4-FFF2-40B4-BE49-F238E27FC236}">
                <a16:creationId xmlns:a16="http://schemas.microsoft.com/office/drawing/2014/main" id="{418D0173-56FC-C02C-32BA-73DB1BA380C4}"/>
              </a:ext>
            </a:extLst>
          </p:cNvPr>
          <p:cNvSpPr>
            <a:spLocks noGrp="1"/>
          </p:cNvSpPr>
          <p:nvPr>
            <p:ph type="dt" sz="half" idx="14"/>
          </p:nvPr>
        </p:nvSpPr>
        <p:spPr/>
        <p:txBody>
          <a:bodyPr/>
          <a:lstStyle/>
          <a:p>
            <a:fld id="{282F22BF-EA3B-054A-B930-430EDE13925D}" type="datetimeFigureOut">
              <a:rPr lang="en-PE" smtClean="0"/>
              <a:t>10/23/2025</a:t>
            </a:fld>
            <a:endParaRPr lang="en-PE"/>
          </a:p>
        </p:txBody>
      </p:sp>
      <p:sp>
        <p:nvSpPr>
          <p:cNvPr id="14" name="Footer Placeholder 13">
            <a:extLst>
              <a:ext uri="{FF2B5EF4-FFF2-40B4-BE49-F238E27FC236}">
                <a16:creationId xmlns:a16="http://schemas.microsoft.com/office/drawing/2014/main" id="{06AFD340-D045-A82B-779A-CCE82B04A257}"/>
              </a:ext>
            </a:extLst>
          </p:cNvPr>
          <p:cNvSpPr>
            <a:spLocks noGrp="1"/>
          </p:cNvSpPr>
          <p:nvPr>
            <p:ph type="ftr" sz="quarter" idx="15"/>
          </p:nvPr>
        </p:nvSpPr>
        <p:spPr/>
        <p:txBody>
          <a:bodyPr/>
          <a:lstStyle/>
          <a:p>
            <a:endParaRPr lang="en-PE"/>
          </a:p>
        </p:txBody>
      </p:sp>
      <p:sp>
        <p:nvSpPr>
          <p:cNvPr id="15" name="Slide Number Placeholder 14">
            <a:extLst>
              <a:ext uri="{FF2B5EF4-FFF2-40B4-BE49-F238E27FC236}">
                <a16:creationId xmlns:a16="http://schemas.microsoft.com/office/drawing/2014/main" id="{1B246833-56EB-2252-BAD6-8D369F554831}"/>
              </a:ext>
            </a:extLst>
          </p:cNvPr>
          <p:cNvSpPr>
            <a:spLocks noGrp="1"/>
          </p:cNvSpPr>
          <p:nvPr>
            <p:ph type="sldNum" sz="quarter" idx="16"/>
          </p:nvPr>
        </p:nvSpPr>
        <p:spPr/>
        <p:txBody>
          <a:bodyPr/>
          <a:lstStyle/>
          <a:p>
            <a:fld id="{F54FFCAB-23D7-3F49-95CA-9546CAD17C82}" type="slidenum">
              <a:rPr lang="en-PE" smtClean="0"/>
              <a:t>‹#›</a:t>
            </a:fld>
            <a:endParaRPr lang="en-PE"/>
          </a:p>
        </p:txBody>
      </p:sp>
    </p:spTree>
    <p:extLst>
      <p:ext uri="{BB962C8B-B14F-4D97-AF65-F5344CB8AC3E}">
        <p14:creationId xmlns:p14="http://schemas.microsoft.com/office/powerpoint/2010/main" val="27967356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Big Number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3BB35F-4BB0-2BB5-FD14-127AFB001957}"/>
              </a:ext>
            </a:extLst>
          </p:cNvPr>
          <p:cNvSpPr>
            <a:spLocks noGrp="1"/>
          </p:cNvSpPr>
          <p:nvPr>
            <p:ph type="title"/>
          </p:nvPr>
        </p:nvSpPr>
        <p:spPr>
          <a:xfrm>
            <a:off x="612648" y="4983480"/>
            <a:ext cx="6281928" cy="1353312"/>
          </a:xfrm>
        </p:spPr>
        <p:txBody>
          <a:bodyPr vert="horz" lIns="91440" tIns="45720" rIns="91440" bIns="45720" rtlCol="0" anchor="b">
            <a:normAutofit/>
          </a:bodyPr>
          <a:lstStyle>
            <a:lvl1pPr>
              <a:lnSpc>
                <a:spcPct val="120000"/>
              </a:lnSpc>
              <a:defRPr lang="en-US" sz="2800" dirty="0"/>
            </a:lvl1pPr>
          </a:lstStyle>
          <a:p>
            <a:pPr lvl="0"/>
            <a:r>
              <a:rPr lang="en-US"/>
              <a:t>Click to edit Master title style</a:t>
            </a:r>
            <a:endParaRPr lang="en-US" dirty="0"/>
          </a:p>
        </p:txBody>
      </p:sp>
      <p:sp>
        <p:nvSpPr>
          <p:cNvPr id="7" name="Content Placeholder 6">
            <a:extLst>
              <a:ext uri="{FF2B5EF4-FFF2-40B4-BE49-F238E27FC236}">
                <a16:creationId xmlns:a16="http://schemas.microsoft.com/office/drawing/2014/main" id="{887C9CAD-F25A-225B-E7BA-4503FD713A44}"/>
              </a:ext>
            </a:extLst>
          </p:cNvPr>
          <p:cNvSpPr>
            <a:spLocks noGrp="1"/>
          </p:cNvSpPr>
          <p:nvPr>
            <p:ph sz="quarter" idx="13" hasCustomPrompt="1"/>
          </p:nvPr>
        </p:nvSpPr>
        <p:spPr>
          <a:xfrm>
            <a:off x="457200" y="182880"/>
            <a:ext cx="11247120" cy="4974336"/>
          </a:xfrm>
        </p:spPr>
        <p:txBody>
          <a:bodyPr vert="horz" lIns="91440" tIns="45720" rIns="91440" bIns="45720" rtlCol="0">
            <a:normAutofit/>
          </a:bodyPr>
          <a:lstStyle>
            <a:lvl1pPr marL="0" indent="0">
              <a:lnSpc>
                <a:spcPct val="90000"/>
              </a:lnSpc>
              <a:buNone/>
              <a:defRPr lang="en-US" sz="32500" b="1" dirty="0">
                <a:gradFill>
                  <a:gsLst>
                    <a:gs pos="0">
                      <a:schemeClr val="accent2"/>
                    </a:gs>
                    <a:gs pos="100000">
                      <a:schemeClr val="accent5"/>
                    </a:gs>
                  </a:gsLst>
                  <a:lin ang="4200000" scaled="0"/>
                </a:gradFill>
              </a:defRPr>
            </a:lvl1pPr>
          </a:lstStyle>
          <a:p>
            <a:pPr lvl="0"/>
            <a:r>
              <a:rPr lang="en-US" dirty="0"/>
              <a:t>##%</a:t>
            </a:r>
          </a:p>
        </p:txBody>
      </p:sp>
      <p:sp>
        <p:nvSpPr>
          <p:cNvPr id="6" name="Date Placeholder 5">
            <a:extLst>
              <a:ext uri="{FF2B5EF4-FFF2-40B4-BE49-F238E27FC236}">
                <a16:creationId xmlns:a16="http://schemas.microsoft.com/office/drawing/2014/main" id="{418D0173-56FC-C02C-32BA-73DB1BA380C4}"/>
              </a:ext>
            </a:extLst>
          </p:cNvPr>
          <p:cNvSpPr>
            <a:spLocks noGrp="1"/>
          </p:cNvSpPr>
          <p:nvPr>
            <p:ph type="dt" sz="half" idx="14"/>
          </p:nvPr>
        </p:nvSpPr>
        <p:spPr/>
        <p:txBody>
          <a:bodyPr/>
          <a:lstStyle/>
          <a:p>
            <a:fld id="{282F22BF-EA3B-054A-B930-430EDE13925D}" type="datetimeFigureOut">
              <a:rPr lang="en-PE" smtClean="0"/>
              <a:t>10/23/2025</a:t>
            </a:fld>
            <a:endParaRPr lang="en-PE"/>
          </a:p>
        </p:txBody>
      </p:sp>
      <p:sp>
        <p:nvSpPr>
          <p:cNvPr id="14" name="Footer Placeholder 13">
            <a:extLst>
              <a:ext uri="{FF2B5EF4-FFF2-40B4-BE49-F238E27FC236}">
                <a16:creationId xmlns:a16="http://schemas.microsoft.com/office/drawing/2014/main" id="{06AFD340-D045-A82B-779A-CCE82B04A257}"/>
              </a:ext>
            </a:extLst>
          </p:cNvPr>
          <p:cNvSpPr>
            <a:spLocks noGrp="1"/>
          </p:cNvSpPr>
          <p:nvPr>
            <p:ph type="ftr" sz="quarter" idx="15"/>
          </p:nvPr>
        </p:nvSpPr>
        <p:spPr/>
        <p:txBody>
          <a:bodyPr/>
          <a:lstStyle/>
          <a:p>
            <a:endParaRPr lang="en-PE"/>
          </a:p>
        </p:txBody>
      </p:sp>
      <p:sp>
        <p:nvSpPr>
          <p:cNvPr id="15" name="Slide Number Placeholder 14">
            <a:extLst>
              <a:ext uri="{FF2B5EF4-FFF2-40B4-BE49-F238E27FC236}">
                <a16:creationId xmlns:a16="http://schemas.microsoft.com/office/drawing/2014/main" id="{1B246833-56EB-2252-BAD6-8D369F554831}"/>
              </a:ext>
            </a:extLst>
          </p:cNvPr>
          <p:cNvSpPr>
            <a:spLocks noGrp="1"/>
          </p:cNvSpPr>
          <p:nvPr>
            <p:ph type="sldNum" sz="quarter" idx="16"/>
          </p:nvPr>
        </p:nvSpPr>
        <p:spPr/>
        <p:txBody>
          <a:bodyPr/>
          <a:lstStyle/>
          <a:p>
            <a:fld id="{F54FFCAB-23D7-3F49-95CA-9546CAD17C82}" type="slidenum">
              <a:rPr lang="en-PE" smtClean="0"/>
              <a:t>‹#›</a:t>
            </a:fld>
            <a:endParaRPr lang="en-PE"/>
          </a:p>
        </p:txBody>
      </p:sp>
    </p:spTree>
    <p:extLst>
      <p:ext uri="{BB962C8B-B14F-4D97-AF65-F5344CB8AC3E}">
        <p14:creationId xmlns:p14="http://schemas.microsoft.com/office/powerpoint/2010/main" val="356934319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cSld name="Statem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21EB5-8556-FBD7-00D5-D69AC8E7E73A}"/>
              </a:ext>
            </a:extLst>
          </p:cNvPr>
          <p:cNvSpPr>
            <a:spLocks noGrp="1"/>
          </p:cNvSpPr>
          <p:nvPr>
            <p:ph type="title"/>
          </p:nvPr>
        </p:nvSpPr>
        <p:spPr>
          <a:xfrm>
            <a:off x="612648" y="-1133856"/>
            <a:ext cx="10652760" cy="914400"/>
          </a:xfrm>
        </p:spPr>
        <p:txBody>
          <a:bodyPr/>
          <a:lstStyle/>
          <a:p>
            <a:r>
              <a:rPr lang="en-US"/>
              <a:t>Click to edit Master title style</a:t>
            </a:r>
            <a:endParaRPr lang="en-US" dirty="0"/>
          </a:p>
        </p:txBody>
      </p:sp>
      <p:sp>
        <p:nvSpPr>
          <p:cNvPr id="7" name="Content Placeholder 6">
            <a:extLst>
              <a:ext uri="{FF2B5EF4-FFF2-40B4-BE49-F238E27FC236}">
                <a16:creationId xmlns:a16="http://schemas.microsoft.com/office/drawing/2014/main" id="{3E4E45FF-53F3-89B1-B969-C440DC819EF4}"/>
              </a:ext>
            </a:extLst>
          </p:cNvPr>
          <p:cNvSpPr>
            <a:spLocks noGrp="1"/>
          </p:cNvSpPr>
          <p:nvPr>
            <p:ph sz="quarter" idx="13" hasCustomPrompt="1"/>
          </p:nvPr>
        </p:nvSpPr>
        <p:spPr>
          <a:xfrm>
            <a:off x="612648" y="630936"/>
            <a:ext cx="8266176" cy="5605272"/>
          </a:xfrm>
        </p:spPr>
        <p:txBody>
          <a:bodyPr anchor="ctr">
            <a:normAutofit/>
          </a:bodyPr>
          <a:lstStyle>
            <a:lvl1pPr marL="0" indent="0">
              <a:lnSpc>
                <a:spcPct val="100000"/>
              </a:lnSpc>
              <a:buNone/>
              <a:defRPr sz="5400" b="1">
                <a:gradFill>
                  <a:gsLst>
                    <a:gs pos="0">
                      <a:schemeClr val="accent2"/>
                    </a:gs>
                    <a:gs pos="100000">
                      <a:schemeClr val="accent5"/>
                    </a:gs>
                  </a:gsLst>
                  <a:lin ang="0" scaled="0"/>
                </a:gradFill>
              </a:defRPr>
            </a:lvl1pPr>
            <a:lvl2pPr marL="228600" indent="0">
              <a:lnSpc>
                <a:spcPct val="100000"/>
              </a:lnSpc>
              <a:buNone/>
              <a:defRPr sz="4800" b="1">
                <a:gradFill>
                  <a:gsLst>
                    <a:gs pos="0">
                      <a:schemeClr val="accent2"/>
                    </a:gs>
                    <a:gs pos="100000">
                      <a:schemeClr val="accent5"/>
                    </a:gs>
                  </a:gsLst>
                  <a:lin ang="0" scaled="0"/>
                </a:gradFill>
              </a:defRPr>
            </a:lvl2pPr>
            <a:lvl3pPr marL="457200" indent="0">
              <a:lnSpc>
                <a:spcPct val="100000"/>
              </a:lnSpc>
              <a:buNone/>
              <a:defRPr sz="4400" b="1">
                <a:gradFill>
                  <a:gsLst>
                    <a:gs pos="0">
                      <a:schemeClr val="accent2"/>
                    </a:gs>
                    <a:gs pos="100000">
                      <a:schemeClr val="accent5"/>
                    </a:gs>
                  </a:gsLst>
                  <a:lin ang="0" scaled="0"/>
                </a:gradFill>
              </a:defRPr>
            </a:lvl3pPr>
            <a:lvl4pPr marL="685800" indent="0">
              <a:lnSpc>
                <a:spcPct val="100000"/>
              </a:lnSpc>
              <a:buNone/>
              <a:defRPr sz="4000" b="1">
                <a:gradFill>
                  <a:gsLst>
                    <a:gs pos="0">
                      <a:schemeClr val="accent2"/>
                    </a:gs>
                    <a:gs pos="100000">
                      <a:schemeClr val="accent5"/>
                    </a:gs>
                  </a:gsLst>
                  <a:lin ang="0" scaled="0"/>
                </a:gradFill>
              </a:defRPr>
            </a:lvl4pPr>
            <a:lvl5pPr marL="914400" indent="0">
              <a:lnSpc>
                <a:spcPct val="100000"/>
              </a:lnSpc>
              <a:buNone/>
              <a:defRPr sz="3600" b="1">
                <a:gradFill>
                  <a:gsLst>
                    <a:gs pos="0">
                      <a:schemeClr val="accent2"/>
                    </a:gs>
                    <a:gs pos="100000">
                      <a:schemeClr val="accent5"/>
                    </a:gs>
                  </a:gsLst>
                  <a:lin ang="0" scaled="0"/>
                </a:gradFill>
              </a:defRPr>
            </a:lvl5pPr>
          </a:lstStyle>
          <a:p>
            <a:pPr lvl="0"/>
            <a:r>
              <a:rPr lang="en-US" dirty="0"/>
              <a:t>Click to edit Statement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Footer Placeholder 7">
            <a:extLst>
              <a:ext uri="{FF2B5EF4-FFF2-40B4-BE49-F238E27FC236}">
                <a16:creationId xmlns:a16="http://schemas.microsoft.com/office/drawing/2014/main" id="{E0E9E314-CB58-F3CE-7C32-D6103621A2D5}"/>
              </a:ext>
            </a:extLst>
          </p:cNvPr>
          <p:cNvSpPr>
            <a:spLocks noGrp="1"/>
          </p:cNvSpPr>
          <p:nvPr>
            <p:ph type="ftr" sz="quarter" idx="15"/>
          </p:nvPr>
        </p:nvSpPr>
        <p:spPr/>
        <p:txBody>
          <a:bodyPr/>
          <a:lstStyle/>
          <a:p>
            <a:endParaRPr lang="en-PE"/>
          </a:p>
        </p:txBody>
      </p:sp>
      <p:sp>
        <p:nvSpPr>
          <p:cNvPr id="6" name="Date Placeholder 5">
            <a:extLst>
              <a:ext uri="{FF2B5EF4-FFF2-40B4-BE49-F238E27FC236}">
                <a16:creationId xmlns:a16="http://schemas.microsoft.com/office/drawing/2014/main" id="{E9E12D21-0607-5120-F81C-6E1DA0652CFB}"/>
              </a:ext>
            </a:extLst>
          </p:cNvPr>
          <p:cNvSpPr>
            <a:spLocks noGrp="1"/>
          </p:cNvSpPr>
          <p:nvPr>
            <p:ph type="dt" sz="half" idx="14"/>
          </p:nvPr>
        </p:nvSpPr>
        <p:spPr/>
        <p:txBody>
          <a:bodyPr/>
          <a:lstStyle/>
          <a:p>
            <a:fld id="{282F22BF-EA3B-054A-B930-430EDE13925D}" type="datetimeFigureOut">
              <a:rPr lang="en-PE" smtClean="0"/>
              <a:t>10/23/2025</a:t>
            </a:fld>
            <a:endParaRPr lang="en-PE"/>
          </a:p>
        </p:txBody>
      </p:sp>
      <p:sp>
        <p:nvSpPr>
          <p:cNvPr id="9" name="Slide Number Placeholder 8">
            <a:extLst>
              <a:ext uri="{FF2B5EF4-FFF2-40B4-BE49-F238E27FC236}">
                <a16:creationId xmlns:a16="http://schemas.microsoft.com/office/drawing/2014/main" id="{20A1B35F-4D88-6EA9-8D55-4133CD961AF1}"/>
              </a:ext>
            </a:extLst>
          </p:cNvPr>
          <p:cNvSpPr>
            <a:spLocks noGrp="1"/>
          </p:cNvSpPr>
          <p:nvPr>
            <p:ph type="sldNum" sz="quarter" idx="16"/>
          </p:nvPr>
        </p:nvSpPr>
        <p:spPr/>
        <p:txBody>
          <a:bodyPr/>
          <a:lstStyle/>
          <a:p>
            <a:fld id="{F54FFCAB-23D7-3F49-95CA-9546CAD17C82}" type="slidenum">
              <a:rPr lang="en-PE" smtClean="0"/>
              <a:t>‹#›</a:t>
            </a:fld>
            <a:endParaRPr lang="en-PE"/>
          </a:p>
        </p:txBody>
      </p:sp>
    </p:spTree>
    <p:extLst>
      <p:ext uri="{BB962C8B-B14F-4D97-AF65-F5344CB8AC3E}">
        <p14:creationId xmlns:p14="http://schemas.microsoft.com/office/powerpoint/2010/main" val="244221999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cSld name="Statement 2">
    <p:bg>
      <p:bgRef idx="1001">
        <a:schemeClr val="bg1"/>
      </p:bgRef>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791C0A04-3BC7-B88E-3974-2A73D0A107E7}"/>
              </a:ext>
            </a:extLst>
          </p:cNvPr>
          <p:cNvSpPr/>
          <p:nvPr/>
        </p:nvSpPr>
        <p:spPr>
          <a:xfrm>
            <a:off x="0" y="0"/>
            <a:ext cx="12188952"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07991EE-474F-899B-8FEF-F82B3E5BDF10}"/>
              </a:ext>
            </a:extLst>
          </p:cNvPr>
          <p:cNvGrpSpPr/>
          <p:nvPr/>
        </p:nvGrpSpPr>
        <p:grpSpPr>
          <a:xfrm>
            <a:off x="-7285" y="-6922"/>
            <a:ext cx="12199285" cy="6869101"/>
            <a:chOff x="-22275" y="-6922"/>
            <a:chExt cx="12214275" cy="6869101"/>
          </a:xfrm>
        </p:grpSpPr>
        <p:sp>
          <p:nvSpPr>
            <p:cNvPr id="8" name="Rectangle 7">
              <a:extLst>
                <a:ext uri="{FF2B5EF4-FFF2-40B4-BE49-F238E27FC236}">
                  <a16:creationId xmlns:a16="http://schemas.microsoft.com/office/drawing/2014/main" id="{19D5B255-8277-F118-03CD-8BAE19E8D68B}"/>
                </a:ext>
              </a:extLst>
            </p:cNvPr>
            <p:cNvSpPr/>
            <p:nvPr/>
          </p:nvSpPr>
          <p:spPr>
            <a:xfrm rot="5400000">
              <a:off x="2655863" y="-2678137"/>
              <a:ext cx="6857999" cy="12214275"/>
            </a:xfrm>
            <a:prstGeom prst="rect">
              <a:avLst/>
            </a:prstGeom>
            <a:gradFill>
              <a:gsLst>
                <a:gs pos="0">
                  <a:schemeClr val="accent2"/>
                </a:gs>
                <a:gs pos="93000">
                  <a:schemeClr val="accent5"/>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Light"/>
                <a:ea typeface="+mn-ea"/>
                <a:cs typeface="+mn-cs"/>
              </a:endParaRPr>
            </a:p>
          </p:txBody>
        </p:sp>
        <p:sp>
          <p:nvSpPr>
            <p:cNvPr id="9" name="Rectangle 8">
              <a:extLst>
                <a:ext uri="{FF2B5EF4-FFF2-40B4-BE49-F238E27FC236}">
                  <a16:creationId xmlns:a16="http://schemas.microsoft.com/office/drawing/2014/main" id="{2E8FF695-246F-077D-F2C8-36B38501750D}"/>
                </a:ext>
              </a:extLst>
            </p:cNvPr>
            <p:cNvSpPr/>
            <p:nvPr/>
          </p:nvSpPr>
          <p:spPr>
            <a:xfrm rot="16200000">
              <a:off x="3197276" y="-2132545"/>
              <a:ext cx="6850175" cy="11139273"/>
            </a:xfrm>
            <a:prstGeom prst="rect">
              <a:avLst/>
            </a:prstGeom>
            <a:gradFill flip="none" rotWithShape="1">
              <a:gsLst>
                <a:gs pos="0">
                  <a:schemeClr val="accent5">
                    <a:lumMod val="75000"/>
                  </a:schemeClr>
                </a:gs>
                <a:gs pos="32000">
                  <a:schemeClr val="accent5">
                    <a:alpha val="0"/>
                  </a:schemeClr>
                </a:gs>
              </a:gsLst>
              <a:lin ang="19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Light"/>
                <a:ea typeface="+mn-ea"/>
                <a:cs typeface="+mn-cs"/>
              </a:endParaRPr>
            </a:p>
          </p:txBody>
        </p:sp>
        <p:sp>
          <p:nvSpPr>
            <p:cNvPr id="10" name="Rectangle 9">
              <a:extLst>
                <a:ext uri="{FF2B5EF4-FFF2-40B4-BE49-F238E27FC236}">
                  <a16:creationId xmlns:a16="http://schemas.microsoft.com/office/drawing/2014/main" id="{1DB72F2E-896E-2C27-7B7B-07C3BA02B78E}"/>
                </a:ext>
              </a:extLst>
            </p:cNvPr>
            <p:cNvSpPr/>
            <p:nvPr/>
          </p:nvSpPr>
          <p:spPr>
            <a:xfrm flipH="1">
              <a:off x="-14981" y="-6922"/>
              <a:ext cx="3836566" cy="6852919"/>
            </a:xfrm>
            <a:prstGeom prst="rect">
              <a:avLst/>
            </a:prstGeom>
            <a:gradFill>
              <a:gsLst>
                <a:gs pos="0">
                  <a:schemeClr val="accent5">
                    <a:lumMod val="75000"/>
                  </a:schemeClr>
                </a:gs>
                <a:gs pos="48000">
                  <a:schemeClr val="accent5">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Light"/>
                <a:ea typeface="+mn-ea"/>
                <a:cs typeface="+mn-cs"/>
              </a:endParaRPr>
            </a:p>
          </p:txBody>
        </p:sp>
        <p:sp>
          <p:nvSpPr>
            <p:cNvPr id="11" name="Rectangle 10">
              <a:extLst>
                <a:ext uri="{FF2B5EF4-FFF2-40B4-BE49-F238E27FC236}">
                  <a16:creationId xmlns:a16="http://schemas.microsoft.com/office/drawing/2014/main" id="{9522BC71-28C2-81D8-FB44-31BC493BBF50}"/>
                </a:ext>
                <a:ext uri="{C183D7F6-B498-43B3-948B-1728B52AA6E4}">
                  <adec:decorative xmlns:adec="http://schemas.microsoft.com/office/drawing/2017/decorative" val="1"/>
                </a:ext>
              </a:extLst>
            </p:cNvPr>
            <p:cNvSpPr/>
            <p:nvPr/>
          </p:nvSpPr>
          <p:spPr>
            <a:xfrm rot="5400000">
              <a:off x="6189691" y="-743112"/>
              <a:ext cx="5263375" cy="6741243"/>
            </a:xfrm>
            <a:prstGeom prst="rect">
              <a:avLst/>
            </a:prstGeom>
            <a:gradFill flip="none" rotWithShape="1">
              <a:gsLst>
                <a:gs pos="2000">
                  <a:schemeClr val="accent5">
                    <a:lumMod val="60000"/>
                    <a:lumOff val="40000"/>
                    <a:alpha val="68000"/>
                  </a:schemeClr>
                </a:gs>
                <a:gs pos="48000">
                  <a:schemeClr val="accent5">
                    <a:lumMod val="60000"/>
                    <a:lumOff val="40000"/>
                    <a:alpha val="0"/>
                  </a:schemeClr>
                </a:gs>
              </a:gsLst>
              <a:lin ang="18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Light"/>
                <a:ea typeface="+mn-ea"/>
                <a:cs typeface="+mn-cs"/>
              </a:endParaRPr>
            </a:p>
          </p:txBody>
        </p:sp>
      </p:grpSp>
      <p:grpSp>
        <p:nvGrpSpPr>
          <p:cNvPr id="16" name="Group 15">
            <a:extLst>
              <a:ext uri="{FF2B5EF4-FFF2-40B4-BE49-F238E27FC236}">
                <a16:creationId xmlns:a16="http://schemas.microsoft.com/office/drawing/2014/main" id="{83681088-8C72-D3AA-E951-F32AA4318F60}"/>
              </a:ext>
              <a:ext uri="{C183D7F6-B498-43B3-948B-1728B52AA6E4}">
                <adec:decorative xmlns:adec="http://schemas.microsoft.com/office/drawing/2017/decorative" val="1"/>
              </a:ext>
            </a:extLst>
          </p:cNvPr>
          <p:cNvGrpSpPr/>
          <p:nvPr/>
        </p:nvGrpSpPr>
        <p:grpSpPr>
          <a:xfrm rot="10800000">
            <a:off x="-8784" y="6739061"/>
            <a:ext cx="12207240" cy="137160"/>
            <a:chOff x="-5025" y="6737718"/>
            <a:chExt cx="12207200" cy="123363"/>
          </a:xfrm>
          <a:solidFill>
            <a:schemeClr val="tx1"/>
          </a:solidFill>
        </p:grpSpPr>
        <p:sp>
          <p:nvSpPr>
            <p:cNvPr id="17" name="Rectangle 16">
              <a:extLst>
                <a:ext uri="{FF2B5EF4-FFF2-40B4-BE49-F238E27FC236}">
                  <a16:creationId xmlns:a16="http://schemas.microsoft.com/office/drawing/2014/main" id="{923FCCF6-A9CE-8C06-A018-3526E4B210A6}"/>
                </a:ext>
              </a:extLst>
            </p:cNvPr>
            <p:cNvSpPr/>
            <p:nvPr/>
          </p:nvSpPr>
          <p:spPr>
            <a:xfrm rot="5400000" flipH="1">
              <a:off x="6036894" y="695800"/>
              <a:ext cx="123362" cy="122071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4641A033-DCF1-2B2E-7479-E074B140FA8C}"/>
                </a:ext>
              </a:extLst>
            </p:cNvPr>
            <p:cNvSpPr/>
            <p:nvPr/>
          </p:nvSpPr>
          <p:spPr>
            <a:xfrm rot="16200000">
              <a:off x="9176406" y="3835311"/>
              <a:ext cx="123362" cy="59281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9" name="Group 18">
            <a:extLst>
              <a:ext uri="{FF2B5EF4-FFF2-40B4-BE49-F238E27FC236}">
                <a16:creationId xmlns:a16="http://schemas.microsoft.com/office/drawing/2014/main" id="{83F83B6E-95ED-1D70-2F6E-8299525C04B0}"/>
              </a:ext>
              <a:ext uri="{C183D7F6-B498-43B3-948B-1728B52AA6E4}">
                <adec:decorative xmlns:adec="http://schemas.microsoft.com/office/drawing/2017/decorative" val="1"/>
              </a:ext>
            </a:extLst>
          </p:cNvPr>
          <p:cNvGrpSpPr/>
          <p:nvPr/>
        </p:nvGrpSpPr>
        <p:grpSpPr>
          <a:xfrm>
            <a:off x="12068636" y="0"/>
            <a:ext cx="137160" cy="6858000"/>
            <a:chOff x="12068638" y="0"/>
            <a:chExt cx="123362" cy="6858000"/>
          </a:xfrm>
          <a:solidFill>
            <a:schemeClr val="tx1"/>
          </a:solidFill>
        </p:grpSpPr>
        <p:sp>
          <p:nvSpPr>
            <p:cNvPr id="20" name="Rectangle 19">
              <a:extLst>
                <a:ext uri="{FF2B5EF4-FFF2-40B4-BE49-F238E27FC236}">
                  <a16:creationId xmlns:a16="http://schemas.microsoft.com/office/drawing/2014/main" id="{A1F59BE4-AC2E-2AB9-FE80-40CAF77CA798}"/>
                </a:ext>
              </a:extLst>
            </p:cNvPr>
            <p:cNvSpPr/>
            <p:nvPr/>
          </p:nvSpPr>
          <p:spPr>
            <a:xfrm>
              <a:off x="12068638" y="0"/>
              <a:ext cx="12336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701C2DAC-E593-02EE-C7E4-01B9BAA443C6}"/>
                </a:ext>
              </a:extLst>
            </p:cNvPr>
            <p:cNvSpPr/>
            <p:nvPr/>
          </p:nvSpPr>
          <p:spPr>
            <a:xfrm>
              <a:off x="12068638" y="3527553"/>
              <a:ext cx="123362" cy="33304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A7221EB5-8556-FBD7-00D5-D69AC8E7E73A}"/>
              </a:ext>
            </a:extLst>
          </p:cNvPr>
          <p:cNvSpPr>
            <a:spLocks noGrp="1"/>
          </p:cNvSpPr>
          <p:nvPr>
            <p:ph type="title"/>
          </p:nvPr>
        </p:nvSpPr>
        <p:spPr>
          <a:xfrm>
            <a:off x="612648" y="-1133856"/>
            <a:ext cx="10652760" cy="914400"/>
          </a:xfrm>
        </p:spPr>
        <p:txBody>
          <a:bodyPr/>
          <a:lstStyle>
            <a:lvl1pPr>
              <a:defRPr>
                <a:solidFill>
                  <a:schemeClr val="tx1"/>
                </a:solidFill>
              </a:defRPr>
            </a:lvl1pPr>
          </a:lstStyle>
          <a:p>
            <a:r>
              <a:rPr lang="en-US"/>
              <a:t>Click to edit Master title style</a:t>
            </a:r>
            <a:endParaRPr lang="en-US" dirty="0"/>
          </a:p>
        </p:txBody>
      </p:sp>
      <p:sp>
        <p:nvSpPr>
          <p:cNvPr id="7" name="Content Placeholder 6">
            <a:extLst>
              <a:ext uri="{FF2B5EF4-FFF2-40B4-BE49-F238E27FC236}">
                <a16:creationId xmlns:a16="http://schemas.microsoft.com/office/drawing/2014/main" id="{3E4E45FF-53F3-89B1-B969-C440DC819EF4}"/>
              </a:ext>
            </a:extLst>
          </p:cNvPr>
          <p:cNvSpPr>
            <a:spLocks noGrp="1"/>
          </p:cNvSpPr>
          <p:nvPr>
            <p:ph sz="quarter" idx="13" hasCustomPrompt="1"/>
          </p:nvPr>
        </p:nvSpPr>
        <p:spPr>
          <a:xfrm>
            <a:off x="612648" y="548640"/>
            <a:ext cx="7680960" cy="5605272"/>
          </a:xfrm>
        </p:spPr>
        <p:txBody>
          <a:bodyPr anchor="t">
            <a:normAutofit/>
          </a:bodyPr>
          <a:lstStyle>
            <a:lvl1pPr marL="0" indent="0">
              <a:lnSpc>
                <a:spcPct val="100000"/>
              </a:lnSpc>
              <a:buNone/>
              <a:defRPr sz="5600" b="1">
                <a:solidFill>
                  <a:schemeClr val="bg1"/>
                </a:solidFill>
              </a:defRPr>
            </a:lvl1pPr>
            <a:lvl2pPr marL="228600" indent="0">
              <a:lnSpc>
                <a:spcPct val="100000"/>
              </a:lnSpc>
              <a:buNone/>
              <a:defRPr sz="5600" b="1">
                <a:solidFill>
                  <a:schemeClr val="bg1"/>
                </a:solidFill>
              </a:defRPr>
            </a:lvl2pPr>
            <a:lvl3pPr marL="457200" indent="0">
              <a:lnSpc>
                <a:spcPct val="100000"/>
              </a:lnSpc>
              <a:buNone/>
              <a:defRPr sz="5600" b="1">
                <a:solidFill>
                  <a:schemeClr val="bg1"/>
                </a:solidFill>
              </a:defRPr>
            </a:lvl3pPr>
            <a:lvl4pPr marL="685800" indent="0">
              <a:lnSpc>
                <a:spcPct val="100000"/>
              </a:lnSpc>
              <a:buNone/>
              <a:defRPr sz="5600" b="1">
                <a:solidFill>
                  <a:schemeClr val="bg1"/>
                </a:solidFill>
              </a:defRPr>
            </a:lvl4pPr>
            <a:lvl5pPr marL="914400" indent="0">
              <a:lnSpc>
                <a:spcPct val="100000"/>
              </a:lnSpc>
              <a:buNone/>
              <a:defRPr sz="5600" b="1">
                <a:solidFill>
                  <a:schemeClr val="bg1"/>
                </a:solidFill>
              </a:defRPr>
            </a:lvl5pPr>
          </a:lstStyle>
          <a:p>
            <a:pPr lvl="0"/>
            <a:r>
              <a:rPr lang="en-US" dirty="0"/>
              <a:t>Click to edit Statement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Footer Placeholder 13">
            <a:extLst>
              <a:ext uri="{FF2B5EF4-FFF2-40B4-BE49-F238E27FC236}">
                <a16:creationId xmlns:a16="http://schemas.microsoft.com/office/drawing/2014/main" id="{132871A2-A450-61EB-7368-98B251F15495}"/>
              </a:ext>
            </a:extLst>
          </p:cNvPr>
          <p:cNvSpPr>
            <a:spLocks noGrp="1"/>
          </p:cNvSpPr>
          <p:nvPr>
            <p:ph type="ftr" sz="quarter" idx="15"/>
          </p:nvPr>
        </p:nvSpPr>
        <p:spPr/>
        <p:txBody>
          <a:bodyPr/>
          <a:lstStyle>
            <a:lvl1pPr>
              <a:defRPr>
                <a:solidFill>
                  <a:schemeClr val="bg1"/>
                </a:solidFill>
              </a:defRPr>
            </a:lvl1pPr>
          </a:lstStyle>
          <a:p>
            <a:endParaRPr lang="en-PE"/>
          </a:p>
        </p:txBody>
      </p:sp>
      <p:sp>
        <p:nvSpPr>
          <p:cNvPr id="13" name="Date Placeholder 12">
            <a:extLst>
              <a:ext uri="{FF2B5EF4-FFF2-40B4-BE49-F238E27FC236}">
                <a16:creationId xmlns:a16="http://schemas.microsoft.com/office/drawing/2014/main" id="{7CA33720-A04E-18B6-251B-16C80085F295}"/>
              </a:ext>
            </a:extLst>
          </p:cNvPr>
          <p:cNvSpPr>
            <a:spLocks noGrp="1"/>
          </p:cNvSpPr>
          <p:nvPr>
            <p:ph type="dt" sz="half" idx="14"/>
          </p:nvPr>
        </p:nvSpPr>
        <p:spPr/>
        <p:txBody>
          <a:bodyPr/>
          <a:lstStyle>
            <a:lvl1pPr>
              <a:defRPr>
                <a:solidFill>
                  <a:schemeClr val="bg1"/>
                </a:solidFill>
              </a:defRPr>
            </a:lvl1pPr>
          </a:lstStyle>
          <a:p>
            <a:fld id="{282F22BF-EA3B-054A-B930-430EDE13925D}" type="datetimeFigureOut">
              <a:rPr lang="en-PE" smtClean="0"/>
              <a:t>10/23/2025</a:t>
            </a:fld>
            <a:endParaRPr lang="en-PE"/>
          </a:p>
        </p:txBody>
      </p:sp>
      <p:sp>
        <p:nvSpPr>
          <p:cNvPr id="15" name="Slide Number Placeholder 14">
            <a:extLst>
              <a:ext uri="{FF2B5EF4-FFF2-40B4-BE49-F238E27FC236}">
                <a16:creationId xmlns:a16="http://schemas.microsoft.com/office/drawing/2014/main" id="{AC245A2E-4B49-CED7-ADDF-6624BCC88DDE}"/>
              </a:ext>
            </a:extLst>
          </p:cNvPr>
          <p:cNvSpPr>
            <a:spLocks noGrp="1"/>
          </p:cNvSpPr>
          <p:nvPr>
            <p:ph type="sldNum" sz="quarter" idx="16"/>
          </p:nvPr>
        </p:nvSpPr>
        <p:spPr/>
        <p:txBody>
          <a:bodyPr/>
          <a:lstStyle>
            <a:lvl1pPr>
              <a:defRPr>
                <a:solidFill>
                  <a:schemeClr val="bg1"/>
                </a:solidFill>
              </a:defRPr>
            </a:lvl1pPr>
          </a:lstStyle>
          <a:p>
            <a:fld id="{F54FFCAB-23D7-3F49-95CA-9546CAD17C82}" type="slidenum">
              <a:rPr lang="en-PE" smtClean="0"/>
              <a:t>‹#›</a:t>
            </a:fld>
            <a:endParaRPr lang="en-PE"/>
          </a:p>
        </p:txBody>
      </p:sp>
    </p:spTree>
    <p:extLst>
      <p:ext uri="{BB962C8B-B14F-4D97-AF65-F5344CB8AC3E}">
        <p14:creationId xmlns:p14="http://schemas.microsoft.com/office/powerpoint/2010/main" val="934455463"/>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Photo 3">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612648" y="502920"/>
            <a:ext cx="5852160" cy="2953512"/>
          </a:xfrm>
        </p:spPr>
        <p:txBody>
          <a:bodyPr vert="horz" lIns="91440" tIns="45720" rIns="91440" bIns="45720" rtlCol="0" anchor="t">
            <a:normAutofit/>
          </a:bodyPr>
          <a:lstStyle>
            <a:lvl1pPr>
              <a:defRPr lang="en-US" sz="5400" dirty="0">
                <a:gradFill>
                  <a:gsLst>
                    <a:gs pos="0">
                      <a:schemeClr val="accent2"/>
                    </a:gs>
                    <a:gs pos="100000">
                      <a:schemeClr val="accent5"/>
                    </a:gs>
                  </a:gsLst>
                  <a:lin ang="15600000" scaled="0"/>
                </a:gradFill>
              </a:defRPr>
            </a:lvl1pPr>
          </a:lstStyle>
          <a:p>
            <a:pPr lvl="0"/>
            <a:r>
              <a:rPr lang="en-US"/>
              <a:t>Click to edit Master title style</a:t>
            </a:r>
            <a:endParaRPr lang="en-US" dirty="0"/>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612648" y="4544568"/>
            <a:ext cx="4681728" cy="1591056"/>
          </a:xfrm>
        </p:spPr>
        <p:txBody>
          <a:bodyPr vert="horz" lIns="91440" tIns="45720" rIns="91440" bIns="45720" rtlCol="0" anchor="ctr">
            <a:normAutofit/>
          </a:bodyPr>
          <a:lstStyle>
            <a:lvl1pPr marL="0" indent="0">
              <a:buNone/>
              <a:defRPr lang="en-US" sz="2000" dirty="0"/>
            </a:lvl1pPr>
          </a:lstStyle>
          <a:p>
            <a:pPr lvl="0"/>
            <a:r>
              <a:rPr lang="en-US"/>
              <a:t>Click to edit Master subtitle style</a:t>
            </a:r>
            <a:endParaRPr lang="en-US" dirty="0"/>
          </a:p>
        </p:txBody>
      </p:sp>
      <p:sp>
        <p:nvSpPr>
          <p:cNvPr id="11" name="Footer Placeholder 10">
            <a:extLst>
              <a:ext uri="{FF2B5EF4-FFF2-40B4-BE49-F238E27FC236}">
                <a16:creationId xmlns:a16="http://schemas.microsoft.com/office/drawing/2014/main" id="{F98245A6-7E39-43E3-BB93-77F622756065}"/>
              </a:ext>
            </a:extLst>
          </p:cNvPr>
          <p:cNvSpPr>
            <a:spLocks noGrp="1"/>
          </p:cNvSpPr>
          <p:nvPr>
            <p:ph type="ftr" sz="quarter" idx="15"/>
          </p:nvPr>
        </p:nvSpPr>
        <p:spPr/>
        <p:txBody>
          <a:bodyPr/>
          <a:lstStyle/>
          <a:p>
            <a:endParaRPr lang="en-PE"/>
          </a:p>
        </p:txBody>
      </p:sp>
      <p:sp>
        <p:nvSpPr>
          <p:cNvPr id="10" name="Date Placeholder 9">
            <a:extLst>
              <a:ext uri="{FF2B5EF4-FFF2-40B4-BE49-F238E27FC236}">
                <a16:creationId xmlns:a16="http://schemas.microsoft.com/office/drawing/2014/main" id="{00431E1F-9861-6E9A-6FDA-9450A0A9109C}"/>
              </a:ext>
            </a:extLst>
          </p:cNvPr>
          <p:cNvSpPr>
            <a:spLocks noGrp="1"/>
          </p:cNvSpPr>
          <p:nvPr>
            <p:ph type="dt" sz="half" idx="14"/>
          </p:nvPr>
        </p:nvSpPr>
        <p:spPr>
          <a:xfrm>
            <a:off x="4617720" y="6318504"/>
            <a:ext cx="2153412" cy="365760"/>
          </a:xfrm>
        </p:spPr>
        <p:txBody>
          <a:bodyPr/>
          <a:lstStyle/>
          <a:p>
            <a:fld id="{282F22BF-EA3B-054A-B930-430EDE13925D}" type="datetimeFigureOut">
              <a:rPr lang="en-PE" smtClean="0"/>
              <a:t>10/23/2025</a:t>
            </a:fld>
            <a:endParaRPr lang="en-PE"/>
          </a:p>
        </p:txBody>
      </p:sp>
      <p:sp>
        <p:nvSpPr>
          <p:cNvPr id="12" name="Slide Number Placeholder 11">
            <a:extLst>
              <a:ext uri="{FF2B5EF4-FFF2-40B4-BE49-F238E27FC236}">
                <a16:creationId xmlns:a16="http://schemas.microsoft.com/office/drawing/2014/main" id="{43C4D8A9-0078-62DC-A293-9B6083ED649D}"/>
              </a:ext>
            </a:extLst>
          </p:cNvPr>
          <p:cNvSpPr>
            <a:spLocks noGrp="1"/>
          </p:cNvSpPr>
          <p:nvPr>
            <p:ph type="sldNum" sz="quarter" idx="16"/>
          </p:nvPr>
        </p:nvSpPr>
        <p:spPr>
          <a:xfrm>
            <a:off x="6688836" y="6318504"/>
            <a:ext cx="493776" cy="365760"/>
          </a:xfrm>
        </p:spPr>
        <p:txBody>
          <a:bodyPr/>
          <a:lstStyle/>
          <a:p>
            <a:fld id="{F54FFCAB-23D7-3F49-95CA-9546CAD17C82}" type="slidenum">
              <a:rPr lang="en-PE" smtClean="0"/>
              <a:t>‹#›</a:t>
            </a:fld>
            <a:endParaRPr lang="en-PE"/>
          </a:p>
        </p:txBody>
      </p:sp>
      <p:sp>
        <p:nvSpPr>
          <p:cNvPr id="9" name="Picture Placeholder 8">
            <a:extLst>
              <a:ext uri="{FF2B5EF4-FFF2-40B4-BE49-F238E27FC236}">
                <a16:creationId xmlns:a16="http://schemas.microsoft.com/office/drawing/2014/main" id="{37C87932-7DAB-7F93-5E51-7AEEA5AC7FEA}"/>
              </a:ext>
            </a:extLst>
          </p:cNvPr>
          <p:cNvSpPr>
            <a:spLocks noGrp="1"/>
          </p:cNvSpPr>
          <p:nvPr>
            <p:ph type="pic" sz="quarter" idx="13" hasCustomPrompt="1"/>
          </p:nvPr>
        </p:nvSpPr>
        <p:spPr>
          <a:xfrm>
            <a:off x="7534656" y="0"/>
            <a:ext cx="4654296" cy="6858000"/>
          </a:xfrm>
          <a:blipFill>
            <a:blip r:embed="rId2">
              <a:alphaModFix amt="70000"/>
            </a:blip>
            <a:stretch>
              <a:fillRect/>
            </a:stretch>
          </a:blipFill>
        </p:spPr>
        <p:txBody>
          <a:bodyPr/>
          <a:lstStyle>
            <a:lvl1pPr marL="0" indent="0">
              <a:buNone/>
              <a:defRPr/>
            </a:lvl1pPr>
          </a:lstStyle>
          <a:p>
            <a:r>
              <a:rPr lang="en-US" dirty="0"/>
              <a:t>.</a:t>
            </a:r>
          </a:p>
        </p:txBody>
      </p:sp>
    </p:spTree>
    <p:extLst>
      <p:ext uri="{BB962C8B-B14F-4D97-AF65-F5344CB8AC3E}">
        <p14:creationId xmlns:p14="http://schemas.microsoft.com/office/powerpoint/2010/main" val="2099745281"/>
      </p:ext>
    </p:extLst>
  </p:cSld>
  <p:clrMapOvr>
    <a:overrideClrMapping bg1="lt1" tx1="dk1" bg2="lt2" tx2="dk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Statement 3">
    <p:bg>
      <p:bgRef idx="1001">
        <a:schemeClr val="bg1"/>
      </p:bgRef>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6323AF82-B640-17D0-AC4B-55F4EDF5C4D1}"/>
              </a:ext>
              <a:ext uri="{C183D7F6-B498-43B3-948B-1728B52AA6E4}">
                <adec:decorative xmlns:adec="http://schemas.microsoft.com/office/drawing/2017/decorative" val="1"/>
              </a:ext>
            </a:extLst>
          </p:cNvPr>
          <p:cNvGrpSpPr/>
          <p:nvPr/>
        </p:nvGrpSpPr>
        <p:grpSpPr>
          <a:xfrm>
            <a:off x="0" y="0"/>
            <a:ext cx="123362" cy="6858000"/>
            <a:chOff x="12068638" y="0"/>
            <a:chExt cx="123362" cy="6858000"/>
          </a:xfrm>
        </p:grpSpPr>
        <p:sp>
          <p:nvSpPr>
            <p:cNvPr id="4" name="Rectangle 3">
              <a:extLst>
                <a:ext uri="{FF2B5EF4-FFF2-40B4-BE49-F238E27FC236}">
                  <a16:creationId xmlns:a16="http://schemas.microsoft.com/office/drawing/2014/main" id="{2DA5C8EA-7A6C-8AC0-78D1-F538329B41B8}"/>
                </a:ext>
              </a:extLst>
            </p:cNvPr>
            <p:cNvSpPr/>
            <p:nvPr/>
          </p:nvSpPr>
          <p:spPr>
            <a:xfrm>
              <a:off x="12068638" y="0"/>
              <a:ext cx="123362" cy="6858000"/>
            </a:xfrm>
            <a:prstGeom prst="rect">
              <a:avLst/>
            </a:prstGeom>
            <a:gradFill>
              <a:gsLst>
                <a:gs pos="0">
                  <a:schemeClr val="accent2"/>
                </a:gs>
                <a:gs pos="100000">
                  <a:schemeClr val="accent5"/>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FF2FAD3C-DB75-D855-489D-B09F992EA0E9}"/>
                </a:ext>
              </a:extLst>
            </p:cNvPr>
            <p:cNvSpPr/>
            <p:nvPr/>
          </p:nvSpPr>
          <p:spPr>
            <a:xfrm>
              <a:off x="12068638" y="3527553"/>
              <a:ext cx="123362" cy="3330447"/>
            </a:xfrm>
            <a:prstGeom prst="rect">
              <a:avLst/>
            </a:prstGeom>
            <a:gradFill>
              <a:gsLst>
                <a:gs pos="1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2" name="Group 21">
            <a:extLst>
              <a:ext uri="{FF2B5EF4-FFF2-40B4-BE49-F238E27FC236}">
                <a16:creationId xmlns:a16="http://schemas.microsoft.com/office/drawing/2014/main" id="{FB287CE5-00A5-FA1D-EB2D-E5CFD27420D3}"/>
              </a:ext>
              <a:ext uri="{C183D7F6-B498-43B3-948B-1728B52AA6E4}">
                <adec:decorative xmlns:adec="http://schemas.microsoft.com/office/drawing/2017/decorative" val="1"/>
              </a:ext>
            </a:extLst>
          </p:cNvPr>
          <p:cNvGrpSpPr/>
          <p:nvPr/>
        </p:nvGrpSpPr>
        <p:grpSpPr>
          <a:xfrm rot="10800000">
            <a:off x="12357" y="6746828"/>
            <a:ext cx="12188952" cy="123363"/>
            <a:chOff x="-5025" y="6737718"/>
            <a:chExt cx="12207200" cy="123363"/>
          </a:xfrm>
        </p:grpSpPr>
        <p:sp>
          <p:nvSpPr>
            <p:cNvPr id="23" name="Rectangle 22">
              <a:extLst>
                <a:ext uri="{FF2B5EF4-FFF2-40B4-BE49-F238E27FC236}">
                  <a16:creationId xmlns:a16="http://schemas.microsoft.com/office/drawing/2014/main" id="{12C43EBD-E088-A3CD-FCDE-E6ED8F87D148}"/>
                </a:ext>
              </a:extLst>
            </p:cNvPr>
            <p:cNvSpPr/>
            <p:nvPr/>
          </p:nvSpPr>
          <p:spPr>
            <a:xfrm rot="5400000" flipH="1">
              <a:off x="6036894" y="695800"/>
              <a:ext cx="123362" cy="12207199"/>
            </a:xfrm>
            <a:prstGeom prst="rect">
              <a:avLst/>
            </a:prstGeom>
            <a:gradFill>
              <a:gsLst>
                <a:gs pos="0">
                  <a:schemeClr val="accent5"/>
                </a:gs>
                <a:gs pos="10000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AD88F00F-9D01-378E-377E-26B543D2FA77}"/>
                </a:ext>
              </a:extLst>
            </p:cNvPr>
            <p:cNvSpPr/>
            <p:nvPr/>
          </p:nvSpPr>
          <p:spPr>
            <a:xfrm rot="16200000">
              <a:off x="9176406" y="3835311"/>
              <a:ext cx="123362" cy="5928176"/>
            </a:xfrm>
            <a:prstGeom prst="rect">
              <a:avLst/>
            </a:prstGeom>
            <a:gradFill>
              <a:gsLst>
                <a:gs pos="1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A7221EB5-8556-FBD7-00D5-D69AC8E7E73A}"/>
              </a:ext>
            </a:extLst>
          </p:cNvPr>
          <p:cNvSpPr>
            <a:spLocks noGrp="1"/>
          </p:cNvSpPr>
          <p:nvPr>
            <p:ph type="title"/>
          </p:nvPr>
        </p:nvSpPr>
        <p:spPr>
          <a:xfrm>
            <a:off x="612648" y="-1133856"/>
            <a:ext cx="10652760" cy="914400"/>
          </a:xfrm>
        </p:spPr>
        <p:txBody>
          <a:bodyPr/>
          <a:lstStyle/>
          <a:p>
            <a:r>
              <a:rPr lang="en-US"/>
              <a:t>Click to edit Master title style</a:t>
            </a:r>
            <a:endParaRPr lang="en-US" dirty="0"/>
          </a:p>
        </p:txBody>
      </p:sp>
      <p:sp>
        <p:nvSpPr>
          <p:cNvPr id="7" name="Content Placeholder 6">
            <a:extLst>
              <a:ext uri="{FF2B5EF4-FFF2-40B4-BE49-F238E27FC236}">
                <a16:creationId xmlns:a16="http://schemas.microsoft.com/office/drawing/2014/main" id="{3E4E45FF-53F3-89B1-B969-C440DC819EF4}"/>
              </a:ext>
            </a:extLst>
          </p:cNvPr>
          <p:cNvSpPr>
            <a:spLocks noGrp="1"/>
          </p:cNvSpPr>
          <p:nvPr>
            <p:ph sz="quarter" idx="13" hasCustomPrompt="1"/>
          </p:nvPr>
        </p:nvSpPr>
        <p:spPr>
          <a:xfrm>
            <a:off x="1882175" y="751366"/>
            <a:ext cx="8353433" cy="5402545"/>
          </a:xfrm>
        </p:spPr>
        <p:txBody>
          <a:bodyPr anchor="ctr">
            <a:normAutofit/>
          </a:bodyPr>
          <a:lstStyle>
            <a:lvl1pPr marL="0" indent="0">
              <a:lnSpc>
                <a:spcPct val="100000"/>
              </a:lnSpc>
              <a:buNone/>
              <a:defRPr sz="4800" b="1">
                <a:gradFill>
                  <a:gsLst>
                    <a:gs pos="0">
                      <a:schemeClr val="accent5"/>
                    </a:gs>
                    <a:gs pos="90000">
                      <a:schemeClr val="accent2"/>
                    </a:gs>
                  </a:gsLst>
                  <a:lin ang="9600000" scaled="0"/>
                </a:gradFill>
              </a:defRPr>
            </a:lvl1pPr>
            <a:lvl2pPr marL="228600" indent="0">
              <a:lnSpc>
                <a:spcPct val="100000"/>
              </a:lnSpc>
              <a:buNone/>
              <a:defRPr sz="4800" b="1">
                <a:gradFill>
                  <a:gsLst>
                    <a:gs pos="0">
                      <a:schemeClr val="accent5"/>
                    </a:gs>
                    <a:gs pos="90000">
                      <a:schemeClr val="accent2"/>
                    </a:gs>
                  </a:gsLst>
                  <a:lin ang="9600000" scaled="0"/>
                </a:gradFill>
              </a:defRPr>
            </a:lvl2pPr>
            <a:lvl3pPr marL="457200" indent="0">
              <a:lnSpc>
                <a:spcPct val="100000"/>
              </a:lnSpc>
              <a:buNone/>
              <a:defRPr sz="4800" b="1">
                <a:gradFill>
                  <a:gsLst>
                    <a:gs pos="0">
                      <a:schemeClr val="accent5"/>
                    </a:gs>
                    <a:gs pos="90000">
                      <a:schemeClr val="accent2"/>
                    </a:gs>
                  </a:gsLst>
                  <a:lin ang="9600000" scaled="0"/>
                </a:gradFill>
              </a:defRPr>
            </a:lvl3pPr>
            <a:lvl4pPr marL="685800" indent="0">
              <a:lnSpc>
                <a:spcPct val="100000"/>
              </a:lnSpc>
              <a:buNone/>
              <a:defRPr sz="4800" b="1">
                <a:gradFill>
                  <a:gsLst>
                    <a:gs pos="0">
                      <a:schemeClr val="accent5"/>
                    </a:gs>
                    <a:gs pos="90000">
                      <a:schemeClr val="accent2"/>
                    </a:gs>
                  </a:gsLst>
                  <a:lin ang="9600000" scaled="0"/>
                </a:gradFill>
              </a:defRPr>
            </a:lvl4pPr>
            <a:lvl5pPr marL="914400" indent="0">
              <a:lnSpc>
                <a:spcPct val="100000"/>
              </a:lnSpc>
              <a:buNone/>
              <a:defRPr sz="4800" b="1">
                <a:gradFill>
                  <a:gsLst>
                    <a:gs pos="0">
                      <a:schemeClr val="accent5"/>
                    </a:gs>
                    <a:gs pos="90000">
                      <a:schemeClr val="accent2"/>
                    </a:gs>
                  </a:gsLst>
                  <a:lin ang="9600000" scaled="0"/>
                </a:gradFill>
              </a:defRPr>
            </a:lvl5pPr>
          </a:lstStyle>
          <a:p>
            <a:pPr lvl="0"/>
            <a:r>
              <a:rPr lang="en-US" dirty="0"/>
              <a:t>Click to edit Statement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Footer Placeholder 13">
            <a:extLst>
              <a:ext uri="{FF2B5EF4-FFF2-40B4-BE49-F238E27FC236}">
                <a16:creationId xmlns:a16="http://schemas.microsoft.com/office/drawing/2014/main" id="{132871A2-A450-61EB-7368-98B251F15495}"/>
              </a:ext>
            </a:extLst>
          </p:cNvPr>
          <p:cNvSpPr>
            <a:spLocks noGrp="1"/>
          </p:cNvSpPr>
          <p:nvPr>
            <p:ph type="ftr" sz="quarter" idx="15"/>
          </p:nvPr>
        </p:nvSpPr>
        <p:spPr/>
        <p:txBody>
          <a:bodyPr/>
          <a:lstStyle/>
          <a:p>
            <a:r>
              <a:rPr lang="en-US"/>
              <a:t>Sample Footer Text</a:t>
            </a:r>
            <a:endParaRPr lang="en-US" dirty="0"/>
          </a:p>
        </p:txBody>
      </p:sp>
      <p:sp>
        <p:nvSpPr>
          <p:cNvPr id="13" name="Date Placeholder 12">
            <a:extLst>
              <a:ext uri="{FF2B5EF4-FFF2-40B4-BE49-F238E27FC236}">
                <a16:creationId xmlns:a16="http://schemas.microsoft.com/office/drawing/2014/main" id="{7CA33720-A04E-18B6-251B-16C80085F295}"/>
              </a:ext>
            </a:extLst>
          </p:cNvPr>
          <p:cNvSpPr>
            <a:spLocks noGrp="1"/>
          </p:cNvSpPr>
          <p:nvPr>
            <p:ph type="dt" sz="half" idx="14"/>
          </p:nvPr>
        </p:nvSpPr>
        <p:spPr/>
        <p:txBody>
          <a:bodyPr/>
          <a:lstStyle/>
          <a:p>
            <a:fld id="{6E761A50-B070-4EAD-9EB9-92E4929324E7}" type="datetime1">
              <a:rPr lang="en-US" smtClean="0"/>
              <a:t>10/23/2025</a:t>
            </a:fld>
            <a:endParaRPr lang="en-US" dirty="0"/>
          </a:p>
        </p:txBody>
      </p:sp>
      <p:sp>
        <p:nvSpPr>
          <p:cNvPr id="15" name="Slide Number Placeholder 14">
            <a:extLst>
              <a:ext uri="{FF2B5EF4-FFF2-40B4-BE49-F238E27FC236}">
                <a16:creationId xmlns:a16="http://schemas.microsoft.com/office/drawing/2014/main" id="{AC245A2E-4B49-CED7-ADDF-6624BCC88DDE}"/>
              </a:ext>
            </a:extLst>
          </p:cNvPr>
          <p:cNvSpPr>
            <a:spLocks noGrp="1"/>
          </p:cNvSpPr>
          <p:nvPr>
            <p:ph type="sldNum" sz="quarter" idx="16"/>
          </p:nvPr>
        </p:nvSpPr>
        <p:spPr/>
        <p:txBody>
          <a:body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4205757041"/>
      </p:ext>
    </p:extLst>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Quo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DF72D5-B6AC-3F01-D0B7-E4B24906CCFA}"/>
              </a:ext>
            </a:extLst>
          </p:cNvPr>
          <p:cNvSpPr>
            <a:spLocks noGrp="1"/>
          </p:cNvSpPr>
          <p:nvPr>
            <p:ph type="title" hasCustomPrompt="1"/>
          </p:nvPr>
        </p:nvSpPr>
        <p:spPr>
          <a:xfrm>
            <a:off x="1645920" y="5203004"/>
            <a:ext cx="9052560" cy="557784"/>
          </a:xfrm>
        </p:spPr>
        <p:txBody>
          <a:bodyPr anchor="ctr">
            <a:normAutofit/>
          </a:bodyPr>
          <a:lstStyle>
            <a:lvl1pPr>
              <a:lnSpc>
                <a:spcPct val="120000"/>
              </a:lnSpc>
              <a:defRPr sz="2400" b="1">
                <a:gradFill>
                  <a:gsLst>
                    <a:gs pos="0">
                      <a:schemeClr val="accent5"/>
                    </a:gs>
                    <a:gs pos="90000">
                      <a:schemeClr val="accent2"/>
                    </a:gs>
                  </a:gsLst>
                  <a:lin ang="9600000" scaled="0"/>
                </a:gradFill>
              </a:defRPr>
            </a:lvl1pPr>
          </a:lstStyle>
          <a:p>
            <a:r>
              <a:rPr lang="en-US" dirty="0"/>
              <a:t>Quote Author</a:t>
            </a:r>
          </a:p>
        </p:txBody>
      </p:sp>
      <p:sp>
        <p:nvSpPr>
          <p:cNvPr id="7" name="Content Placeholder 6">
            <a:extLst>
              <a:ext uri="{FF2B5EF4-FFF2-40B4-BE49-F238E27FC236}">
                <a16:creationId xmlns:a16="http://schemas.microsoft.com/office/drawing/2014/main" id="{20A93000-1238-849C-EADD-03910EE27D69}"/>
              </a:ext>
            </a:extLst>
          </p:cNvPr>
          <p:cNvSpPr>
            <a:spLocks noGrp="1"/>
          </p:cNvSpPr>
          <p:nvPr>
            <p:ph sz="quarter" idx="13" hasCustomPrompt="1"/>
          </p:nvPr>
        </p:nvSpPr>
        <p:spPr>
          <a:xfrm>
            <a:off x="1499616" y="1795462"/>
            <a:ext cx="9198864" cy="2871216"/>
          </a:xfrm>
        </p:spPr>
        <p:txBody>
          <a:bodyPr anchor="ctr">
            <a:normAutofit/>
          </a:bodyPr>
          <a:lstStyle>
            <a:lvl1pPr marL="137160" indent="-137160">
              <a:lnSpc>
                <a:spcPct val="100000"/>
              </a:lnSpc>
              <a:buNone/>
              <a:defRPr sz="4400"/>
            </a:lvl1pPr>
          </a:lstStyle>
          <a:p>
            <a:pPr lvl="0"/>
            <a:r>
              <a:rPr lang="en-US" dirty="0"/>
              <a:t>Click to edit Quote</a:t>
            </a:r>
          </a:p>
        </p:txBody>
      </p:sp>
      <p:sp>
        <p:nvSpPr>
          <p:cNvPr id="3" name="Footer Placeholder 2">
            <a:extLst>
              <a:ext uri="{FF2B5EF4-FFF2-40B4-BE49-F238E27FC236}">
                <a16:creationId xmlns:a16="http://schemas.microsoft.com/office/drawing/2014/main" id="{B26C0B63-D720-7E4B-EF47-C094EDA300AC}"/>
              </a:ext>
            </a:extLst>
          </p:cNvPr>
          <p:cNvSpPr>
            <a:spLocks noGrp="1"/>
          </p:cNvSpPr>
          <p:nvPr>
            <p:ph type="ftr" sz="quarter" idx="10"/>
          </p:nvPr>
        </p:nvSpPr>
        <p:spPr/>
        <p:txBody>
          <a:bodyPr/>
          <a:lstStyle/>
          <a:p>
            <a:endParaRPr lang="en-PE"/>
          </a:p>
        </p:txBody>
      </p:sp>
      <p:sp>
        <p:nvSpPr>
          <p:cNvPr id="4" name="Date Placeholder 3">
            <a:extLst>
              <a:ext uri="{FF2B5EF4-FFF2-40B4-BE49-F238E27FC236}">
                <a16:creationId xmlns:a16="http://schemas.microsoft.com/office/drawing/2014/main" id="{B3091BBB-CF16-BAC6-4881-2B122B945B8A}"/>
              </a:ext>
            </a:extLst>
          </p:cNvPr>
          <p:cNvSpPr>
            <a:spLocks noGrp="1"/>
          </p:cNvSpPr>
          <p:nvPr>
            <p:ph type="dt" sz="half" idx="11"/>
          </p:nvPr>
        </p:nvSpPr>
        <p:spPr/>
        <p:txBody>
          <a:bodyPr/>
          <a:lstStyle/>
          <a:p>
            <a:fld id="{282F22BF-EA3B-054A-B930-430EDE13925D}" type="datetimeFigureOut">
              <a:rPr lang="en-PE" smtClean="0"/>
              <a:t>10/23/2025</a:t>
            </a:fld>
            <a:endParaRPr lang="en-PE"/>
          </a:p>
        </p:txBody>
      </p:sp>
      <p:sp>
        <p:nvSpPr>
          <p:cNvPr id="5" name="Slide Number Placeholder 4">
            <a:extLst>
              <a:ext uri="{FF2B5EF4-FFF2-40B4-BE49-F238E27FC236}">
                <a16:creationId xmlns:a16="http://schemas.microsoft.com/office/drawing/2014/main" id="{318C42D5-A475-3C08-9471-C59B3A49C848}"/>
              </a:ext>
            </a:extLst>
          </p:cNvPr>
          <p:cNvSpPr>
            <a:spLocks noGrp="1"/>
          </p:cNvSpPr>
          <p:nvPr>
            <p:ph type="sldNum" sz="quarter" idx="12"/>
          </p:nvPr>
        </p:nvSpPr>
        <p:spPr/>
        <p:txBody>
          <a:bodyPr/>
          <a:lstStyle/>
          <a:p>
            <a:fld id="{F54FFCAB-23D7-3F49-95CA-9546CAD17C82}" type="slidenum">
              <a:rPr lang="en-PE" smtClean="0"/>
              <a:t>‹#›</a:t>
            </a:fld>
            <a:endParaRPr lang="en-PE"/>
          </a:p>
        </p:txBody>
      </p:sp>
    </p:spTree>
    <p:extLst>
      <p:ext uri="{BB962C8B-B14F-4D97-AF65-F5344CB8AC3E}">
        <p14:creationId xmlns:p14="http://schemas.microsoft.com/office/powerpoint/2010/main" val="49358348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Quote 2">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D93FB6C-5982-EAFA-94FA-F06EABA0EC3A}"/>
              </a:ext>
            </a:extLst>
          </p:cNvPr>
          <p:cNvSpPr/>
          <p:nvPr/>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948F732B-25DE-1819-DB0A-266B26703011}"/>
              </a:ext>
            </a:extLst>
          </p:cNvPr>
          <p:cNvGrpSpPr/>
          <p:nvPr/>
        </p:nvGrpSpPr>
        <p:grpSpPr>
          <a:xfrm>
            <a:off x="807326" y="778051"/>
            <a:ext cx="10577346" cy="5314435"/>
            <a:chOff x="807326" y="778051"/>
            <a:chExt cx="10577346" cy="5314435"/>
          </a:xfrm>
        </p:grpSpPr>
        <p:sp>
          <p:nvSpPr>
            <p:cNvPr id="9" name="Rectangle 8">
              <a:extLst>
                <a:ext uri="{FF2B5EF4-FFF2-40B4-BE49-F238E27FC236}">
                  <a16:creationId xmlns:a16="http://schemas.microsoft.com/office/drawing/2014/main" id="{70BBD41E-DAB9-A564-3A2B-295B7AE87C42}"/>
                </a:ext>
              </a:extLst>
            </p:cNvPr>
            <p:cNvSpPr/>
            <p:nvPr/>
          </p:nvSpPr>
          <p:spPr>
            <a:xfrm rot="5400000" flipH="1">
              <a:off x="3438786" y="-1853401"/>
              <a:ext cx="5314432" cy="10577340"/>
            </a:xfrm>
            <a:prstGeom prst="rect">
              <a:avLst/>
            </a:prstGeom>
            <a:gradFill>
              <a:gsLst>
                <a:gs pos="0">
                  <a:schemeClr val="accent2">
                    <a:alpha val="78000"/>
                  </a:schemeClr>
                </a:gs>
                <a:gs pos="93000">
                  <a:schemeClr val="accent5">
                    <a:alpha val="8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10" name="Rectangle 9">
              <a:extLst>
                <a:ext uri="{FF2B5EF4-FFF2-40B4-BE49-F238E27FC236}">
                  <a16:creationId xmlns:a16="http://schemas.microsoft.com/office/drawing/2014/main" id="{B54A4391-9FDD-C033-0A4D-647A73420405}"/>
                </a:ext>
              </a:extLst>
            </p:cNvPr>
            <p:cNvSpPr/>
            <p:nvPr/>
          </p:nvSpPr>
          <p:spPr>
            <a:xfrm rot="16200000" flipH="1">
              <a:off x="3445177" y="-1846407"/>
              <a:ext cx="5314435" cy="10563352"/>
            </a:xfrm>
            <a:prstGeom prst="rect">
              <a:avLst/>
            </a:prstGeom>
            <a:gradFill flip="none" rotWithShape="1">
              <a:gsLst>
                <a:gs pos="0">
                  <a:schemeClr val="accent5">
                    <a:alpha val="79000"/>
                  </a:schemeClr>
                </a:gs>
                <a:gs pos="32000">
                  <a:schemeClr val="accent5">
                    <a:alpha val="0"/>
                  </a:schemeClr>
                </a:gs>
              </a:gsLst>
              <a:lin ang="21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11" name="Rectangle 10">
              <a:extLst>
                <a:ext uri="{FF2B5EF4-FFF2-40B4-BE49-F238E27FC236}">
                  <a16:creationId xmlns:a16="http://schemas.microsoft.com/office/drawing/2014/main" id="{0290101F-E74A-5C0F-8CC5-E0B5E3DC0E24}"/>
                </a:ext>
              </a:extLst>
            </p:cNvPr>
            <p:cNvSpPr/>
            <p:nvPr/>
          </p:nvSpPr>
          <p:spPr>
            <a:xfrm rot="10800000">
              <a:off x="807326" y="778051"/>
              <a:ext cx="3333441" cy="5308369"/>
            </a:xfrm>
            <a:prstGeom prst="rect">
              <a:avLst/>
            </a:prstGeom>
            <a:gradFill>
              <a:gsLst>
                <a:gs pos="0">
                  <a:schemeClr val="accent5">
                    <a:lumMod val="75000"/>
                  </a:schemeClr>
                </a:gs>
                <a:gs pos="48000">
                  <a:schemeClr val="accent5">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12" name="Rectangle 11">
              <a:extLst>
                <a:ext uri="{FF2B5EF4-FFF2-40B4-BE49-F238E27FC236}">
                  <a16:creationId xmlns:a16="http://schemas.microsoft.com/office/drawing/2014/main" id="{338E2756-2591-1046-1B67-C9DEEDDCB82E}"/>
                </a:ext>
                <a:ext uri="{C183D7F6-B498-43B3-948B-1728B52AA6E4}">
                  <adec:decorative xmlns:adec="http://schemas.microsoft.com/office/drawing/2017/decorative" val="1"/>
                </a:ext>
              </a:extLst>
            </p:cNvPr>
            <p:cNvSpPr/>
            <p:nvPr/>
          </p:nvSpPr>
          <p:spPr>
            <a:xfrm rot="5400000" flipH="1">
              <a:off x="4205050" y="-1083744"/>
              <a:ext cx="4078718" cy="10273742"/>
            </a:xfrm>
            <a:prstGeom prst="rect">
              <a:avLst/>
            </a:prstGeom>
            <a:gradFill flip="none" rotWithShape="1">
              <a:gsLst>
                <a:gs pos="2000">
                  <a:schemeClr val="accent5">
                    <a:lumMod val="60000"/>
                    <a:lumOff val="40000"/>
                    <a:alpha val="68000"/>
                  </a:schemeClr>
                </a:gs>
                <a:gs pos="26000">
                  <a:schemeClr val="accent5">
                    <a:lumMod val="60000"/>
                    <a:lumOff val="40000"/>
                    <a:alpha val="0"/>
                  </a:schemeClr>
                </a:gs>
              </a:gsLst>
              <a:lin ang="18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2" name="Title 1">
            <a:extLst>
              <a:ext uri="{FF2B5EF4-FFF2-40B4-BE49-F238E27FC236}">
                <a16:creationId xmlns:a16="http://schemas.microsoft.com/office/drawing/2014/main" id="{0DDF72D5-B6AC-3F01-D0B7-E4B24906CCFA}"/>
              </a:ext>
            </a:extLst>
          </p:cNvPr>
          <p:cNvSpPr>
            <a:spLocks noGrp="1"/>
          </p:cNvSpPr>
          <p:nvPr>
            <p:ph type="title" hasCustomPrompt="1"/>
          </p:nvPr>
        </p:nvSpPr>
        <p:spPr>
          <a:xfrm>
            <a:off x="1801368" y="5120640"/>
            <a:ext cx="8549640" cy="621792"/>
          </a:xfrm>
        </p:spPr>
        <p:txBody>
          <a:bodyPr anchor="ctr">
            <a:normAutofit/>
          </a:bodyPr>
          <a:lstStyle>
            <a:lvl1pPr>
              <a:lnSpc>
                <a:spcPct val="120000"/>
              </a:lnSpc>
              <a:defRPr sz="1800" b="1">
                <a:solidFill>
                  <a:schemeClr val="bg1"/>
                </a:solidFill>
              </a:defRPr>
            </a:lvl1pPr>
          </a:lstStyle>
          <a:p>
            <a:r>
              <a:rPr lang="en-US" dirty="0"/>
              <a:t>Quote Author</a:t>
            </a:r>
          </a:p>
        </p:txBody>
      </p:sp>
      <p:sp>
        <p:nvSpPr>
          <p:cNvPr id="7" name="Content Placeholder 6">
            <a:extLst>
              <a:ext uri="{FF2B5EF4-FFF2-40B4-BE49-F238E27FC236}">
                <a16:creationId xmlns:a16="http://schemas.microsoft.com/office/drawing/2014/main" id="{20A93000-1238-849C-EADD-03910EE27D69}"/>
              </a:ext>
            </a:extLst>
          </p:cNvPr>
          <p:cNvSpPr>
            <a:spLocks noGrp="1"/>
          </p:cNvSpPr>
          <p:nvPr>
            <p:ph sz="quarter" idx="13" hasCustomPrompt="1"/>
          </p:nvPr>
        </p:nvSpPr>
        <p:spPr>
          <a:xfrm>
            <a:off x="1655064" y="1965960"/>
            <a:ext cx="8695944" cy="2331720"/>
          </a:xfrm>
        </p:spPr>
        <p:txBody>
          <a:bodyPr anchor="ctr">
            <a:normAutofit/>
          </a:bodyPr>
          <a:lstStyle>
            <a:lvl1pPr marL="137160" indent="-137160">
              <a:lnSpc>
                <a:spcPct val="100000"/>
              </a:lnSpc>
              <a:buNone/>
              <a:defRPr sz="3800">
                <a:solidFill>
                  <a:schemeClr val="bg1"/>
                </a:solidFill>
                <a:latin typeface="+mn-lt"/>
              </a:defRPr>
            </a:lvl1pPr>
          </a:lstStyle>
          <a:p>
            <a:pPr lvl="0"/>
            <a:r>
              <a:rPr lang="en-US" dirty="0"/>
              <a:t>Click to edit Quote</a:t>
            </a:r>
          </a:p>
        </p:txBody>
      </p:sp>
      <p:sp>
        <p:nvSpPr>
          <p:cNvPr id="3" name="Footer Placeholder 2">
            <a:extLst>
              <a:ext uri="{FF2B5EF4-FFF2-40B4-BE49-F238E27FC236}">
                <a16:creationId xmlns:a16="http://schemas.microsoft.com/office/drawing/2014/main" id="{B26C0B63-D720-7E4B-EF47-C094EDA300AC}"/>
              </a:ext>
            </a:extLst>
          </p:cNvPr>
          <p:cNvSpPr>
            <a:spLocks noGrp="1"/>
          </p:cNvSpPr>
          <p:nvPr>
            <p:ph type="ftr" sz="quarter" idx="10"/>
          </p:nvPr>
        </p:nvSpPr>
        <p:spPr/>
        <p:txBody>
          <a:bodyPr/>
          <a:lstStyle/>
          <a:p>
            <a:endParaRPr lang="en-PE"/>
          </a:p>
        </p:txBody>
      </p:sp>
      <p:sp>
        <p:nvSpPr>
          <p:cNvPr id="4" name="Date Placeholder 3">
            <a:extLst>
              <a:ext uri="{FF2B5EF4-FFF2-40B4-BE49-F238E27FC236}">
                <a16:creationId xmlns:a16="http://schemas.microsoft.com/office/drawing/2014/main" id="{B3091BBB-CF16-BAC6-4881-2B122B945B8A}"/>
              </a:ext>
            </a:extLst>
          </p:cNvPr>
          <p:cNvSpPr>
            <a:spLocks noGrp="1"/>
          </p:cNvSpPr>
          <p:nvPr>
            <p:ph type="dt" sz="half" idx="11"/>
          </p:nvPr>
        </p:nvSpPr>
        <p:spPr/>
        <p:txBody>
          <a:bodyPr/>
          <a:lstStyle/>
          <a:p>
            <a:fld id="{282F22BF-EA3B-054A-B930-430EDE13925D}" type="datetimeFigureOut">
              <a:rPr lang="en-PE" smtClean="0"/>
              <a:t>10/23/2025</a:t>
            </a:fld>
            <a:endParaRPr lang="en-PE"/>
          </a:p>
        </p:txBody>
      </p:sp>
      <p:sp>
        <p:nvSpPr>
          <p:cNvPr id="5" name="Slide Number Placeholder 4">
            <a:extLst>
              <a:ext uri="{FF2B5EF4-FFF2-40B4-BE49-F238E27FC236}">
                <a16:creationId xmlns:a16="http://schemas.microsoft.com/office/drawing/2014/main" id="{318C42D5-A475-3C08-9471-C59B3A49C848}"/>
              </a:ext>
            </a:extLst>
          </p:cNvPr>
          <p:cNvSpPr>
            <a:spLocks noGrp="1"/>
          </p:cNvSpPr>
          <p:nvPr>
            <p:ph type="sldNum" sz="quarter" idx="12"/>
          </p:nvPr>
        </p:nvSpPr>
        <p:spPr/>
        <p:txBody>
          <a:bodyPr/>
          <a:lstStyle/>
          <a:p>
            <a:fld id="{F54FFCAB-23D7-3F49-95CA-9546CAD17C82}" type="slidenum">
              <a:rPr lang="en-PE" smtClean="0"/>
              <a:t>‹#›</a:t>
            </a:fld>
            <a:endParaRPr lang="en-PE"/>
          </a:p>
        </p:txBody>
      </p:sp>
    </p:spTree>
    <p:extLst>
      <p:ext uri="{BB962C8B-B14F-4D97-AF65-F5344CB8AC3E}">
        <p14:creationId xmlns:p14="http://schemas.microsoft.com/office/powerpoint/2010/main" val="410001084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Quote 3">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93D49479-B594-DDBA-C16A-3A98635C8A4A}"/>
              </a:ext>
              <a:ext uri="{C183D7F6-B498-43B3-948B-1728B52AA6E4}">
                <adec:decorative xmlns:adec="http://schemas.microsoft.com/office/drawing/2017/decorative" val="1"/>
              </a:ext>
            </a:extLst>
          </p:cNvPr>
          <p:cNvGrpSpPr/>
          <p:nvPr/>
        </p:nvGrpSpPr>
        <p:grpSpPr>
          <a:xfrm>
            <a:off x="12068638" y="0"/>
            <a:ext cx="123362" cy="6858000"/>
            <a:chOff x="12068638" y="0"/>
            <a:chExt cx="123362" cy="6858000"/>
          </a:xfrm>
        </p:grpSpPr>
        <p:sp>
          <p:nvSpPr>
            <p:cNvPr id="14" name="Rectangle 13">
              <a:extLst>
                <a:ext uri="{FF2B5EF4-FFF2-40B4-BE49-F238E27FC236}">
                  <a16:creationId xmlns:a16="http://schemas.microsoft.com/office/drawing/2014/main" id="{0E065CA7-C91C-8C4F-CD30-E6DB950A620B}"/>
                </a:ext>
              </a:extLst>
            </p:cNvPr>
            <p:cNvSpPr/>
            <p:nvPr/>
          </p:nvSpPr>
          <p:spPr>
            <a:xfrm>
              <a:off x="12068638" y="0"/>
              <a:ext cx="123362" cy="6858000"/>
            </a:xfrm>
            <a:prstGeom prst="rect">
              <a:avLst/>
            </a:prstGeom>
            <a:gradFill>
              <a:gsLst>
                <a:gs pos="0">
                  <a:schemeClr val="accent2"/>
                </a:gs>
                <a:gs pos="100000">
                  <a:schemeClr val="accent5"/>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ADCDB482-1274-EA4E-11EA-FDB308F1540E}"/>
                </a:ext>
              </a:extLst>
            </p:cNvPr>
            <p:cNvSpPr/>
            <p:nvPr/>
          </p:nvSpPr>
          <p:spPr>
            <a:xfrm>
              <a:off x="12068638" y="3527553"/>
              <a:ext cx="123362" cy="3330447"/>
            </a:xfrm>
            <a:prstGeom prst="rect">
              <a:avLst/>
            </a:prstGeom>
            <a:gradFill>
              <a:gsLst>
                <a:gs pos="1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 name="Group 15">
            <a:extLst>
              <a:ext uri="{FF2B5EF4-FFF2-40B4-BE49-F238E27FC236}">
                <a16:creationId xmlns:a16="http://schemas.microsoft.com/office/drawing/2014/main" id="{8FAEF3D1-EB50-234E-F0C0-5C4E6FB69937}"/>
              </a:ext>
              <a:ext uri="{C183D7F6-B498-43B3-948B-1728B52AA6E4}">
                <adec:decorative xmlns:adec="http://schemas.microsoft.com/office/drawing/2017/decorative" val="1"/>
              </a:ext>
            </a:extLst>
          </p:cNvPr>
          <p:cNvGrpSpPr/>
          <p:nvPr/>
        </p:nvGrpSpPr>
        <p:grpSpPr>
          <a:xfrm rot="10800000">
            <a:off x="-1091" y="0"/>
            <a:ext cx="12188952" cy="123363"/>
            <a:chOff x="-5025" y="6737718"/>
            <a:chExt cx="12207200" cy="123363"/>
          </a:xfrm>
        </p:grpSpPr>
        <p:sp>
          <p:nvSpPr>
            <p:cNvPr id="17" name="Rectangle 16">
              <a:extLst>
                <a:ext uri="{FF2B5EF4-FFF2-40B4-BE49-F238E27FC236}">
                  <a16:creationId xmlns:a16="http://schemas.microsoft.com/office/drawing/2014/main" id="{5B35CE4F-16F9-575C-78CA-4F076F0C3D1F}"/>
                </a:ext>
              </a:extLst>
            </p:cNvPr>
            <p:cNvSpPr/>
            <p:nvPr/>
          </p:nvSpPr>
          <p:spPr>
            <a:xfrm rot="5400000" flipH="1">
              <a:off x="6036894" y="695800"/>
              <a:ext cx="123362" cy="12207199"/>
            </a:xfrm>
            <a:prstGeom prst="rect">
              <a:avLst/>
            </a:prstGeom>
            <a:gradFill>
              <a:gsLst>
                <a:gs pos="0">
                  <a:schemeClr val="accent5"/>
                </a:gs>
                <a:gs pos="10000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FD59711A-5559-82B6-B156-35D79618FF56}"/>
                </a:ext>
              </a:extLst>
            </p:cNvPr>
            <p:cNvSpPr/>
            <p:nvPr/>
          </p:nvSpPr>
          <p:spPr>
            <a:xfrm rot="16200000">
              <a:off x="9176406" y="3835311"/>
              <a:ext cx="123362" cy="5928176"/>
            </a:xfrm>
            <a:prstGeom prst="rect">
              <a:avLst/>
            </a:prstGeom>
            <a:gradFill>
              <a:gsLst>
                <a:gs pos="1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0DDF72D5-B6AC-3F01-D0B7-E4B24906CCFA}"/>
              </a:ext>
            </a:extLst>
          </p:cNvPr>
          <p:cNvSpPr>
            <a:spLocks noGrp="1"/>
          </p:cNvSpPr>
          <p:nvPr>
            <p:ph type="title" hasCustomPrompt="1"/>
          </p:nvPr>
        </p:nvSpPr>
        <p:spPr>
          <a:xfrm>
            <a:off x="1379836" y="5192776"/>
            <a:ext cx="8494776" cy="621792"/>
          </a:xfrm>
        </p:spPr>
        <p:txBody>
          <a:bodyPr anchor="ctr">
            <a:normAutofit/>
          </a:bodyPr>
          <a:lstStyle>
            <a:lvl1pPr>
              <a:lnSpc>
                <a:spcPct val="120000"/>
              </a:lnSpc>
              <a:defRPr sz="1800" b="1">
                <a:gradFill>
                  <a:gsLst>
                    <a:gs pos="0">
                      <a:schemeClr val="accent2"/>
                    </a:gs>
                    <a:gs pos="90000">
                      <a:schemeClr val="accent5"/>
                    </a:gs>
                  </a:gsLst>
                  <a:lin ang="9600000" scaled="0"/>
                </a:gradFill>
              </a:defRPr>
            </a:lvl1pPr>
          </a:lstStyle>
          <a:p>
            <a:r>
              <a:rPr lang="en-US" dirty="0"/>
              <a:t>Quote Author</a:t>
            </a:r>
          </a:p>
        </p:txBody>
      </p:sp>
      <p:sp>
        <p:nvSpPr>
          <p:cNvPr id="7" name="Content Placeholder 6">
            <a:extLst>
              <a:ext uri="{FF2B5EF4-FFF2-40B4-BE49-F238E27FC236}">
                <a16:creationId xmlns:a16="http://schemas.microsoft.com/office/drawing/2014/main" id="{20A93000-1238-849C-EADD-03910EE27D69}"/>
              </a:ext>
            </a:extLst>
          </p:cNvPr>
          <p:cNvSpPr>
            <a:spLocks noGrp="1"/>
          </p:cNvSpPr>
          <p:nvPr>
            <p:ph sz="quarter" idx="13" hasCustomPrompt="1"/>
          </p:nvPr>
        </p:nvSpPr>
        <p:spPr>
          <a:xfrm>
            <a:off x="1233532" y="1792224"/>
            <a:ext cx="8641080" cy="2871216"/>
          </a:xfrm>
        </p:spPr>
        <p:txBody>
          <a:bodyPr anchor="ctr">
            <a:normAutofit/>
          </a:bodyPr>
          <a:lstStyle>
            <a:lvl1pPr marL="137160" indent="-137160">
              <a:lnSpc>
                <a:spcPct val="100000"/>
              </a:lnSpc>
              <a:buNone/>
              <a:defRPr sz="3600">
                <a:gradFill>
                  <a:gsLst>
                    <a:gs pos="0">
                      <a:schemeClr val="accent2"/>
                    </a:gs>
                    <a:gs pos="90000">
                      <a:schemeClr val="accent5"/>
                    </a:gs>
                  </a:gsLst>
                  <a:lin ang="9600000" scaled="0"/>
                </a:gradFill>
              </a:defRPr>
            </a:lvl1pPr>
          </a:lstStyle>
          <a:p>
            <a:pPr lvl="0"/>
            <a:r>
              <a:rPr lang="en-US" dirty="0"/>
              <a:t>Click to edit Quote</a:t>
            </a:r>
          </a:p>
        </p:txBody>
      </p:sp>
      <p:sp>
        <p:nvSpPr>
          <p:cNvPr id="3" name="Footer Placeholder 2">
            <a:extLst>
              <a:ext uri="{FF2B5EF4-FFF2-40B4-BE49-F238E27FC236}">
                <a16:creationId xmlns:a16="http://schemas.microsoft.com/office/drawing/2014/main" id="{B26C0B63-D720-7E4B-EF47-C094EDA300AC}"/>
              </a:ext>
            </a:extLst>
          </p:cNvPr>
          <p:cNvSpPr>
            <a:spLocks noGrp="1"/>
          </p:cNvSpPr>
          <p:nvPr>
            <p:ph type="ftr" sz="quarter" idx="10"/>
          </p:nvPr>
        </p:nvSpPr>
        <p:spPr/>
        <p:txBody>
          <a:bodyPr/>
          <a:lstStyle/>
          <a:p>
            <a:endParaRPr lang="en-PE"/>
          </a:p>
        </p:txBody>
      </p:sp>
      <p:sp>
        <p:nvSpPr>
          <p:cNvPr id="4" name="Date Placeholder 3">
            <a:extLst>
              <a:ext uri="{FF2B5EF4-FFF2-40B4-BE49-F238E27FC236}">
                <a16:creationId xmlns:a16="http://schemas.microsoft.com/office/drawing/2014/main" id="{B3091BBB-CF16-BAC6-4881-2B122B945B8A}"/>
              </a:ext>
            </a:extLst>
          </p:cNvPr>
          <p:cNvSpPr>
            <a:spLocks noGrp="1"/>
          </p:cNvSpPr>
          <p:nvPr>
            <p:ph type="dt" sz="half" idx="11"/>
          </p:nvPr>
        </p:nvSpPr>
        <p:spPr/>
        <p:txBody>
          <a:bodyPr/>
          <a:lstStyle/>
          <a:p>
            <a:fld id="{282F22BF-EA3B-054A-B930-430EDE13925D}" type="datetimeFigureOut">
              <a:rPr lang="en-PE" smtClean="0"/>
              <a:t>10/23/2025</a:t>
            </a:fld>
            <a:endParaRPr lang="en-PE"/>
          </a:p>
        </p:txBody>
      </p:sp>
      <p:sp>
        <p:nvSpPr>
          <p:cNvPr id="5" name="Slide Number Placeholder 4">
            <a:extLst>
              <a:ext uri="{FF2B5EF4-FFF2-40B4-BE49-F238E27FC236}">
                <a16:creationId xmlns:a16="http://schemas.microsoft.com/office/drawing/2014/main" id="{318C42D5-A475-3C08-9471-C59B3A49C848}"/>
              </a:ext>
            </a:extLst>
          </p:cNvPr>
          <p:cNvSpPr>
            <a:spLocks noGrp="1"/>
          </p:cNvSpPr>
          <p:nvPr>
            <p:ph type="sldNum" sz="quarter" idx="12"/>
          </p:nvPr>
        </p:nvSpPr>
        <p:spPr/>
        <p:txBody>
          <a:bodyPr/>
          <a:lstStyle/>
          <a:p>
            <a:fld id="{F54FFCAB-23D7-3F49-95CA-9546CAD17C82}" type="slidenum">
              <a:rPr lang="en-PE" smtClean="0"/>
              <a:t>‹#›</a:t>
            </a:fld>
            <a:endParaRPr lang="en-PE"/>
          </a:p>
        </p:txBody>
      </p:sp>
    </p:spTree>
    <p:extLst>
      <p:ext uri="{BB962C8B-B14F-4D97-AF65-F5344CB8AC3E}">
        <p14:creationId xmlns:p14="http://schemas.microsoft.com/office/powerpoint/2010/main" val="302469961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0B646A9-91B4-D2CF-8B72-68E668219C00}"/>
              </a:ext>
            </a:extLst>
          </p:cNvPr>
          <p:cNvSpPr/>
          <p:nvPr/>
        </p:nvSpPr>
        <p:spPr>
          <a:xfrm rot="5400000" flipH="1">
            <a:off x="5175902" y="-5175894"/>
            <a:ext cx="1855397" cy="12207199"/>
          </a:xfrm>
          <a:prstGeom prst="rect">
            <a:avLst/>
          </a:prstGeom>
          <a:gradFill>
            <a:gsLst>
              <a:gs pos="0">
                <a:schemeClr val="accent5"/>
              </a:gs>
              <a:gs pos="90000">
                <a:schemeClr val="accent2"/>
              </a:gs>
            </a:gsLst>
            <a:lin ang="9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12648" y="502920"/>
            <a:ext cx="10954512" cy="1197864"/>
          </a:xfrm>
        </p:spPr>
        <p:txBody>
          <a:bodyPr/>
          <a:lstStyle>
            <a:lvl1pPr>
              <a:defRPr>
                <a:solidFill>
                  <a:schemeClr val="bg1"/>
                </a:solidFill>
              </a:defRPr>
            </a:lvl1pPr>
          </a:lstStyle>
          <a:p>
            <a:r>
              <a:rPr lang="en-US"/>
              <a:t>Click to edit Master title style</a:t>
            </a:r>
            <a:endParaRPr lang="en-US" dirty="0"/>
          </a:p>
        </p:txBody>
      </p:sp>
      <p:sp>
        <p:nvSpPr>
          <p:cNvPr id="9" name="Text Placeholder 8">
            <a:extLst>
              <a:ext uri="{FF2B5EF4-FFF2-40B4-BE49-F238E27FC236}">
                <a16:creationId xmlns:a16="http://schemas.microsoft.com/office/drawing/2014/main" id="{DA7BFCD9-16A4-5745-7BB3-7836095FF16B}"/>
              </a:ext>
            </a:extLst>
          </p:cNvPr>
          <p:cNvSpPr>
            <a:spLocks noGrp="1"/>
          </p:cNvSpPr>
          <p:nvPr>
            <p:ph type="body" sz="quarter" idx="13"/>
          </p:nvPr>
        </p:nvSpPr>
        <p:spPr>
          <a:xfrm>
            <a:off x="612648" y="2133600"/>
            <a:ext cx="5166360" cy="41849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10">
            <a:extLst>
              <a:ext uri="{FF2B5EF4-FFF2-40B4-BE49-F238E27FC236}">
                <a16:creationId xmlns:a16="http://schemas.microsoft.com/office/drawing/2014/main" id="{F30EDC57-7D17-D4C8-5C60-A44A480EA997}"/>
              </a:ext>
            </a:extLst>
          </p:cNvPr>
          <p:cNvSpPr>
            <a:spLocks noGrp="1"/>
          </p:cNvSpPr>
          <p:nvPr>
            <p:ph type="body" sz="quarter" idx="14"/>
          </p:nvPr>
        </p:nvSpPr>
        <p:spPr>
          <a:xfrm>
            <a:off x="6400800" y="2128115"/>
            <a:ext cx="5166360" cy="41903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Footer Placeholder 3">
            <a:extLst>
              <a:ext uri="{FF2B5EF4-FFF2-40B4-BE49-F238E27FC236}">
                <a16:creationId xmlns:a16="http://schemas.microsoft.com/office/drawing/2014/main" id="{392A082C-5D4A-4A20-87E3-9906B5F3BAF4}"/>
              </a:ext>
            </a:extLst>
          </p:cNvPr>
          <p:cNvSpPr>
            <a:spLocks noGrp="1"/>
          </p:cNvSpPr>
          <p:nvPr>
            <p:ph type="ftr" sz="quarter" idx="16"/>
          </p:nvPr>
        </p:nvSpPr>
        <p:spPr/>
        <p:txBody>
          <a:bodyPr/>
          <a:lstStyle/>
          <a:p>
            <a:endParaRPr lang="en-PE"/>
          </a:p>
        </p:txBody>
      </p:sp>
      <p:sp>
        <p:nvSpPr>
          <p:cNvPr id="3" name="Date Placeholder 2">
            <a:extLst>
              <a:ext uri="{FF2B5EF4-FFF2-40B4-BE49-F238E27FC236}">
                <a16:creationId xmlns:a16="http://schemas.microsoft.com/office/drawing/2014/main" id="{EC2184DE-1D38-B3AE-D560-557B3726B547}"/>
              </a:ext>
            </a:extLst>
          </p:cNvPr>
          <p:cNvSpPr>
            <a:spLocks noGrp="1"/>
          </p:cNvSpPr>
          <p:nvPr>
            <p:ph type="dt" sz="half" idx="15"/>
          </p:nvPr>
        </p:nvSpPr>
        <p:spPr/>
        <p:txBody>
          <a:bodyPr/>
          <a:lstStyle/>
          <a:p>
            <a:fld id="{282F22BF-EA3B-054A-B930-430EDE13925D}" type="datetimeFigureOut">
              <a:rPr lang="en-PE" smtClean="0"/>
              <a:t>10/23/2025</a:t>
            </a:fld>
            <a:endParaRPr lang="en-PE"/>
          </a:p>
        </p:txBody>
      </p:sp>
      <p:sp>
        <p:nvSpPr>
          <p:cNvPr id="8" name="Slide Number Placeholder 7">
            <a:extLst>
              <a:ext uri="{FF2B5EF4-FFF2-40B4-BE49-F238E27FC236}">
                <a16:creationId xmlns:a16="http://schemas.microsoft.com/office/drawing/2014/main" id="{AD66BE47-AC20-1061-07AD-89A41D02F482}"/>
              </a:ext>
            </a:extLst>
          </p:cNvPr>
          <p:cNvSpPr>
            <a:spLocks noGrp="1"/>
          </p:cNvSpPr>
          <p:nvPr>
            <p:ph type="sldNum" sz="quarter" idx="17"/>
          </p:nvPr>
        </p:nvSpPr>
        <p:spPr/>
        <p:txBody>
          <a:bodyPr/>
          <a:lstStyle/>
          <a:p>
            <a:fld id="{F54FFCAB-23D7-3F49-95CA-9546CAD17C82}" type="slidenum">
              <a:rPr lang="en-PE" smtClean="0"/>
              <a:t>‹#›</a:t>
            </a:fld>
            <a:endParaRPr lang="en-PE"/>
          </a:p>
        </p:txBody>
      </p:sp>
    </p:spTree>
    <p:extLst>
      <p:ext uri="{BB962C8B-B14F-4D97-AF65-F5344CB8AC3E}">
        <p14:creationId xmlns:p14="http://schemas.microsoft.com/office/powerpoint/2010/main" val="210427636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C704A21-3725-4536-B210-EAED58DE1544}"/>
              </a:ext>
            </a:extLst>
          </p:cNvPr>
          <p:cNvSpPr/>
          <p:nvPr/>
        </p:nvSpPr>
        <p:spPr>
          <a:xfrm rot="5400000" flipH="1">
            <a:off x="5175902" y="-5175894"/>
            <a:ext cx="1855397" cy="12207199"/>
          </a:xfrm>
          <a:prstGeom prst="rect">
            <a:avLst/>
          </a:prstGeom>
          <a:gradFill>
            <a:gsLst>
              <a:gs pos="0">
                <a:schemeClr val="accent5"/>
              </a:gs>
              <a:gs pos="90000">
                <a:schemeClr val="accent2"/>
              </a:gs>
            </a:gsLst>
            <a:lin ang="9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1FEE969-634D-6E32-D227-18E9282C6F9E}"/>
              </a:ext>
            </a:extLst>
          </p:cNvPr>
          <p:cNvSpPr>
            <a:spLocks noGrp="1"/>
          </p:cNvSpPr>
          <p:nvPr>
            <p:ph type="title"/>
          </p:nvPr>
        </p:nvSpPr>
        <p:spPr>
          <a:xfrm>
            <a:off x="612648" y="502920"/>
            <a:ext cx="10953750" cy="1197864"/>
          </a:xfrm>
        </p:spPr>
        <p:txBody>
          <a:bodyPr/>
          <a:lstStyle>
            <a:lvl1pPr>
              <a:defRPr>
                <a:solidFill>
                  <a:schemeClr val="bg1"/>
                </a:solidFill>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61CD26D4-290A-F0ED-7D62-41EDA6FEC2B9}"/>
              </a:ext>
            </a:extLst>
          </p:cNvPr>
          <p:cNvSpPr>
            <a:spLocks noGrp="1"/>
          </p:cNvSpPr>
          <p:nvPr>
            <p:ph type="body" idx="1"/>
          </p:nvPr>
        </p:nvSpPr>
        <p:spPr>
          <a:xfrm>
            <a:off x="612648" y="2128111"/>
            <a:ext cx="5166360" cy="484632"/>
          </a:xfrm>
        </p:spPr>
        <p:txBody>
          <a:bodyPr anchor="b">
            <a:normAutofit/>
          </a:bodyPr>
          <a:lstStyle>
            <a:lvl1pPr marL="0" indent="0">
              <a:lnSpc>
                <a:spcPct val="90000"/>
              </a:lnSpc>
              <a:buNone/>
              <a:defRPr sz="2400" b="0"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1" name="Text Placeholder 10">
            <a:extLst>
              <a:ext uri="{FF2B5EF4-FFF2-40B4-BE49-F238E27FC236}">
                <a16:creationId xmlns:a16="http://schemas.microsoft.com/office/drawing/2014/main" id="{7B5BB1DC-4DAA-D220-25A9-5752C158FDD3}"/>
              </a:ext>
            </a:extLst>
          </p:cNvPr>
          <p:cNvSpPr>
            <a:spLocks noGrp="1"/>
          </p:cNvSpPr>
          <p:nvPr>
            <p:ph type="body" sz="quarter" idx="13"/>
          </p:nvPr>
        </p:nvSpPr>
        <p:spPr>
          <a:xfrm>
            <a:off x="612648" y="2722893"/>
            <a:ext cx="5166360" cy="359561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06536620-C4F3-EEC3-DBF1-05196B1CBB55}"/>
              </a:ext>
            </a:extLst>
          </p:cNvPr>
          <p:cNvSpPr>
            <a:spLocks noGrp="1"/>
          </p:cNvSpPr>
          <p:nvPr>
            <p:ph type="body" sz="quarter" idx="3"/>
          </p:nvPr>
        </p:nvSpPr>
        <p:spPr>
          <a:xfrm>
            <a:off x="6400800" y="2128109"/>
            <a:ext cx="5166360" cy="484633"/>
          </a:xfrm>
        </p:spPr>
        <p:txBody>
          <a:bodyPr anchor="b">
            <a:normAutofit/>
          </a:bodyPr>
          <a:lstStyle>
            <a:lvl1pPr marL="0" indent="0">
              <a:lnSpc>
                <a:spcPct val="90000"/>
              </a:lnSpc>
              <a:buNone/>
              <a:defRPr sz="2400" b="0"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Text Placeholder 12">
            <a:extLst>
              <a:ext uri="{FF2B5EF4-FFF2-40B4-BE49-F238E27FC236}">
                <a16:creationId xmlns:a16="http://schemas.microsoft.com/office/drawing/2014/main" id="{BAB67A04-5E8D-18C5-D47A-A5B5CFE568A1}"/>
              </a:ext>
            </a:extLst>
          </p:cNvPr>
          <p:cNvSpPr>
            <a:spLocks noGrp="1"/>
          </p:cNvSpPr>
          <p:nvPr>
            <p:ph type="body" sz="quarter" idx="14"/>
          </p:nvPr>
        </p:nvSpPr>
        <p:spPr>
          <a:xfrm>
            <a:off x="6400038" y="2722893"/>
            <a:ext cx="5166360" cy="359561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5">
            <a:extLst>
              <a:ext uri="{FF2B5EF4-FFF2-40B4-BE49-F238E27FC236}">
                <a16:creationId xmlns:a16="http://schemas.microsoft.com/office/drawing/2014/main" id="{80669AB3-1083-59C6-B9F8-A35C0D406617}"/>
              </a:ext>
            </a:extLst>
          </p:cNvPr>
          <p:cNvSpPr>
            <a:spLocks noGrp="1"/>
          </p:cNvSpPr>
          <p:nvPr>
            <p:ph type="ftr" sz="quarter" idx="16"/>
          </p:nvPr>
        </p:nvSpPr>
        <p:spPr/>
        <p:txBody>
          <a:bodyPr/>
          <a:lstStyle/>
          <a:p>
            <a:endParaRPr lang="en-PE"/>
          </a:p>
        </p:txBody>
      </p:sp>
      <p:sp>
        <p:nvSpPr>
          <p:cNvPr id="4" name="Date Placeholder 3">
            <a:extLst>
              <a:ext uri="{FF2B5EF4-FFF2-40B4-BE49-F238E27FC236}">
                <a16:creationId xmlns:a16="http://schemas.microsoft.com/office/drawing/2014/main" id="{88D0645D-C128-9FF0-2E8B-D2E3E34687DA}"/>
              </a:ext>
            </a:extLst>
          </p:cNvPr>
          <p:cNvSpPr>
            <a:spLocks noGrp="1"/>
          </p:cNvSpPr>
          <p:nvPr>
            <p:ph type="dt" sz="half" idx="15"/>
          </p:nvPr>
        </p:nvSpPr>
        <p:spPr/>
        <p:txBody>
          <a:bodyPr/>
          <a:lstStyle/>
          <a:p>
            <a:fld id="{282F22BF-EA3B-054A-B930-430EDE13925D}" type="datetimeFigureOut">
              <a:rPr lang="en-PE" smtClean="0"/>
              <a:t>10/23/2025</a:t>
            </a:fld>
            <a:endParaRPr lang="en-PE"/>
          </a:p>
        </p:txBody>
      </p:sp>
      <p:sp>
        <p:nvSpPr>
          <p:cNvPr id="10" name="Slide Number Placeholder 9">
            <a:extLst>
              <a:ext uri="{FF2B5EF4-FFF2-40B4-BE49-F238E27FC236}">
                <a16:creationId xmlns:a16="http://schemas.microsoft.com/office/drawing/2014/main" id="{CC6DDA88-C058-DDD5-F19B-8B5E7B86C681}"/>
              </a:ext>
            </a:extLst>
          </p:cNvPr>
          <p:cNvSpPr>
            <a:spLocks noGrp="1"/>
          </p:cNvSpPr>
          <p:nvPr>
            <p:ph type="sldNum" sz="quarter" idx="17"/>
          </p:nvPr>
        </p:nvSpPr>
        <p:spPr/>
        <p:txBody>
          <a:bodyPr/>
          <a:lstStyle/>
          <a:p>
            <a:fld id="{F54FFCAB-23D7-3F49-95CA-9546CAD17C82}" type="slidenum">
              <a:rPr lang="en-PE" smtClean="0"/>
              <a:t>‹#›</a:t>
            </a:fld>
            <a:endParaRPr lang="en-PE"/>
          </a:p>
        </p:txBody>
      </p:sp>
    </p:spTree>
    <p:extLst>
      <p:ext uri="{BB962C8B-B14F-4D97-AF65-F5344CB8AC3E}">
        <p14:creationId xmlns:p14="http://schemas.microsoft.com/office/powerpoint/2010/main" val="325982810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A9F42-7FF7-F803-C075-BC4968D35E34}"/>
              </a:ext>
            </a:extLst>
          </p:cNvPr>
          <p:cNvSpPr>
            <a:spLocks noGrp="1"/>
          </p:cNvSpPr>
          <p:nvPr>
            <p:ph type="title"/>
          </p:nvPr>
        </p:nvSpPr>
        <p:spPr/>
        <p:txBody>
          <a:bodyPr anchor="t"/>
          <a:lstStyle/>
          <a:p>
            <a:r>
              <a:rPr lang="en-US"/>
              <a:t>Click to edit Master title style</a:t>
            </a:r>
            <a:endParaRPr lang="en-US" dirty="0"/>
          </a:p>
        </p:txBody>
      </p:sp>
      <p:sp>
        <p:nvSpPr>
          <p:cNvPr id="4" name="Footer Placeholder 3">
            <a:extLst>
              <a:ext uri="{FF2B5EF4-FFF2-40B4-BE49-F238E27FC236}">
                <a16:creationId xmlns:a16="http://schemas.microsoft.com/office/drawing/2014/main" id="{6B968DDD-323F-89A1-84E3-DDBA626D9386}"/>
              </a:ext>
            </a:extLst>
          </p:cNvPr>
          <p:cNvSpPr>
            <a:spLocks noGrp="1"/>
          </p:cNvSpPr>
          <p:nvPr>
            <p:ph type="ftr" sz="quarter" idx="11"/>
          </p:nvPr>
        </p:nvSpPr>
        <p:spPr/>
        <p:txBody>
          <a:bodyPr/>
          <a:lstStyle/>
          <a:p>
            <a:endParaRPr lang="en-PE"/>
          </a:p>
        </p:txBody>
      </p:sp>
      <p:sp>
        <p:nvSpPr>
          <p:cNvPr id="3" name="Date Placeholder 2">
            <a:extLst>
              <a:ext uri="{FF2B5EF4-FFF2-40B4-BE49-F238E27FC236}">
                <a16:creationId xmlns:a16="http://schemas.microsoft.com/office/drawing/2014/main" id="{E89E8268-7232-2944-F1BD-399F9419B563}"/>
              </a:ext>
            </a:extLst>
          </p:cNvPr>
          <p:cNvSpPr>
            <a:spLocks noGrp="1"/>
          </p:cNvSpPr>
          <p:nvPr>
            <p:ph type="dt" sz="half" idx="10"/>
          </p:nvPr>
        </p:nvSpPr>
        <p:spPr/>
        <p:txBody>
          <a:bodyPr/>
          <a:lstStyle/>
          <a:p>
            <a:fld id="{282F22BF-EA3B-054A-B930-430EDE13925D}" type="datetimeFigureOut">
              <a:rPr lang="en-PE" smtClean="0"/>
              <a:t>10/23/2025</a:t>
            </a:fld>
            <a:endParaRPr lang="en-PE"/>
          </a:p>
        </p:txBody>
      </p:sp>
      <p:sp>
        <p:nvSpPr>
          <p:cNvPr id="5" name="Slide Number Placeholder 4">
            <a:extLst>
              <a:ext uri="{FF2B5EF4-FFF2-40B4-BE49-F238E27FC236}">
                <a16:creationId xmlns:a16="http://schemas.microsoft.com/office/drawing/2014/main" id="{98FBDC76-671D-1671-DCE2-D5658BD40E29}"/>
              </a:ext>
            </a:extLst>
          </p:cNvPr>
          <p:cNvSpPr>
            <a:spLocks noGrp="1"/>
          </p:cNvSpPr>
          <p:nvPr>
            <p:ph type="sldNum" sz="quarter" idx="12"/>
          </p:nvPr>
        </p:nvSpPr>
        <p:spPr/>
        <p:txBody>
          <a:bodyPr/>
          <a:lstStyle/>
          <a:p>
            <a:fld id="{F54FFCAB-23D7-3F49-95CA-9546CAD17C82}" type="slidenum">
              <a:rPr lang="en-PE" smtClean="0"/>
              <a:t>‹#›</a:t>
            </a:fld>
            <a:endParaRPr lang="en-PE"/>
          </a:p>
        </p:txBody>
      </p:sp>
    </p:spTree>
    <p:extLst>
      <p:ext uri="{BB962C8B-B14F-4D97-AF65-F5344CB8AC3E}">
        <p14:creationId xmlns:p14="http://schemas.microsoft.com/office/powerpoint/2010/main" val="345304765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10EAA6C9-A7F3-19F1-D17C-A1D83FAF553F}"/>
              </a:ext>
            </a:extLst>
          </p:cNvPr>
          <p:cNvSpPr>
            <a:spLocks noGrp="1"/>
          </p:cNvSpPr>
          <p:nvPr>
            <p:ph type="ftr" sz="quarter" idx="11"/>
          </p:nvPr>
        </p:nvSpPr>
        <p:spPr/>
        <p:txBody>
          <a:bodyPr/>
          <a:lstStyle/>
          <a:p>
            <a:endParaRPr lang="en-PE"/>
          </a:p>
        </p:txBody>
      </p:sp>
      <p:sp>
        <p:nvSpPr>
          <p:cNvPr id="2" name="Date Placeholder 1">
            <a:extLst>
              <a:ext uri="{FF2B5EF4-FFF2-40B4-BE49-F238E27FC236}">
                <a16:creationId xmlns:a16="http://schemas.microsoft.com/office/drawing/2014/main" id="{49BC4D82-0182-501C-9231-46767680476E}"/>
              </a:ext>
            </a:extLst>
          </p:cNvPr>
          <p:cNvSpPr>
            <a:spLocks noGrp="1"/>
          </p:cNvSpPr>
          <p:nvPr>
            <p:ph type="dt" sz="half" idx="10"/>
          </p:nvPr>
        </p:nvSpPr>
        <p:spPr/>
        <p:txBody>
          <a:bodyPr/>
          <a:lstStyle/>
          <a:p>
            <a:fld id="{282F22BF-EA3B-054A-B930-430EDE13925D}" type="datetimeFigureOut">
              <a:rPr lang="en-PE" smtClean="0"/>
              <a:t>10/23/2025</a:t>
            </a:fld>
            <a:endParaRPr lang="en-PE"/>
          </a:p>
        </p:txBody>
      </p:sp>
      <p:sp>
        <p:nvSpPr>
          <p:cNvPr id="4" name="Slide Number Placeholder 3">
            <a:extLst>
              <a:ext uri="{FF2B5EF4-FFF2-40B4-BE49-F238E27FC236}">
                <a16:creationId xmlns:a16="http://schemas.microsoft.com/office/drawing/2014/main" id="{34EBB816-1B94-116F-92D4-6043AE9E0C6B}"/>
              </a:ext>
            </a:extLst>
          </p:cNvPr>
          <p:cNvSpPr>
            <a:spLocks noGrp="1"/>
          </p:cNvSpPr>
          <p:nvPr>
            <p:ph type="sldNum" sz="quarter" idx="12"/>
          </p:nvPr>
        </p:nvSpPr>
        <p:spPr/>
        <p:txBody>
          <a:bodyPr/>
          <a:lstStyle/>
          <a:p>
            <a:fld id="{F54FFCAB-23D7-3F49-95CA-9546CAD17C82}" type="slidenum">
              <a:rPr lang="en-PE" smtClean="0"/>
              <a:t>‹#›</a:t>
            </a:fld>
            <a:endParaRPr lang="en-PE"/>
          </a:p>
        </p:txBody>
      </p:sp>
    </p:spTree>
    <p:extLst>
      <p:ext uri="{BB962C8B-B14F-4D97-AF65-F5344CB8AC3E}">
        <p14:creationId xmlns:p14="http://schemas.microsoft.com/office/powerpoint/2010/main" val="144609003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36BE0305-2234-39DE-EC35-B6881018EC31}"/>
              </a:ext>
              <a:ext uri="{C183D7F6-B498-43B3-948B-1728B52AA6E4}">
                <adec:decorative xmlns:adec="http://schemas.microsoft.com/office/drawing/2017/decorative" val="1"/>
              </a:ext>
            </a:extLst>
          </p:cNvPr>
          <p:cNvGrpSpPr/>
          <p:nvPr/>
        </p:nvGrpSpPr>
        <p:grpSpPr>
          <a:xfrm rot="10800000">
            <a:off x="0" y="6743026"/>
            <a:ext cx="12207200" cy="123363"/>
            <a:chOff x="-5025" y="6737718"/>
            <a:chExt cx="12207200" cy="123363"/>
          </a:xfrm>
        </p:grpSpPr>
        <p:sp>
          <p:nvSpPr>
            <p:cNvPr id="12" name="Rectangle 11">
              <a:extLst>
                <a:ext uri="{FF2B5EF4-FFF2-40B4-BE49-F238E27FC236}">
                  <a16:creationId xmlns:a16="http://schemas.microsoft.com/office/drawing/2014/main" id="{BEBF17BE-BA15-771A-79F4-91B4C5C752FB}"/>
                </a:ext>
              </a:extLst>
            </p:cNvPr>
            <p:cNvSpPr/>
            <p:nvPr/>
          </p:nvSpPr>
          <p:spPr>
            <a:xfrm rot="5400000" flipH="1">
              <a:off x="6036894" y="695800"/>
              <a:ext cx="123362" cy="12207199"/>
            </a:xfrm>
            <a:prstGeom prst="rect">
              <a:avLst/>
            </a:prstGeom>
            <a:gradFill>
              <a:gsLst>
                <a:gs pos="0">
                  <a:schemeClr val="accent5"/>
                </a:gs>
                <a:gs pos="10000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679ADE0D-3A86-F364-6B2A-F373A75E29AE}"/>
                </a:ext>
              </a:extLst>
            </p:cNvPr>
            <p:cNvSpPr/>
            <p:nvPr/>
          </p:nvSpPr>
          <p:spPr>
            <a:xfrm rot="16200000">
              <a:off x="9176406" y="3835311"/>
              <a:ext cx="123362" cy="5928176"/>
            </a:xfrm>
            <a:prstGeom prst="rect">
              <a:avLst/>
            </a:prstGeom>
            <a:gradFill>
              <a:gsLst>
                <a:gs pos="1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350C37F-77BE-E128-4248-D001C39E79C6}"/>
              </a:ext>
            </a:extLst>
          </p:cNvPr>
          <p:cNvSpPr>
            <a:spLocks noGrp="1"/>
          </p:cNvSpPr>
          <p:nvPr>
            <p:ph type="title"/>
          </p:nvPr>
        </p:nvSpPr>
        <p:spPr>
          <a:xfrm>
            <a:off x="612648" y="502920"/>
            <a:ext cx="3595634" cy="1808201"/>
          </a:xfrm>
        </p:spPr>
        <p:txBody>
          <a:bodyPr anchor="t">
            <a:normAutofit/>
          </a:bodyPr>
          <a:lstStyle>
            <a:lvl1pPr>
              <a:defRPr sz="3200"/>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EC0EEBFB-2026-6A35-33ED-F008376B67A0}"/>
              </a:ext>
            </a:extLst>
          </p:cNvPr>
          <p:cNvSpPr>
            <a:spLocks noGrp="1"/>
          </p:cNvSpPr>
          <p:nvPr>
            <p:ph type="body" sz="half" idx="2"/>
          </p:nvPr>
        </p:nvSpPr>
        <p:spPr>
          <a:xfrm>
            <a:off x="612648" y="2311121"/>
            <a:ext cx="3309608" cy="3993263"/>
          </a:xfrm>
        </p:spPr>
        <p:txBody>
          <a:bodyPr anchor="t">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Content Placeholder 2">
            <a:extLst>
              <a:ext uri="{FF2B5EF4-FFF2-40B4-BE49-F238E27FC236}">
                <a16:creationId xmlns:a16="http://schemas.microsoft.com/office/drawing/2014/main" id="{2F3B20A8-A604-C977-02C0-083BA8663484}"/>
              </a:ext>
            </a:extLst>
          </p:cNvPr>
          <p:cNvSpPr>
            <a:spLocks noGrp="1"/>
          </p:cNvSpPr>
          <p:nvPr>
            <p:ph idx="1"/>
          </p:nvPr>
        </p:nvSpPr>
        <p:spPr>
          <a:xfrm>
            <a:off x="5283299" y="502920"/>
            <a:ext cx="6283861" cy="5803262"/>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5">
            <a:extLst>
              <a:ext uri="{FF2B5EF4-FFF2-40B4-BE49-F238E27FC236}">
                <a16:creationId xmlns:a16="http://schemas.microsoft.com/office/drawing/2014/main" id="{9C85A215-184B-2105-0279-ED02F6445831}"/>
              </a:ext>
            </a:extLst>
          </p:cNvPr>
          <p:cNvSpPr>
            <a:spLocks noGrp="1"/>
          </p:cNvSpPr>
          <p:nvPr>
            <p:ph type="ftr" sz="quarter" idx="11"/>
          </p:nvPr>
        </p:nvSpPr>
        <p:spPr/>
        <p:txBody>
          <a:bodyPr/>
          <a:lstStyle/>
          <a:p>
            <a:endParaRPr lang="en-PE"/>
          </a:p>
        </p:txBody>
      </p:sp>
      <p:sp>
        <p:nvSpPr>
          <p:cNvPr id="5" name="Date Placeholder 4">
            <a:extLst>
              <a:ext uri="{FF2B5EF4-FFF2-40B4-BE49-F238E27FC236}">
                <a16:creationId xmlns:a16="http://schemas.microsoft.com/office/drawing/2014/main" id="{93F05638-7A56-469A-825A-1DFA600254C8}"/>
              </a:ext>
            </a:extLst>
          </p:cNvPr>
          <p:cNvSpPr>
            <a:spLocks noGrp="1"/>
          </p:cNvSpPr>
          <p:nvPr>
            <p:ph type="dt" sz="half" idx="10"/>
          </p:nvPr>
        </p:nvSpPr>
        <p:spPr/>
        <p:txBody>
          <a:bodyPr/>
          <a:lstStyle/>
          <a:p>
            <a:fld id="{282F22BF-EA3B-054A-B930-430EDE13925D}" type="datetimeFigureOut">
              <a:rPr lang="en-PE" smtClean="0"/>
              <a:t>10/23/2025</a:t>
            </a:fld>
            <a:endParaRPr lang="en-PE"/>
          </a:p>
        </p:txBody>
      </p:sp>
      <p:sp>
        <p:nvSpPr>
          <p:cNvPr id="7" name="Slide Number Placeholder 6">
            <a:extLst>
              <a:ext uri="{FF2B5EF4-FFF2-40B4-BE49-F238E27FC236}">
                <a16:creationId xmlns:a16="http://schemas.microsoft.com/office/drawing/2014/main" id="{32C7CA46-892B-253A-3A28-7414E17B837B}"/>
              </a:ext>
            </a:extLst>
          </p:cNvPr>
          <p:cNvSpPr>
            <a:spLocks noGrp="1"/>
          </p:cNvSpPr>
          <p:nvPr>
            <p:ph type="sldNum" sz="quarter" idx="12"/>
          </p:nvPr>
        </p:nvSpPr>
        <p:spPr/>
        <p:txBody>
          <a:bodyPr/>
          <a:lstStyle/>
          <a:p>
            <a:fld id="{F54FFCAB-23D7-3F49-95CA-9546CAD17C82}" type="slidenum">
              <a:rPr lang="en-PE" smtClean="0"/>
              <a:t>‹#›</a:t>
            </a:fld>
            <a:endParaRPr lang="en-PE"/>
          </a:p>
        </p:txBody>
      </p:sp>
    </p:spTree>
    <p:extLst>
      <p:ext uri="{BB962C8B-B14F-4D97-AF65-F5344CB8AC3E}">
        <p14:creationId xmlns:p14="http://schemas.microsoft.com/office/powerpoint/2010/main" val="54792494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grpSp>
        <p:nvGrpSpPr>
          <p:cNvPr id="20" name="Group 19">
            <a:extLst>
              <a:ext uri="{FF2B5EF4-FFF2-40B4-BE49-F238E27FC236}">
                <a16:creationId xmlns:a16="http://schemas.microsoft.com/office/drawing/2014/main" id="{D02923E9-478C-95DE-C678-A683A36F5388}"/>
              </a:ext>
              <a:ext uri="{C183D7F6-B498-43B3-948B-1728B52AA6E4}">
                <adec:decorative xmlns:adec="http://schemas.microsoft.com/office/drawing/2017/decorative" val="1"/>
              </a:ext>
            </a:extLst>
          </p:cNvPr>
          <p:cNvGrpSpPr/>
          <p:nvPr/>
        </p:nvGrpSpPr>
        <p:grpSpPr>
          <a:xfrm rot="10800000">
            <a:off x="0" y="6743026"/>
            <a:ext cx="12207200" cy="123363"/>
            <a:chOff x="-5025" y="6737718"/>
            <a:chExt cx="12207200" cy="123363"/>
          </a:xfrm>
        </p:grpSpPr>
        <p:sp>
          <p:nvSpPr>
            <p:cNvPr id="21" name="Rectangle 20">
              <a:extLst>
                <a:ext uri="{FF2B5EF4-FFF2-40B4-BE49-F238E27FC236}">
                  <a16:creationId xmlns:a16="http://schemas.microsoft.com/office/drawing/2014/main" id="{43DD8A0F-EB40-1201-2A23-685958AC5DF6}"/>
                </a:ext>
              </a:extLst>
            </p:cNvPr>
            <p:cNvSpPr/>
            <p:nvPr/>
          </p:nvSpPr>
          <p:spPr>
            <a:xfrm rot="5400000" flipH="1">
              <a:off x="6036894" y="695800"/>
              <a:ext cx="123362" cy="12207199"/>
            </a:xfrm>
            <a:prstGeom prst="rect">
              <a:avLst/>
            </a:prstGeom>
            <a:gradFill>
              <a:gsLst>
                <a:gs pos="0">
                  <a:schemeClr val="accent5"/>
                </a:gs>
                <a:gs pos="10000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9B912E4F-3FBB-39E4-2EA2-BA0D8858A74D}"/>
                </a:ext>
              </a:extLst>
            </p:cNvPr>
            <p:cNvSpPr/>
            <p:nvPr/>
          </p:nvSpPr>
          <p:spPr>
            <a:xfrm rot="16200000">
              <a:off x="9176406" y="3835311"/>
              <a:ext cx="123362" cy="5928176"/>
            </a:xfrm>
            <a:prstGeom prst="rect">
              <a:avLst/>
            </a:prstGeom>
            <a:gradFill>
              <a:gsLst>
                <a:gs pos="1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EFB06A09-98CF-FAC2-3708-AECC4360C651}"/>
              </a:ext>
            </a:extLst>
          </p:cNvPr>
          <p:cNvSpPr>
            <a:spLocks noGrp="1"/>
          </p:cNvSpPr>
          <p:nvPr>
            <p:ph type="title"/>
          </p:nvPr>
        </p:nvSpPr>
        <p:spPr>
          <a:xfrm>
            <a:off x="612648" y="502920"/>
            <a:ext cx="3713996" cy="2247200"/>
          </a:xfrm>
        </p:spPr>
        <p:txBody>
          <a:bodyPr anchor="t">
            <a:normAutofit/>
          </a:bodyPr>
          <a:lstStyle>
            <a:lvl1pPr>
              <a:defRPr sz="3200"/>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F32C4A61-EF2A-C5A5-B150-4448600B3937}"/>
              </a:ext>
            </a:extLst>
          </p:cNvPr>
          <p:cNvSpPr>
            <a:spLocks noGrp="1"/>
          </p:cNvSpPr>
          <p:nvPr>
            <p:ph type="body" sz="half" idx="2"/>
          </p:nvPr>
        </p:nvSpPr>
        <p:spPr>
          <a:xfrm>
            <a:off x="612648" y="2826137"/>
            <a:ext cx="3310128" cy="3434638"/>
          </a:xfrm>
        </p:spPr>
        <p:txBody>
          <a:bodyPr anchor="b"/>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24" name="Footer Placeholder 23">
            <a:extLst>
              <a:ext uri="{FF2B5EF4-FFF2-40B4-BE49-F238E27FC236}">
                <a16:creationId xmlns:a16="http://schemas.microsoft.com/office/drawing/2014/main" id="{861F92C4-9651-789C-0B22-E6343EE25C7A}"/>
              </a:ext>
            </a:extLst>
          </p:cNvPr>
          <p:cNvSpPr>
            <a:spLocks noGrp="1"/>
          </p:cNvSpPr>
          <p:nvPr>
            <p:ph type="ftr" sz="quarter" idx="15"/>
          </p:nvPr>
        </p:nvSpPr>
        <p:spPr/>
        <p:txBody>
          <a:bodyPr/>
          <a:lstStyle/>
          <a:p>
            <a:endParaRPr lang="en-PE"/>
          </a:p>
        </p:txBody>
      </p:sp>
      <p:sp>
        <p:nvSpPr>
          <p:cNvPr id="8" name="Picture Placeholder 7">
            <a:extLst>
              <a:ext uri="{FF2B5EF4-FFF2-40B4-BE49-F238E27FC236}">
                <a16:creationId xmlns:a16="http://schemas.microsoft.com/office/drawing/2014/main" id="{6CCD178F-4127-FE67-2F5D-0F1CE7884398}"/>
              </a:ext>
            </a:extLst>
          </p:cNvPr>
          <p:cNvSpPr>
            <a:spLocks noGrp="1"/>
          </p:cNvSpPr>
          <p:nvPr>
            <p:ph type="pic" sz="quarter" idx="13" hasCustomPrompt="1"/>
          </p:nvPr>
        </p:nvSpPr>
        <p:spPr>
          <a:xfrm>
            <a:off x="5153978" y="342016"/>
            <a:ext cx="6413182" cy="5976487"/>
          </a:xfrm>
          <a:blipFill>
            <a:blip r:embed="rId2">
              <a:alphaModFix amt="60000"/>
            </a:blip>
            <a:stretch>
              <a:fillRect/>
            </a:stretch>
          </a:blipFill>
        </p:spPr>
        <p:txBody>
          <a:bodyPr/>
          <a:lstStyle>
            <a:lvl1pPr marL="0" indent="0">
              <a:buNone/>
              <a:defRPr/>
            </a:lvl1pPr>
          </a:lstStyle>
          <a:p>
            <a:r>
              <a:rPr lang="en-US" dirty="0"/>
              <a:t>.</a:t>
            </a:r>
          </a:p>
        </p:txBody>
      </p:sp>
      <p:sp>
        <p:nvSpPr>
          <p:cNvPr id="23" name="Date Placeholder 22">
            <a:extLst>
              <a:ext uri="{FF2B5EF4-FFF2-40B4-BE49-F238E27FC236}">
                <a16:creationId xmlns:a16="http://schemas.microsoft.com/office/drawing/2014/main" id="{8ACB14E1-4D3B-B55C-4791-64F774AC361F}"/>
              </a:ext>
            </a:extLst>
          </p:cNvPr>
          <p:cNvSpPr>
            <a:spLocks noGrp="1"/>
          </p:cNvSpPr>
          <p:nvPr>
            <p:ph type="dt" sz="half" idx="14"/>
          </p:nvPr>
        </p:nvSpPr>
        <p:spPr/>
        <p:txBody>
          <a:bodyPr/>
          <a:lstStyle/>
          <a:p>
            <a:fld id="{282F22BF-EA3B-054A-B930-430EDE13925D}" type="datetimeFigureOut">
              <a:rPr lang="en-PE" smtClean="0"/>
              <a:t>10/23/2025</a:t>
            </a:fld>
            <a:endParaRPr lang="en-PE"/>
          </a:p>
        </p:txBody>
      </p:sp>
      <p:sp>
        <p:nvSpPr>
          <p:cNvPr id="25" name="Slide Number Placeholder 24">
            <a:extLst>
              <a:ext uri="{FF2B5EF4-FFF2-40B4-BE49-F238E27FC236}">
                <a16:creationId xmlns:a16="http://schemas.microsoft.com/office/drawing/2014/main" id="{E55DAD34-8521-F119-F985-ABFBDD340032}"/>
              </a:ext>
            </a:extLst>
          </p:cNvPr>
          <p:cNvSpPr>
            <a:spLocks noGrp="1"/>
          </p:cNvSpPr>
          <p:nvPr>
            <p:ph type="sldNum" sz="quarter" idx="16"/>
          </p:nvPr>
        </p:nvSpPr>
        <p:spPr/>
        <p:txBody>
          <a:bodyPr/>
          <a:lstStyle/>
          <a:p>
            <a:fld id="{F54FFCAB-23D7-3F49-95CA-9546CAD17C82}" type="slidenum">
              <a:rPr lang="en-PE" smtClean="0"/>
              <a:t>‹#›</a:t>
            </a:fld>
            <a:endParaRPr lang="en-PE"/>
          </a:p>
        </p:txBody>
      </p:sp>
    </p:spTree>
    <p:extLst>
      <p:ext uri="{BB962C8B-B14F-4D97-AF65-F5344CB8AC3E}">
        <p14:creationId xmlns:p14="http://schemas.microsoft.com/office/powerpoint/2010/main" val="12799230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Photo 4">
    <p:bg>
      <p:bgRef idx="1001">
        <a:schemeClr val="bg1"/>
      </p:bgRef>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CEAB82C7-4740-BEAB-85E9-C816E1CDC453}"/>
              </a:ext>
              <a:ext uri="{C183D7F6-B498-43B3-948B-1728B52AA6E4}">
                <adec:decorative xmlns:adec="http://schemas.microsoft.com/office/drawing/2017/decorative" val="1"/>
              </a:ext>
            </a:extLst>
          </p:cNvPr>
          <p:cNvGrpSpPr/>
          <p:nvPr/>
        </p:nvGrpSpPr>
        <p:grpSpPr>
          <a:xfrm rot="10800000">
            <a:off x="0" y="4492680"/>
            <a:ext cx="12207200" cy="123363"/>
            <a:chOff x="-5025" y="6737718"/>
            <a:chExt cx="12207200" cy="123363"/>
          </a:xfrm>
        </p:grpSpPr>
        <p:sp>
          <p:nvSpPr>
            <p:cNvPr id="5" name="Rectangle 4">
              <a:extLst>
                <a:ext uri="{FF2B5EF4-FFF2-40B4-BE49-F238E27FC236}">
                  <a16:creationId xmlns:a16="http://schemas.microsoft.com/office/drawing/2014/main" id="{0B7E10D0-EE9E-6432-2C4D-0324DE19518E}"/>
                </a:ext>
              </a:extLst>
            </p:cNvPr>
            <p:cNvSpPr/>
            <p:nvPr/>
          </p:nvSpPr>
          <p:spPr>
            <a:xfrm rot="5400000" flipH="1">
              <a:off x="6036894" y="695800"/>
              <a:ext cx="123362" cy="12207199"/>
            </a:xfrm>
            <a:prstGeom prst="rect">
              <a:avLst/>
            </a:prstGeom>
            <a:gradFill>
              <a:gsLst>
                <a:gs pos="0">
                  <a:schemeClr val="accent5"/>
                </a:gs>
                <a:gs pos="10000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663B4BE8-5DA5-6F2B-0DB6-7901D4547F64}"/>
                </a:ext>
              </a:extLst>
            </p:cNvPr>
            <p:cNvSpPr/>
            <p:nvPr/>
          </p:nvSpPr>
          <p:spPr>
            <a:xfrm rot="16200000">
              <a:off x="9176406" y="3835311"/>
              <a:ext cx="123362" cy="5928176"/>
            </a:xfrm>
            <a:prstGeom prst="rect">
              <a:avLst/>
            </a:prstGeom>
            <a:gradFill>
              <a:gsLst>
                <a:gs pos="1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522732" y="4965192"/>
            <a:ext cx="11146536" cy="786384"/>
          </a:xfrm>
        </p:spPr>
        <p:txBody>
          <a:bodyPr anchor="b">
            <a:normAutofit/>
          </a:bodyPr>
          <a:lstStyle>
            <a:lvl1pPr algn="ctr">
              <a:defRPr sz="3600">
                <a:solidFill>
                  <a:schemeClr val="tx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1143000" y="5806440"/>
            <a:ext cx="9902952" cy="576072"/>
          </a:xfrm>
        </p:spPr>
        <p:txBody>
          <a:bodyPr anchor="t">
            <a:normAutofit/>
          </a:bodyPr>
          <a:lstStyle>
            <a:lvl1pPr marL="0" indent="0" algn="ctr">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Picture Placeholder 8">
            <a:extLst>
              <a:ext uri="{FF2B5EF4-FFF2-40B4-BE49-F238E27FC236}">
                <a16:creationId xmlns:a16="http://schemas.microsoft.com/office/drawing/2014/main" id="{37C87932-7DAB-7F93-5E51-7AEEA5AC7FEA}"/>
              </a:ext>
            </a:extLst>
          </p:cNvPr>
          <p:cNvSpPr>
            <a:spLocks noGrp="1"/>
          </p:cNvSpPr>
          <p:nvPr>
            <p:ph type="pic" sz="quarter" idx="13" hasCustomPrompt="1"/>
          </p:nvPr>
        </p:nvSpPr>
        <p:spPr>
          <a:xfrm>
            <a:off x="0" y="0"/>
            <a:ext cx="12188952" cy="4492679"/>
          </a:xfrm>
          <a:blipFill>
            <a:blip r:embed="rId2">
              <a:alphaModFix amt="70000"/>
            </a:blip>
            <a:stretch>
              <a:fillRect/>
            </a:stretch>
          </a:blipFill>
        </p:spPr>
        <p:txBody>
          <a:bodyPr/>
          <a:lstStyle>
            <a:lvl1pPr marL="0" indent="0">
              <a:buNone/>
              <a:defRPr/>
            </a:lvl1pPr>
          </a:lstStyle>
          <a:p>
            <a:r>
              <a:rPr lang="en-US" dirty="0"/>
              <a:t>.</a:t>
            </a:r>
          </a:p>
        </p:txBody>
      </p:sp>
      <p:sp>
        <p:nvSpPr>
          <p:cNvPr id="8" name="Footer Placeholder 7">
            <a:extLst>
              <a:ext uri="{FF2B5EF4-FFF2-40B4-BE49-F238E27FC236}">
                <a16:creationId xmlns:a16="http://schemas.microsoft.com/office/drawing/2014/main" id="{E972D5EE-6935-237E-C4A2-C61261249F33}"/>
              </a:ext>
            </a:extLst>
          </p:cNvPr>
          <p:cNvSpPr>
            <a:spLocks noGrp="1"/>
          </p:cNvSpPr>
          <p:nvPr>
            <p:ph type="ftr" sz="quarter" idx="15"/>
          </p:nvPr>
        </p:nvSpPr>
        <p:spPr/>
        <p:txBody>
          <a:bodyPr/>
          <a:lstStyle/>
          <a:p>
            <a:endParaRPr lang="en-PE"/>
          </a:p>
        </p:txBody>
      </p:sp>
      <p:sp>
        <p:nvSpPr>
          <p:cNvPr id="7" name="Date Placeholder 6">
            <a:extLst>
              <a:ext uri="{FF2B5EF4-FFF2-40B4-BE49-F238E27FC236}">
                <a16:creationId xmlns:a16="http://schemas.microsoft.com/office/drawing/2014/main" id="{0F001462-21CF-5988-0554-7DB1C494B04E}"/>
              </a:ext>
            </a:extLst>
          </p:cNvPr>
          <p:cNvSpPr>
            <a:spLocks noGrp="1"/>
          </p:cNvSpPr>
          <p:nvPr>
            <p:ph type="dt" sz="half" idx="14"/>
          </p:nvPr>
        </p:nvSpPr>
        <p:spPr/>
        <p:txBody>
          <a:bodyPr/>
          <a:lstStyle/>
          <a:p>
            <a:fld id="{282F22BF-EA3B-054A-B930-430EDE13925D}" type="datetimeFigureOut">
              <a:rPr lang="en-PE" smtClean="0"/>
              <a:t>10/23/2025</a:t>
            </a:fld>
            <a:endParaRPr lang="en-PE"/>
          </a:p>
        </p:txBody>
      </p:sp>
      <p:sp>
        <p:nvSpPr>
          <p:cNvPr id="13" name="Slide Number Placeholder 12">
            <a:extLst>
              <a:ext uri="{FF2B5EF4-FFF2-40B4-BE49-F238E27FC236}">
                <a16:creationId xmlns:a16="http://schemas.microsoft.com/office/drawing/2014/main" id="{C81CEA4D-A8A1-D4D2-8F28-C83469372446}"/>
              </a:ext>
            </a:extLst>
          </p:cNvPr>
          <p:cNvSpPr>
            <a:spLocks noGrp="1"/>
          </p:cNvSpPr>
          <p:nvPr>
            <p:ph type="sldNum" sz="quarter" idx="16"/>
          </p:nvPr>
        </p:nvSpPr>
        <p:spPr/>
        <p:txBody>
          <a:bodyPr/>
          <a:lstStyle/>
          <a:p>
            <a:fld id="{F54FFCAB-23D7-3F49-95CA-9546CAD17C82}" type="slidenum">
              <a:rPr lang="en-PE" smtClean="0"/>
              <a:t>‹#›</a:t>
            </a:fld>
            <a:endParaRPr lang="en-PE"/>
          </a:p>
        </p:txBody>
      </p:sp>
    </p:spTree>
    <p:extLst>
      <p:ext uri="{BB962C8B-B14F-4D97-AF65-F5344CB8AC3E}">
        <p14:creationId xmlns:p14="http://schemas.microsoft.com/office/powerpoint/2010/main" val="3353205506"/>
      </p:ext>
    </p:extLst>
  </p:cSld>
  <p:clrMapOvr>
    <a:overrideClrMapping bg1="lt1" tx1="dk1" bg2="lt2" tx2="dk2" accent1="accent1" accent2="accent2" accent3="accent3" accent4="accent4" accent5="accent5" accent6="accent6" hlink="hlink" folHlink="folHlink"/>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Conclusion">
    <p:bg>
      <p:bgRef idx="1001">
        <a:schemeClr val="bg1"/>
      </p:bgRef>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F0AE463B-60C7-F01E-97F6-1486FB41D222}"/>
              </a:ext>
              <a:ext uri="{C183D7F6-B498-43B3-948B-1728B52AA6E4}">
                <adec:decorative xmlns:adec="http://schemas.microsoft.com/office/drawing/2017/decorative" val="1"/>
              </a:ext>
            </a:extLst>
          </p:cNvPr>
          <p:cNvGrpSpPr/>
          <p:nvPr/>
        </p:nvGrpSpPr>
        <p:grpSpPr>
          <a:xfrm rot="10800000">
            <a:off x="0" y="6743026"/>
            <a:ext cx="12207200" cy="123363"/>
            <a:chOff x="-5025" y="6737718"/>
            <a:chExt cx="12207200" cy="123363"/>
          </a:xfrm>
        </p:grpSpPr>
        <p:sp>
          <p:nvSpPr>
            <p:cNvPr id="7" name="Rectangle 6">
              <a:extLst>
                <a:ext uri="{FF2B5EF4-FFF2-40B4-BE49-F238E27FC236}">
                  <a16:creationId xmlns:a16="http://schemas.microsoft.com/office/drawing/2014/main" id="{EF94E48A-D751-8593-5D71-0683866A2404}"/>
                </a:ext>
              </a:extLst>
            </p:cNvPr>
            <p:cNvSpPr/>
            <p:nvPr/>
          </p:nvSpPr>
          <p:spPr>
            <a:xfrm rot="5400000" flipH="1">
              <a:off x="6036894" y="695800"/>
              <a:ext cx="123362" cy="12207199"/>
            </a:xfrm>
            <a:prstGeom prst="rect">
              <a:avLst/>
            </a:prstGeom>
            <a:gradFill>
              <a:gsLst>
                <a:gs pos="0">
                  <a:schemeClr val="accent5"/>
                </a:gs>
                <a:gs pos="10000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355092F9-8C9B-4865-CB0E-EFD550A28ED3}"/>
                </a:ext>
              </a:extLst>
            </p:cNvPr>
            <p:cNvSpPr/>
            <p:nvPr/>
          </p:nvSpPr>
          <p:spPr>
            <a:xfrm rot="16200000">
              <a:off x="9176406" y="3835311"/>
              <a:ext cx="123362" cy="5928176"/>
            </a:xfrm>
            <a:prstGeom prst="rect">
              <a:avLst/>
            </a:prstGeom>
            <a:gradFill>
              <a:gsLst>
                <a:gs pos="1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612648" y="640080"/>
            <a:ext cx="10890373" cy="1463040"/>
          </a:xfrm>
        </p:spPr>
        <p:txBody>
          <a:bodyPr anchor="t">
            <a:normAutofit/>
          </a:bodyPr>
          <a:lstStyle>
            <a:lvl1pPr>
              <a:defRPr sz="6000">
                <a:gradFill>
                  <a:gsLst>
                    <a:gs pos="0">
                      <a:schemeClr val="accent2"/>
                    </a:gs>
                    <a:gs pos="100000">
                      <a:schemeClr val="accent5"/>
                    </a:gs>
                  </a:gsLst>
                  <a:lin ang="4200000" scaled="0"/>
                </a:gradFill>
              </a:defRPr>
            </a:lvl1pPr>
          </a:lstStyle>
          <a:p>
            <a:r>
              <a:rPr lang="en-US"/>
              <a:t>Click to edit Master title style</a:t>
            </a:r>
            <a:endParaRPr lang="en-US" dirty="0"/>
          </a:p>
        </p:txBody>
      </p:sp>
      <p:sp>
        <p:nvSpPr>
          <p:cNvPr id="8" name="Content Placeholder 7">
            <a:extLst>
              <a:ext uri="{FF2B5EF4-FFF2-40B4-BE49-F238E27FC236}">
                <a16:creationId xmlns:a16="http://schemas.microsoft.com/office/drawing/2014/main" id="{C7E1FCC9-2D1D-9C6B-8C9A-E3D0A77DBEF0}"/>
              </a:ext>
            </a:extLst>
          </p:cNvPr>
          <p:cNvSpPr>
            <a:spLocks noGrp="1"/>
          </p:cNvSpPr>
          <p:nvPr>
            <p:ph sz="quarter" idx="13"/>
          </p:nvPr>
        </p:nvSpPr>
        <p:spPr>
          <a:xfrm>
            <a:off x="612648" y="3483864"/>
            <a:ext cx="10890374" cy="2834640"/>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A67F5585-231E-4B46-143C-086AE5C56D2F}"/>
              </a:ext>
            </a:extLst>
          </p:cNvPr>
          <p:cNvSpPr>
            <a:spLocks noGrp="1"/>
          </p:cNvSpPr>
          <p:nvPr>
            <p:ph type="ftr" sz="quarter" idx="15"/>
          </p:nvPr>
        </p:nvSpPr>
        <p:spPr/>
        <p:txBody>
          <a:bodyPr/>
          <a:lstStyle/>
          <a:p>
            <a:endParaRPr lang="en-PE"/>
          </a:p>
        </p:txBody>
      </p:sp>
      <p:sp>
        <p:nvSpPr>
          <p:cNvPr id="4" name="Date Placeholder 3">
            <a:extLst>
              <a:ext uri="{FF2B5EF4-FFF2-40B4-BE49-F238E27FC236}">
                <a16:creationId xmlns:a16="http://schemas.microsoft.com/office/drawing/2014/main" id="{5C52CF0D-DCF6-2401-8AD6-ED12BCF0D0F7}"/>
              </a:ext>
            </a:extLst>
          </p:cNvPr>
          <p:cNvSpPr>
            <a:spLocks noGrp="1"/>
          </p:cNvSpPr>
          <p:nvPr>
            <p:ph type="dt" sz="half" idx="14"/>
          </p:nvPr>
        </p:nvSpPr>
        <p:spPr/>
        <p:txBody>
          <a:bodyPr/>
          <a:lstStyle/>
          <a:p>
            <a:fld id="{282F22BF-EA3B-054A-B930-430EDE13925D}" type="datetimeFigureOut">
              <a:rPr lang="en-PE" smtClean="0"/>
              <a:t>10/23/2025</a:t>
            </a:fld>
            <a:endParaRPr lang="en-PE"/>
          </a:p>
        </p:txBody>
      </p:sp>
      <p:sp>
        <p:nvSpPr>
          <p:cNvPr id="6" name="Slide Number Placeholder 5">
            <a:extLst>
              <a:ext uri="{FF2B5EF4-FFF2-40B4-BE49-F238E27FC236}">
                <a16:creationId xmlns:a16="http://schemas.microsoft.com/office/drawing/2014/main" id="{90CE8D9E-59BD-DBC5-F43C-8A6A21AE2F10}"/>
              </a:ext>
            </a:extLst>
          </p:cNvPr>
          <p:cNvSpPr>
            <a:spLocks noGrp="1"/>
          </p:cNvSpPr>
          <p:nvPr>
            <p:ph type="sldNum" sz="quarter" idx="16"/>
          </p:nvPr>
        </p:nvSpPr>
        <p:spPr/>
        <p:txBody>
          <a:bodyPr/>
          <a:lstStyle/>
          <a:p>
            <a:fld id="{F54FFCAB-23D7-3F49-95CA-9546CAD17C82}" type="slidenum">
              <a:rPr lang="en-PE" smtClean="0"/>
              <a:t>‹#›</a:t>
            </a:fld>
            <a:endParaRPr lang="en-PE"/>
          </a:p>
        </p:txBody>
      </p:sp>
    </p:spTree>
    <p:extLst>
      <p:ext uri="{BB962C8B-B14F-4D97-AF65-F5344CB8AC3E}">
        <p14:creationId xmlns:p14="http://schemas.microsoft.com/office/powerpoint/2010/main" val="317411417"/>
      </p:ext>
    </p:extLst>
  </p:cSld>
  <p:clrMapOvr>
    <a:overrideClrMapping bg1="lt1" tx1="dk1" bg2="lt2" tx2="dk2" accent1="accent1" accent2="accent2" accent3="accent3" accent4="accent4" accent5="accent5" accent6="accent6" hlink="hlink" folHlink="folHlink"/>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Conclusion 2">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612648" y="1627318"/>
            <a:ext cx="8430768" cy="1842020"/>
          </a:xfrm>
        </p:spPr>
        <p:txBody>
          <a:bodyPr anchor="b">
            <a:normAutofit/>
          </a:bodyPr>
          <a:lstStyle>
            <a:lvl1pPr>
              <a:defRPr sz="6000">
                <a:gradFill>
                  <a:gsLst>
                    <a:gs pos="0">
                      <a:schemeClr val="accent2"/>
                    </a:gs>
                    <a:gs pos="100000">
                      <a:schemeClr val="accent5"/>
                    </a:gs>
                  </a:gsLst>
                  <a:lin ang="4200000" scaled="0"/>
                </a:gradFill>
              </a:defRPr>
            </a:lvl1pPr>
          </a:lstStyle>
          <a:p>
            <a:r>
              <a:rPr lang="en-US"/>
              <a:t>Click to edit Master title style</a:t>
            </a:r>
            <a:endParaRPr lang="en-US" dirty="0"/>
          </a:p>
        </p:txBody>
      </p:sp>
      <p:sp>
        <p:nvSpPr>
          <p:cNvPr id="7" name="Content Placeholder 6">
            <a:extLst>
              <a:ext uri="{FF2B5EF4-FFF2-40B4-BE49-F238E27FC236}">
                <a16:creationId xmlns:a16="http://schemas.microsoft.com/office/drawing/2014/main" id="{053FFEDA-E57B-DF13-2394-A1514E15F85A}"/>
              </a:ext>
            </a:extLst>
          </p:cNvPr>
          <p:cNvSpPr>
            <a:spLocks noGrp="1"/>
          </p:cNvSpPr>
          <p:nvPr>
            <p:ph sz="quarter" idx="14"/>
          </p:nvPr>
        </p:nvSpPr>
        <p:spPr>
          <a:xfrm>
            <a:off x="612648" y="3622673"/>
            <a:ext cx="8430768" cy="1609344"/>
          </a:xfrm>
        </p:spPr>
        <p:txBody>
          <a:bodyPr vert="horz" lIns="91440" tIns="45720" rIns="91440" bIns="45720" rtlCol="0">
            <a:normAutofit/>
          </a:bodyPr>
          <a:lstStyle>
            <a:lvl1pPr marL="0" indent="0">
              <a:buNone/>
              <a:defRPr lang="en-US" sz="2200" dirty="0"/>
            </a:lvl1pPr>
            <a:lvl2pPr marL="228600" indent="0">
              <a:buNone/>
              <a:defRPr lang="en-US" sz="1800" dirty="0"/>
            </a:lvl2pPr>
            <a:lvl3pPr marL="457200" indent="0">
              <a:buNone/>
              <a:defRPr lang="en-US" sz="1600" dirty="0"/>
            </a:lvl3pPr>
            <a:lvl4pPr marL="685800" indent="0">
              <a:buNone/>
              <a:defRPr lang="en-US" sz="1400" dirty="0"/>
            </a:lvl4pPr>
            <a:lvl5pPr marL="914400" indent="0">
              <a:buNone/>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7">
            <a:extLst>
              <a:ext uri="{FF2B5EF4-FFF2-40B4-BE49-F238E27FC236}">
                <a16:creationId xmlns:a16="http://schemas.microsoft.com/office/drawing/2014/main" id="{F664FAF8-D2CD-617D-EEE4-AFE7E979984A}"/>
              </a:ext>
            </a:extLst>
          </p:cNvPr>
          <p:cNvSpPr>
            <a:spLocks noGrp="1"/>
          </p:cNvSpPr>
          <p:nvPr>
            <p:ph type="ftr" sz="quarter" idx="16"/>
          </p:nvPr>
        </p:nvSpPr>
        <p:spPr/>
        <p:txBody>
          <a:bodyPr/>
          <a:lstStyle/>
          <a:p>
            <a:endParaRPr lang="en-PE"/>
          </a:p>
        </p:txBody>
      </p:sp>
      <p:sp>
        <p:nvSpPr>
          <p:cNvPr id="3" name="Date Placeholder 2">
            <a:extLst>
              <a:ext uri="{FF2B5EF4-FFF2-40B4-BE49-F238E27FC236}">
                <a16:creationId xmlns:a16="http://schemas.microsoft.com/office/drawing/2014/main" id="{7CAECC89-C65D-CAD6-3F7F-24F67D81DCF1}"/>
              </a:ext>
            </a:extLst>
          </p:cNvPr>
          <p:cNvSpPr>
            <a:spLocks noGrp="1"/>
          </p:cNvSpPr>
          <p:nvPr>
            <p:ph type="dt" sz="half" idx="15"/>
          </p:nvPr>
        </p:nvSpPr>
        <p:spPr/>
        <p:txBody>
          <a:bodyPr/>
          <a:lstStyle/>
          <a:p>
            <a:fld id="{282F22BF-EA3B-054A-B930-430EDE13925D}" type="datetimeFigureOut">
              <a:rPr lang="en-PE" smtClean="0"/>
              <a:t>10/23/2025</a:t>
            </a:fld>
            <a:endParaRPr lang="en-PE"/>
          </a:p>
        </p:txBody>
      </p:sp>
      <p:sp>
        <p:nvSpPr>
          <p:cNvPr id="9" name="Slide Number Placeholder 8">
            <a:extLst>
              <a:ext uri="{FF2B5EF4-FFF2-40B4-BE49-F238E27FC236}">
                <a16:creationId xmlns:a16="http://schemas.microsoft.com/office/drawing/2014/main" id="{B0DB779D-8A81-935C-F850-6C0DCAD5E6D1}"/>
              </a:ext>
            </a:extLst>
          </p:cNvPr>
          <p:cNvSpPr>
            <a:spLocks noGrp="1"/>
          </p:cNvSpPr>
          <p:nvPr>
            <p:ph type="sldNum" sz="quarter" idx="17"/>
          </p:nvPr>
        </p:nvSpPr>
        <p:spPr/>
        <p:txBody>
          <a:bodyPr/>
          <a:lstStyle/>
          <a:p>
            <a:fld id="{F54FFCAB-23D7-3F49-95CA-9546CAD17C82}" type="slidenum">
              <a:rPr lang="en-PE" smtClean="0"/>
              <a:t>‹#›</a:t>
            </a:fld>
            <a:endParaRPr lang="en-PE"/>
          </a:p>
        </p:txBody>
      </p:sp>
    </p:spTree>
    <p:extLst>
      <p:ext uri="{BB962C8B-B14F-4D97-AF65-F5344CB8AC3E}">
        <p14:creationId xmlns:p14="http://schemas.microsoft.com/office/powerpoint/2010/main" val="2674649452"/>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1">
    <p:bg>
      <p:bgRef idx="1001">
        <a:schemeClr val="bg1"/>
      </p:bgRef>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0FABB9A-1B5B-9306-B7B9-58E4E5E4EE0D}"/>
              </a:ext>
            </a:extLst>
          </p:cNvPr>
          <p:cNvSpPr/>
          <p:nvPr/>
        </p:nvSpPr>
        <p:spPr>
          <a:xfrm>
            <a:off x="0" y="0"/>
            <a:ext cx="12192000" cy="6858000"/>
          </a:xfrm>
          <a:prstGeom prst="rect">
            <a:avLst/>
          </a:prstGeom>
          <a:solidFill>
            <a:schemeClr val="bg2"/>
          </a:solidFill>
          <a:ln w="1905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1F155489-796B-CDF9-06C2-583941E589F7}"/>
              </a:ext>
            </a:extLst>
          </p:cNvPr>
          <p:cNvGrpSpPr/>
          <p:nvPr/>
        </p:nvGrpSpPr>
        <p:grpSpPr>
          <a:xfrm>
            <a:off x="0" y="0"/>
            <a:ext cx="12192000" cy="6867144"/>
            <a:chOff x="0" y="-7622"/>
            <a:chExt cx="12192000" cy="6894986"/>
          </a:xfrm>
        </p:grpSpPr>
        <p:sp>
          <p:nvSpPr>
            <p:cNvPr id="8" name="Rectangle 7">
              <a:extLst>
                <a:ext uri="{FF2B5EF4-FFF2-40B4-BE49-F238E27FC236}">
                  <a16:creationId xmlns:a16="http://schemas.microsoft.com/office/drawing/2014/main" id="{4F31A197-F740-DCA2-902E-29B890C31486}"/>
                </a:ext>
                <a:ext uri="{C183D7F6-B498-43B3-948B-1728B52AA6E4}">
                  <adec:decorative xmlns:adec="http://schemas.microsoft.com/office/drawing/2017/decorative" val="1"/>
                </a:ext>
              </a:extLst>
            </p:cNvPr>
            <p:cNvSpPr/>
            <p:nvPr/>
          </p:nvSpPr>
          <p:spPr>
            <a:xfrm rot="10800000">
              <a:off x="0" y="-7621"/>
              <a:ext cx="12192000" cy="6887364"/>
            </a:xfrm>
            <a:prstGeom prst="rect">
              <a:avLst/>
            </a:prstGeom>
            <a:gradFill>
              <a:gsLst>
                <a:gs pos="8000">
                  <a:schemeClr val="accent5"/>
                </a:gs>
                <a:gs pos="100000">
                  <a:schemeClr val="accent2"/>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9" name="Rectangle 8">
              <a:extLst>
                <a:ext uri="{FF2B5EF4-FFF2-40B4-BE49-F238E27FC236}">
                  <a16:creationId xmlns:a16="http://schemas.microsoft.com/office/drawing/2014/main" id="{35C02513-E6E5-DFFD-29B1-02BE448BAD59}"/>
                </a:ext>
                <a:ext uri="{C183D7F6-B498-43B3-948B-1728B52AA6E4}">
                  <adec:decorative xmlns:adec="http://schemas.microsoft.com/office/drawing/2017/decorative" val="1"/>
                </a:ext>
              </a:extLst>
            </p:cNvPr>
            <p:cNvSpPr/>
            <p:nvPr/>
          </p:nvSpPr>
          <p:spPr>
            <a:xfrm>
              <a:off x="399" y="0"/>
              <a:ext cx="8216919" cy="6887364"/>
            </a:xfrm>
            <a:prstGeom prst="rect">
              <a:avLst/>
            </a:prstGeom>
            <a:gradFill flip="none" rotWithShape="1">
              <a:gsLst>
                <a:gs pos="0">
                  <a:schemeClr val="accent5">
                    <a:lumMod val="75000"/>
                    <a:alpha val="79000"/>
                  </a:schemeClr>
                </a:gs>
                <a:gs pos="40000">
                  <a:schemeClr val="accent5">
                    <a:lumMod val="60000"/>
                    <a:lumOff val="40000"/>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0" name="Rectangle 9">
              <a:extLst>
                <a:ext uri="{FF2B5EF4-FFF2-40B4-BE49-F238E27FC236}">
                  <a16:creationId xmlns:a16="http://schemas.microsoft.com/office/drawing/2014/main" id="{6FE184C5-789F-C980-F425-AF26045C8F03}"/>
                </a:ext>
                <a:ext uri="{C183D7F6-B498-43B3-948B-1728B52AA6E4}">
                  <adec:decorative xmlns:adec="http://schemas.microsoft.com/office/drawing/2017/decorative" val="1"/>
                </a:ext>
              </a:extLst>
            </p:cNvPr>
            <p:cNvSpPr/>
            <p:nvPr/>
          </p:nvSpPr>
          <p:spPr>
            <a:xfrm>
              <a:off x="3739978" y="-7622"/>
              <a:ext cx="8451623" cy="6887367"/>
            </a:xfrm>
            <a:prstGeom prst="rect">
              <a:avLst/>
            </a:prstGeom>
            <a:gradFill>
              <a:gsLst>
                <a:gs pos="0">
                  <a:schemeClr val="accent5">
                    <a:lumMod val="75000"/>
                    <a:alpha val="67000"/>
                  </a:schemeClr>
                </a:gs>
                <a:gs pos="60000">
                  <a:schemeClr val="accent5">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1" name="Rectangle 10">
              <a:extLst>
                <a:ext uri="{FF2B5EF4-FFF2-40B4-BE49-F238E27FC236}">
                  <a16:creationId xmlns:a16="http://schemas.microsoft.com/office/drawing/2014/main" id="{BE6801FB-115C-F074-E428-F4A4A588BCE7}"/>
                </a:ext>
                <a:ext uri="{C183D7F6-B498-43B3-948B-1728B52AA6E4}">
                  <adec:decorative xmlns:adec="http://schemas.microsoft.com/office/drawing/2017/decorative" val="1"/>
                </a:ext>
              </a:extLst>
            </p:cNvPr>
            <p:cNvSpPr/>
            <p:nvPr/>
          </p:nvSpPr>
          <p:spPr>
            <a:xfrm rot="10800000">
              <a:off x="9127281" y="7060"/>
              <a:ext cx="3064320" cy="6872683"/>
            </a:xfrm>
            <a:prstGeom prst="rect">
              <a:avLst/>
            </a:prstGeom>
            <a:gradFill flip="none" rotWithShape="1">
              <a:gsLst>
                <a:gs pos="0">
                  <a:schemeClr val="accent2">
                    <a:alpha val="88000"/>
                  </a:schemeClr>
                </a:gs>
                <a:gs pos="56000">
                  <a:schemeClr val="accent2">
                    <a:alpha val="0"/>
                  </a:schemeClr>
                </a:gs>
              </a:gsLst>
              <a:lin ang="12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solidFill>
                  <a:srgbClr val="FFFFFF"/>
                </a:solidFill>
              </a:endParaRPr>
            </a:p>
          </p:txBody>
        </p:sp>
      </p:grpSp>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2386584" y="1371600"/>
            <a:ext cx="7498080" cy="2386584"/>
          </a:xfrm>
        </p:spPr>
        <p:txBody>
          <a:bodyPr anchor="b" anchorCtr="0">
            <a:normAutofit/>
          </a:bodyPr>
          <a:lstStyle>
            <a:lvl1pPr algn="ctr">
              <a:defRPr sz="400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2386584" y="3877056"/>
            <a:ext cx="7498080" cy="1655064"/>
          </a:xfrm>
        </p:spPr>
        <p:txBody>
          <a:bodyPr anchor="t">
            <a:normAutofit/>
          </a:bodyPr>
          <a:lstStyle>
            <a:lvl1pPr marL="0" indent="0" algn="ctr">
              <a:buNone/>
              <a:defRPr sz="1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5" name="Footer Placeholder 4">
            <a:extLst>
              <a:ext uri="{FF2B5EF4-FFF2-40B4-BE49-F238E27FC236}">
                <a16:creationId xmlns:a16="http://schemas.microsoft.com/office/drawing/2014/main" id="{B2B0F5B7-78E6-2702-0F8C-122F4D21C908}"/>
              </a:ext>
            </a:extLst>
          </p:cNvPr>
          <p:cNvSpPr>
            <a:spLocks noGrp="1"/>
          </p:cNvSpPr>
          <p:nvPr>
            <p:ph type="ftr" sz="quarter" idx="11"/>
          </p:nvPr>
        </p:nvSpPr>
        <p:spPr/>
        <p:txBody>
          <a:bodyPr/>
          <a:lstStyle>
            <a:lvl1pPr>
              <a:defRPr>
                <a:solidFill>
                  <a:schemeClr val="bg1"/>
                </a:solidFill>
              </a:defRPr>
            </a:lvl1pPr>
          </a:lstStyle>
          <a:p>
            <a:endParaRPr lang="en-PE"/>
          </a:p>
        </p:txBody>
      </p:sp>
      <p:sp>
        <p:nvSpPr>
          <p:cNvPr id="4" name="Date Placeholder 3">
            <a:extLst>
              <a:ext uri="{FF2B5EF4-FFF2-40B4-BE49-F238E27FC236}">
                <a16:creationId xmlns:a16="http://schemas.microsoft.com/office/drawing/2014/main" id="{1F96BEF7-236A-87FA-F0D9-F4515D8135D3}"/>
              </a:ext>
            </a:extLst>
          </p:cNvPr>
          <p:cNvSpPr>
            <a:spLocks noGrp="1"/>
          </p:cNvSpPr>
          <p:nvPr>
            <p:ph type="dt" sz="half" idx="10"/>
          </p:nvPr>
        </p:nvSpPr>
        <p:spPr/>
        <p:txBody>
          <a:bodyPr/>
          <a:lstStyle>
            <a:lvl1pPr>
              <a:defRPr>
                <a:solidFill>
                  <a:schemeClr val="bg1"/>
                </a:solidFill>
              </a:defRPr>
            </a:lvl1pPr>
          </a:lstStyle>
          <a:p>
            <a:fld id="{282F22BF-EA3B-054A-B930-430EDE13925D}" type="datetimeFigureOut">
              <a:rPr lang="en-PE" smtClean="0"/>
              <a:t>10/23/2025</a:t>
            </a:fld>
            <a:endParaRPr lang="en-PE"/>
          </a:p>
        </p:txBody>
      </p:sp>
      <p:sp>
        <p:nvSpPr>
          <p:cNvPr id="6" name="Slide Number Placeholder 5">
            <a:extLst>
              <a:ext uri="{FF2B5EF4-FFF2-40B4-BE49-F238E27FC236}">
                <a16:creationId xmlns:a16="http://schemas.microsoft.com/office/drawing/2014/main" id="{4929C8F0-DE20-1DBB-6A42-CBFFAE15D7E6}"/>
              </a:ext>
            </a:extLst>
          </p:cNvPr>
          <p:cNvSpPr>
            <a:spLocks noGrp="1"/>
          </p:cNvSpPr>
          <p:nvPr>
            <p:ph type="sldNum" sz="quarter" idx="12"/>
          </p:nvPr>
        </p:nvSpPr>
        <p:spPr/>
        <p:txBody>
          <a:bodyPr/>
          <a:lstStyle>
            <a:lvl1pPr>
              <a:defRPr>
                <a:solidFill>
                  <a:schemeClr val="bg1"/>
                </a:solidFill>
              </a:defRPr>
            </a:lvl1pPr>
          </a:lstStyle>
          <a:p>
            <a:fld id="{F54FFCAB-23D7-3F49-95CA-9546CAD17C82}" type="slidenum">
              <a:rPr lang="en-PE" smtClean="0"/>
              <a:t>‹#›</a:t>
            </a:fld>
            <a:endParaRPr lang="en-PE"/>
          </a:p>
        </p:txBody>
      </p:sp>
    </p:spTree>
    <p:extLst>
      <p:ext uri="{BB962C8B-B14F-4D97-AF65-F5344CB8AC3E}">
        <p14:creationId xmlns:p14="http://schemas.microsoft.com/office/powerpoint/2010/main" val="614447878"/>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2">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612648" y="429768"/>
            <a:ext cx="9336024" cy="3776472"/>
          </a:xfrm>
        </p:spPr>
        <p:txBody>
          <a:bodyPr vert="horz" lIns="91440" tIns="45720" rIns="91440" bIns="45720" rtlCol="0" anchor="t">
            <a:normAutofit/>
          </a:bodyPr>
          <a:lstStyle>
            <a:lvl1pPr>
              <a:defRPr lang="en-US" sz="8000" dirty="0">
                <a:gradFill>
                  <a:gsLst>
                    <a:gs pos="0">
                      <a:schemeClr val="accent5"/>
                    </a:gs>
                    <a:gs pos="100000">
                      <a:schemeClr val="accent2"/>
                    </a:gs>
                  </a:gsLst>
                  <a:lin ang="6000000" scaled="0"/>
                </a:gradFill>
              </a:defRPr>
            </a:lvl1pPr>
          </a:lstStyle>
          <a:p>
            <a:pPr lvl="0"/>
            <a:r>
              <a:rPr lang="en-US"/>
              <a:t>Click to edit Master title style</a:t>
            </a:r>
            <a:endParaRPr lang="en-US" dirty="0"/>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612648" y="4663440"/>
            <a:ext cx="6903720" cy="1344168"/>
          </a:xfrm>
        </p:spPr>
        <p:txBody>
          <a:bodyPr vert="horz" lIns="91440" tIns="45720" rIns="91440" bIns="45720" rtlCol="0" anchor="ctr">
            <a:normAutofit/>
          </a:bodyPr>
          <a:lstStyle>
            <a:lvl1pPr marL="0" indent="0">
              <a:buNone/>
              <a:defRPr lang="en-US" sz="2000" dirty="0"/>
            </a:lvl1pPr>
          </a:lstStyle>
          <a:p>
            <a:pPr lvl="0"/>
            <a:r>
              <a:rPr lang="en-US"/>
              <a:t>Click to edit Master subtitle style</a:t>
            </a:r>
            <a:endParaRPr lang="en-US" dirty="0"/>
          </a:p>
        </p:txBody>
      </p:sp>
      <p:sp>
        <p:nvSpPr>
          <p:cNvPr id="5" name="Footer Placeholder 4">
            <a:extLst>
              <a:ext uri="{FF2B5EF4-FFF2-40B4-BE49-F238E27FC236}">
                <a16:creationId xmlns:a16="http://schemas.microsoft.com/office/drawing/2014/main" id="{50AAE0C5-AA7D-C4A0-BB09-3D328C8523AC}"/>
              </a:ext>
            </a:extLst>
          </p:cNvPr>
          <p:cNvSpPr>
            <a:spLocks noGrp="1"/>
          </p:cNvSpPr>
          <p:nvPr>
            <p:ph type="ftr" sz="quarter" idx="11"/>
          </p:nvPr>
        </p:nvSpPr>
        <p:spPr/>
        <p:txBody>
          <a:bodyPr/>
          <a:lstStyle/>
          <a:p>
            <a:endParaRPr lang="en-PE"/>
          </a:p>
        </p:txBody>
      </p:sp>
      <p:sp>
        <p:nvSpPr>
          <p:cNvPr id="4" name="Date Placeholder 3">
            <a:extLst>
              <a:ext uri="{FF2B5EF4-FFF2-40B4-BE49-F238E27FC236}">
                <a16:creationId xmlns:a16="http://schemas.microsoft.com/office/drawing/2014/main" id="{F8454691-E40E-1B02-C9B2-FD70013E0175}"/>
              </a:ext>
            </a:extLst>
          </p:cNvPr>
          <p:cNvSpPr>
            <a:spLocks noGrp="1"/>
          </p:cNvSpPr>
          <p:nvPr>
            <p:ph type="dt" sz="half" idx="10"/>
          </p:nvPr>
        </p:nvSpPr>
        <p:spPr/>
        <p:txBody>
          <a:bodyPr/>
          <a:lstStyle/>
          <a:p>
            <a:fld id="{282F22BF-EA3B-054A-B930-430EDE13925D}" type="datetimeFigureOut">
              <a:rPr lang="en-PE" smtClean="0"/>
              <a:t>10/23/2025</a:t>
            </a:fld>
            <a:endParaRPr lang="en-PE"/>
          </a:p>
        </p:txBody>
      </p:sp>
      <p:sp>
        <p:nvSpPr>
          <p:cNvPr id="6" name="Slide Number Placeholder 5">
            <a:extLst>
              <a:ext uri="{FF2B5EF4-FFF2-40B4-BE49-F238E27FC236}">
                <a16:creationId xmlns:a16="http://schemas.microsoft.com/office/drawing/2014/main" id="{8D766BF4-6BB2-066C-5243-2D5CF17BA496}"/>
              </a:ext>
            </a:extLst>
          </p:cNvPr>
          <p:cNvSpPr>
            <a:spLocks noGrp="1"/>
          </p:cNvSpPr>
          <p:nvPr>
            <p:ph type="sldNum" sz="quarter" idx="12"/>
          </p:nvPr>
        </p:nvSpPr>
        <p:spPr/>
        <p:txBody>
          <a:bodyPr/>
          <a:lstStyle/>
          <a:p>
            <a:fld id="{F54FFCAB-23D7-3F49-95CA-9546CAD17C82}" type="slidenum">
              <a:rPr lang="en-PE" smtClean="0"/>
              <a:t>‹#›</a:t>
            </a:fld>
            <a:endParaRPr lang="en-PE"/>
          </a:p>
        </p:txBody>
      </p:sp>
    </p:spTree>
    <p:extLst>
      <p:ext uri="{BB962C8B-B14F-4D97-AF65-F5344CB8AC3E}">
        <p14:creationId xmlns:p14="http://schemas.microsoft.com/office/powerpoint/2010/main" val="4033202893"/>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3">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9FFFB07-15C3-5030-73A7-6D0EBC2FB180}"/>
              </a:ext>
            </a:extLst>
          </p:cNvPr>
          <p:cNvSpPr/>
          <p:nvPr/>
        </p:nvSpPr>
        <p:spPr>
          <a:xfrm>
            <a:off x="0" y="0"/>
            <a:ext cx="12192000" cy="6858000"/>
          </a:xfrm>
          <a:prstGeom prst="rect">
            <a:avLst/>
          </a:prstGeom>
          <a:solidFill>
            <a:schemeClr val="bg2"/>
          </a:solidFill>
          <a:ln w="1905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1FFC67F9-A48C-BB0E-03C5-9C32A6BB8C5D}"/>
              </a:ext>
            </a:extLst>
          </p:cNvPr>
          <p:cNvSpPr/>
          <p:nvPr/>
        </p:nvSpPr>
        <p:spPr>
          <a:xfrm rot="16200000" flipH="1">
            <a:off x="2666999" y="-2667000"/>
            <a:ext cx="6857999" cy="12192002"/>
          </a:xfrm>
          <a:prstGeom prst="rect">
            <a:avLst/>
          </a:prstGeom>
          <a:gradFill>
            <a:gsLst>
              <a:gs pos="0">
                <a:schemeClr val="accent2"/>
              </a:gs>
              <a:gs pos="94000">
                <a:schemeClr val="accent5"/>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9" name="Rectangle 8">
            <a:extLst>
              <a:ext uri="{FF2B5EF4-FFF2-40B4-BE49-F238E27FC236}">
                <a16:creationId xmlns:a16="http://schemas.microsoft.com/office/drawing/2014/main" id="{8A2436E8-8599-9171-B0E5-3A3CED0AE2C4}"/>
              </a:ext>
            </a:extLst>
          </p:cNvPr>
          <p:cNvSpPr/>
          <p:nvPr/>
        </p:nvSpPr>
        <p:spPr>
          <a:xfrm rot="5400000" flipH="1">
            <a:off x="2719785" y="-1537266"/>
            <a:ext cx="5669226" cy="11108800"/>
          </a:xfrm>
          <a:prstGeom prst="rect">
            <a:avLst/>
          </a:prstGeom>
          <a:gradFill flip="none" rotWithShape="1">
            <a:gsLst>
              <a:gs pos="0">
                <a:schemeClr val="accent5">
                  <a:lumMod val="75000"/>
                  <a:alpha val="90000"/>
                </a:schemeClr>
              </a:gs>
              <a:gs pos="39000">
                <a:schemeClr val="accent5">
                  <a:lumMod val="60000"/>
                  <a:lumOff val="40000"/>
                  <a:alpha val="0"/>
                </a:schemeClr>
              </a:gs>
            </a:gsLst>
            <a:lin ang="21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0" name="Rectangle 9">
            <a:extLst>
              <a:ext uri="{FF2B5EF4-FFF2-40B4-BE49-F238E27FC236}">
                <a16:creationId xmlns:a16="http://schemas.microsoft.com/office/drawing/2014/main" id="{9D052CAB-57CB-D9A8-5BBE-F7898C5ECEE0}"/>
              </a:ext>
              <a:ext uri="{C183D7F6-B498-43B3-948B-1728B52AA6E4}">
                <adec:decorative xmlns:adec="http://schemas.microsoft.com/office/drawing/2017/decorative" val="1"/>
              </a:ext>
            </a:extLst>
          </p:cNvPr>
          <p:cNvSpPr/>
          <p:nvPr/>
        </p:nvSpPr>
        <p:spPr>
          <a:xfrm rot="16200000" flipH="1">
            <a:off x="-648303" y="636301"/>
            <a:ext cx="6870003" cy="5573396"/>
          </a:xfrm>
          <a:prstGeom prst="rect">
            <a:avLst/>
          </a:prstGeom>
          <a:gradFill flip="none" rotWithShape="1">
            <a:gsLst>
              <a:gs pos="2000">
                <a:schemeClr val="accent2">
                  <a:lumMod val="75000"/>
                </a:schemeClr>
              </a:gs>
              <a:gs pos="37000">
                <a:schemeClr val="accent2">
                  <a:alpha val="0"/>
                </a:schemeClr>
              </a:gs>
            </a:gsLst>
            <a:lin ang="36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solidFill>
                <a:srgbClr val="FFFFFF"/>
              </a:solidFill>
            </a:endParaRPr>
          </a:p>
        </p:txBody>
      </p:sp>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612648" y="429768"/>
            <a:ext cx="9336024" cy="3776472"/>
          </a:xfrm>
        </p:spPr>
        <p:txBody>
          <a:bodyPr vert="horz" lIns="91440" tIns="45720" rIns="91440" bIns="45720" rtlCol="0" anchor="t">
            <a:normAutofit/>
          </a:bodyPr>
          <a:lstStyle>
            <a:lvl1pPr>
              <a:defRPr lang="en-US" sz="8000" dirty="0">
                <a:solidFill>
                  <a:schemeClr val="bg1"/>
                </a:solidFill>
              </a:defRPr>
            </a:lvl1pPr>
          </a:lstStyle>
          <a:p>
            <a:pPr lvl="0"/>
            <a:r>
              <a:rPr lang="en-US"/>
              <a:t>Click to edit Master title style</a:t>
            </a:r>
            <a:endParaRPr lang="en-US" dirty="0"/>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612648" y="4663440"/>
            <a:ext cx="6903720" cy="1344168"/>
          </a:xfrm>
        </p:spPr>
        <p:txBody>
          <a:bodyPr vert="horz" lIns="91440" tIns="45720" rIns="91440" bIns="45720" rtlCol="0" anchor="ctr">
            <a:normAutofit/>
          </a:bodyPr>
          <a:lstStyle>
            <a:lvl1pPr marL="0" indent="0">
              <a:buNone/>
              <a:defRPr lang="en-US" sz="2000" dirty="0">
                <a:solidFill>
                  <a:schemeClr val="bg1"/>
                </a:solidFill>
              </a:defRPr>
            </a:lvl1pPr>
          </a:lstStyle>
          <a:p>
            <a:pPr lvl="0"/>
            <a:r>
              <a:rPr lang="en-US"/>
              <a:t>Click to edit Master subtitle style</a:t>
            </a:r>
            <a:endParaRPr lang="en-US" dirty="0"/>
          </a:p>
        </p:txBody>
      </p:sp>
      <p:sp>
        <p:nvSpPr>
          <p:cNvPr id="12" name="Footer Placeholder 11">
            <a:extLst>
              <a:ext uri="{FF2B5EF4-FFF2-40B4-BE49-F238E27FC236}">
                <a16:creationId xmlns:a16="http://schemas.microsoft.com/office/drawing/2014/main" id="{1EF90BDF-2A3B-8AD7-6EE4-11ED28664F7A}"/>
              </a:ext>
            </a:extLst>
          </p:cNvPr>
          <p:cNvSpPr>
            <a:spLocks noGrp="1"/>
          </p:cNvSpPr>
          <p:nvPr>
            <p:ph type="ftr" sz="quarter" idx="11"/>
          </p:nvPr>
        </p:nvSpPr>
        <p:spPr/>
        <p:txBody>
          <a:bodyPr/>
          <a:lstStyle>
            <a:lvl1pPr>
              <a:defRPr>
                <a:solidFill>
                  <a:schemeClr val="bg1"/>
                </a:solidFill>
              </a:defRPr>
            </a:lvl1pPr>
          </a:lstStyle>
          <a:p>
            <a:endParaRPr lang="en-PE"/>
          </a:p>
        </p:txBody>
      </p:sp>
      <p:sp>
        <p:nvSpPr>
          <p:cNvPr id="11" name="Date Placeholder 10">
            <a:extLst>
              <a:ext uri="{FF2B5EF4-FFF2-40B4-BE49-F238E27FC236}">
                <a16:creationId xmlns:a16="http://schemas.microsoft.com/office/drawing/2014/main" id="{81B66C1B-A1AD-A2BC-11D8-9AEA5E834AAC}"/>
              </a:ext>
            </a:extLst>
          </p:cNvPr>
          <p:cNvSpPr>
            <a:spLocks noGrp="1"/>
          </p:cNvSpPr>
          <p:nvPr>
            <p:ph type="dt" sz="half" idx="10"/>
          </p:nvPr>
        </p:nvSpPr>
        <p:spPr/>
        <p:txBody>
          <a:bodyPr/>
          <a:lstStyle>
            <a:lvl1pPr>
              <a:defRPr>
                <a:solidFill>
                  <a:schemeClr val="bg1"/>
                </a:solidFill>
              </a:defRPr>
            </a:lvl1pPr>
          </a:lstStyle>
          <a:p>
            <a:fld id="{282F22BF-EA3B-054A-B930-430EDE13925D}" type="datetimeFigureOut">
              <a:rPr lang="en-PE" smtClean="0"/>
              <a:t>10/23/2025</a:t>
            </a:fld>
            <a:endParaRPr lang="en-PE"/>
          </a:p>
        </p:txBody>
      </p:sp>
      <p:sp>
        <p:nvSpPr>
          <p:cNvPr id="13" name="Slide Number Placeholder 12">
            <a:extLst>
              <a:ext uri="{FF2B5EF4-FFF2-40B4-BE49-F238E27FC236}">
                <a16:creationId xmlns:a16="http://schemas.microsoft.com/office/drawing/2014/main" id="{9A384A4A-7C42-E7AC-02FD-B65B61D21490}"/>
              </a:ext>
            </a:extLst>
          </p:cNvPr>
          <p:cNvSpPr>
            <a:spLocks noGrp="1"/>
          </p:cNvSpPr>
          <p:nvPr>
            <p:ph type="sldNum" sz="quarter" idx="12"/>
          </p:nvPr>
        </p:nvSpPr>
        <p:spPr/>
        <p:txBody>
          <a:bodyPr/>
          <a:lstStyle>
            <a:lvl1pPr>
              <a:defRPr>
                <a:solidFill>
                  <a:schemeClr val="bg1"/>
                </a:solidFill>
              </a:defRPr>
            </a:lvl1pPr>
          </a:lstStyle>
          <a:p>
            <a:fld id="{F54FFCAB-23D7-3F49-95CA-9546CAD17C82}" type="slidenum">
              <a:rPr lang="en-PE" smtClean="0"/>
              <a:t>‹#›</a:t>
            </a:fld>
            <a:endParaRPr lang="en-PE"/>
          </a:p>
        </p:txBody>
      </p:sp>
    </p:spTree>
    <p:extLst>
      <p:ext uri="{BB962C8B-B14F-4D97-AF65-F5344CB8AC3E}">
        <p14:creationId xmlns:p14="http://schemas.microsoft.com/office/powerpoint/2010/main" val="549574349"/>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ection Header">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92EA34-13CC-54C1-DE3D-4F1D5D55C9A7}"/>
              </a:ext>
            </a:extLst>
          </p:cNvPr>
          <p:cNvSpPr>
            <a:spLocks noGrp="1"/>
          </p:cNvSpPr>
          <p:nvPr>
            <p:ph type="title"/>
          </p:nvPr>
        </p:nvSpPr>
        <p:spPr>
          <a:xfrm>
            <a:off x="612647" y="2093976"/>
            <a:ext cx="7271895" cy="4178808"/>
          </a:xfrm>
        </p:spPr>
        <p:txBody>
          <a:bodyPr vert="horz" lIns="91440" tIns="45720" rIns="91440" bIns="45720" rtlCol="0" anchor="b">
            <a:normAutofit/>
          </a:bodyPr>
          <a:lstStyle>
            <a:lvl1pPr>
              <a:defRPr lang="en-US" sz="7200" dirty="0">
                <a:gradFill>
                  <a:gsLst>
                    <a:gs pos="0">
                      <a:schemeClr val="accent5"/>
                    </a:gs>
                    <a:gs pos="100000">
                      <a:schemeClr val="accent2"/>
                    </a:gs>
                  </a:gsLst>
                  <a:lin ang="6000000" scaled="0"/>
                </a:gradFill>
              </a:defRPr>
            </a:lvl1pPr>
          </a:lstStyle>
          <a:p>
            <a:pPr lvl="0"/>
            <a:r>
              <a:rPr lang="en-US"/>
              <a:t>Click to edit Master title style</a:t>
            </a:r>
            <a:endParaRPr lang="en-US" dirty="0"/>
          </a:p>
        </p:txBody>
      </p:sp>
      <p:sp>
        <p:nvSpPr>
          <p:cNvPr id="5" name="Footer Placeholder 4">
            <a:extLst>
              <a:ext uri="{FF2B5EF4-FFF2-40B4-BE49-F238E27FC236}">
                <a16:creationId xmlns:a16="http://schemas.microsoft.com/office/drawing/2014/main" id="{028F8ECD-BC5C-69B8-45CB-D6C697E807BB}"/>
              </a:ext>
            </a:extLst>
          </p:cNvPr>
          <p:cNvSpPr>
            <a:spLocks noGrp="1"/>
          </p:cNvSpPr>
          <p:nvPr>
            <p:ph type="ftr" sz="quarter" idx="11"/>
          </p:nvPr>
        </p:nvSpPr>
        <p:spPr/>
        <p:txBody>
          <a:bodyPr/>
          <a:lstStyle/>
          <a:p>
            <a:endParaRPr lang="en-PE"/>
          </a:p>
        </p:txBody>
      </p:sp>
      <p:sp>
        <p:nvSpPr>
          <p:cNvPr id="4" name="Date Placeholder 3">
            <a:extLst>
              <a:ext uri="{FF2B5EF4-FFF2-40B4-BE49-F238E27FC236}">
                <a16:creationId xmlns:a16="http://schemas.microsoft.com/office/drawing/2014/main" id="{57F97286-C615-453F-E284-B5C22987E2C1}"/>
              </a:ext>
            </a:extLst>
          </p:cNvPr>
          <p:cNvSpPr>
            <a:spLocks noGrp="1"/>
          </p:cNvSpPr>
          <p:nvPr>
            <p:ph type="dt" sz="half" idx="10"/>
          </p:nvPr>
        </p:nvSpPr>
        <p:spPr/>
        <p:txBody>
          <a:bodyPr/>
          <a:lstStyle/>
          <a:p>
            <a:fld id="{282F22BF-EA3B-054A-B930-430EDE13925D}" type="datetimeFigureOut">
              <a:rPr lang="en-PE" smtClean="0"/>
              <a:t>10/23/2025</a:t>
            </a:fld>
            <a:endParaRPr lang="en-PE"/>
          </a:p>
        </p:txBody>
      </p:sp>
      <p:sp>
        <p:nvSpPr>
          <p:cNvPr id="6" name="Slide Number Placeholder 5">
            <a:extLst>
              <a:ext uri="{FF2B5EF4-FFF2-40B4-BE49-F238E27FC236}">
                <a16:creationId xmlns:a16="http://schemas.microsoft.com/office/drawing/2014/main" id="{96A721B8-1357-D164-0082-D2B50441B990}"/>
              </a:ext>
            </a:extLst>
          </p:cNvPr>
          <p:cNvSpPr>
            <a:spLocks noGrp="1"/>
          </p:cNvSpPr>
          <p:nvPr>
            <p:ph type="sldNum" sz="quarter" idx="12"/>
          </p:nvPr>
        </p:nvSpPr>
        <p:spPr/>
        <p:txBody>
          <a:bodyPr/>
          <a:lstStyle/>
          <a:p>
            <a:fld id="{F54FFCAB-23D7-3F49-95CA-9546CAD17C82}" type="slidenum">
              <a:rPr lang="en-PE" smtClean="0"/>
              <a:t>‹#›</a:t>
            </a:fld>
            <a:endParaRPr lang="en-PE"/>
          </a:p>
        </p:txBody>
      </p:sp>
    </p:spTree>
    <p:extLst>
      <p:ext uri="{BB962C8B-B14F-4D97-AF65-F5344CB8AC3E}">
        <p14:creationId xmlns:p14="http://schemas.microsoft.com/office/powerpoint/2010/main" val="1656048806"/>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5BFB69-9245-EC58-F1DE-FEB625BD336A}"/>
              </a:ext>
            </a:extLst>
          </p:cNvPr>
          <p:cNvSpPr>
            <a:spLocks noGrp="1"/>
          </p:cNvSpPr>
          <p:nvPr>
            <p:ph type="title"/>
          </p:nvPr>
        </p:nvSpPr>
        <p:spPr>
          <a:xfrm>
            <a:off x="612648" y="502920"/>
            <a:ext cx="10954512" cy="1197864"/>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5516AFD5-5144-C460-0CA4-644BC4A93C02}"/>
              </a:ext>
            </a:extLst>
          </p:cNvPr>
          <p:cNvSpPr>
            <a:spLocks noGrp="1"/>
          </p:cNvSpPr>
          <p:nvPr>
            <p:ph type="body" idx="1"/>
          </p:nvPr>
        </p:nvSpPr>
        <p:spPr>
          <a:xfrm>
            <a:off x="612648" y="1801368"/>
            <a:ext cx="10954512" cy="448056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D4E1B7C8-DA74-800B-EE14-A39E9DB32DE4}"/>
              </a:ext>
            </a:extLst>
          </p:cNvPr>
          <p:cNvSpPr>
            <a:spLocks noGrp="1"/>
          </p:cNvSpPr>
          <p:nvPr>
            <p:ph type="ftr" sz="quarter" idx="3"/>
          </p:nvPr>
        </p:nvSpPr>
        <p:spPr>
          <a:xfrm>
            <a:off x="612648" y="6318504"/>
            <a:ext cx="4096512" cy="365760"/>
          </a:xfrm>
          <a:prstGeom prst="rect">
            <a:avLst/>
          </a:prstGeom>
        </p:spPr>
        <p:txBody>
          <a:bodyPr vert="horz" lIns="91440" tIns="45720" rIns="91440" bIns="45720" rtlCol="0" anchor="ctr"/>
          <a:lstStyle>
            <a:lvl1pPr algn="l">
              <a:defRPr sz="850">
                <a:solidFill>
                  <a:schemeClr val="tx1"/>
                </a:solidFill>
              </a:defRPr>
            </a:lvl1pPr>
          </a:lstStyle>
          <a:p>
            <a:endParaRPr lang="en-PE"/>
          </a:p>
        </p:txBody>
      </p:sp>
      <p:sp>
        <p:nvSpPr>
          <p:cNvPr id="4" name="Date Placeholder 3">
            <a:extLst>
              <a:ext uri="{FF2B5EF4-FFF2-40B4-BE49-F238E27FC236}">
                <a16:creationId xmlns:a16="http://schemas.microsoft.com/office/drawing/2014/main" id="{3995753E-AF8A-7E04-8A1A-205B755A0215}"/>
              </a:ext>
            </a:extLst>
          </p:cNvPr>
          <p:cNvSpPr>
            <a:spLocks noGrp="1"/>
          </p:cNvSpPr>
          <p:nvPr>
            <p:ph type="dt" sz="half" idx="2"/>
          </p:nvPr>
        </p:nvSpPr>
        <p:spPr>
          <a:xfrm>
            <a:off x="8430768" y="6318504"/>
            <a:ext cx="3136392" cy="365760"/>
          </a:xfrm>
          <a:prstGeom prst="rect">
            <a:avLst/>
          </a:prstGeom>
        </p:spPr>
        <p:txBody>
          <a:bodyPr vert="horz" lIns="91440" tIns="45720" rIns="91440" bIns="45720" rtlCol="0" anchor="ctr"/>
          <a:lstStyle>
            <a:lvl1pPr algn="r">
              <a:defRPr sz="850">
                <a:solidFill>
                  <a:schemeClr val="tx1"/>
                </a:solidFill>
              </a:defRPr>
            </a:lvl1pPr>
          </a:lstStyle>
          <a:p>
            <a:fld id="{282F22BF-EA3B-054A-B930-430EDE13925D}" type="datetimeFigureOut">
              <a:rPr lang="en-PE" smtClean="0"/>
              <a:t>10/23/2025</a:t>
            </a:fld>
            <a:endParaRPr lang="en-PE"/>
          </a:p>
        </p:txBody>
      </p:sp>
      <p:sp>
        <p:nvSpPr>
          <p:cNvPr id="6" name="Slide Number Placeholder 5">
            <a:extLst>
              <a:ext uri="{FF2B5EF4-FFF2-40B4-BE49-F238E27FC236}">
                <a16:creationId xmlns:a16="http://schemas.microsoft.com/office/drawing/2014/main" id="{7AC1647D-0DF0-CA1B-F723-EF7B8F508DB7}"/>
              </a:ext>
            </a:extLst>
          </p:cNvPr>
          <p:cNvSpPr>
            <a:spLocks noGrp="1"/>
          </p:cNvSpPr>
          <p:nvPr>
            <p:ph type="sldNum" sz="quarter" idx="4"/>
          </p:nvPr>
        </p:nvSpPr>
        <p:spPr>
          <a:xfrm>
            <a:off x="11484864" y="6318504"/>
            <a:ext cx="493776" cy="365760"/>
          </a:xfrm>
          <a:prstGeom prst="rect">
            <a:avLst/>
          </a:prstGeom>
        </p:spPr>
        <p:txBody>
          <a:bodyPr vert="horz" lIns="91440" tIns="45720" rIns="91440" bIns="45720" rtlCol="0" anchor="ctr"/>
          <a:lstStyle>
            <a:lvl1pPr algn="r">
              <a:defRPr sz="850">
                <a:solidFill>
                  <a:schemeClr val="tx1"/>
                </a:solidFill>
              </a:defRPr>
            </a:lvl1pPr>
          </a:lstStyle>
          <a:p>
            <a:fld id="{F54FFCAB-23D7-3F49-95CA-9546CAD17C82}" type="slidenum">
              <a:rPr lang="en-PE" smtClean="0"/>
              <a:t>‹#›</a:t>
            </a:fld>
            <a:endParaRPr lang="en-PE"/>
          </a:p>
        </p:txBody>
      </p:sp>
    </p:spTree>
    <p:extLst>
      <p:ext uri="{BB962C8B-B14F-4D97-AF65-F5344CB8AC3E}">
        <p14:creationId xmlns:p14="http://schemas.microsoft.com/office/powerpoint/2010/main" val="1009633012"/>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26" r:id="rId12"/>
    <p:sldLayoutId id="2147483727" r:id="rId13"/>
    <p:sldLayoutId id="2147483728" r:id="rId14"/>
    <p:sldLayoutId id="2147483729" r:id="rId15"/>
    <p:sldLayoutId id="2147483730" r:id="rId16"/>
    <p:sldLayoutId id="2147483731" r:id="rId17"/>
    <p:sldLayoutId id="2147483732" r:id="rId18"/>
    <p:sldLayoutId id="2147483733" r:id="rId19"/>
    <p:sldLayoutId id="2147483734" r:id="rId20"/>
    <p:sldLayoutId id="2147483735" r:id="rId21"/>
    <p:sldLayoutId id="2147483736" r:id="rId22"/>
    <p:sldLayoutId id="2147483737" r:id="rId23"/>
    <p:sldLayoutId id="2147483738" r:id="rId24"/>
    <p:sldLayoutId id="2147483739" r:id="rId25"/>
    <p:sldLayoutId id="2147483740" r:id="rId26"/>
    <p:sldLayoutId id="2147483741" r:id="rId27"/>
    <p:sldLayoutId id="2147483742" r:id="rId28"/>
    <p:sldLayoutId id="2147483743" r:id="rId29"/>
    <p:sldLayoutId id="2147483744" r:id="rId30"/>
    <p:sldLayoutId id="2147483745" r:id="rId31"/>
    <p:sldLayoutId id="2147483746" r:id="rId32"/>
    <p:sldLayoutId id="2147483747" r:id="rId33"/>
    <p:sldLayoutId id="2147483748" r:id="rId34"/>
    <p:sldLayoutId id="2147483749" r:id="rId35"/>
    <p:sldLayoutId id="2147483750" r:id="rId36"/>
    <p:sldLayoutId id="2147483751" r:id="rId37"/>
    <p:sldLayoutId id="2147483752" r:id="rId38"/>
    <p:sldLayoutId id="2147483753" r:id="rId39"/>
    <p:sldLayoutId id="2147483754" r:id="rId40"/>
    <p:sldLayoutId id="2147483755" r:id="rId41"/>
    <p:sldLayoutId id="2147483756" r:id="rId42"/>
    <p:sldLayoutId id="2147483757" r:id="rId43"/>
    <p:sldLayoutId id="2147483758" r:id="rId44"/>
    <p:sldLayoutId id="2147483759" r:id="rId45"/>
    <p:sldLayoutId id="2147483760" r:id="rId46"/>
    <p:sldLayoutId id="2147483761" r:id="rId47"/>
    <p:sldLayoutId id="2147483762" r:id="rId48"/>
    <p:sldLayoutId id="2147483763" r:id="rId49"/>
    <p:sldLayoutId id="2147483764" r:id="rId50"/>
    <p:sldLayoutId id="2147483765" r:id="rId51"/>
  </p:sldLayoutIdLst>
  <p:txStyles>
    <p:titleStyle>
      <a:lvl1pPr algn="l" defTabSz="914400" rtl="0" eaLnBrk="1" latinLnBrk="0" hangingPunct="1">
        <a:lnSpc>
          <a:spcPct val="90000"/>
        </a:lnSpc>
        <a:spcBef>
          <a:spcPct val="0"/>
        </a:spcBef>
        <a:buNone/>
        <a:defRPr sz="3200" b="0"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18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0.xml"/></Relationships>
</file>

<file path=ppt/slides/_rels/slide1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8.xml"/><Relationship Id="rId1" Type="http://schemas.openxmlformats.org/officeDocument/2006/relationships/slideLayout" Target="../slideLayouts/slideLayout40.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0.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40.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image" Target="../media/image13.png"/><Relationship Id="rId1" Type="http://schemas.openxmlformats.org/officeDocument/2006/relationships/slideLayout" Target="../slideLayouts/slideLayout40.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0.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0.xml"/></Relationships>
</file>

<file path=ppt/slides/_rels/slide1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0.xml"/><Relationship Id="rId1" Type="http://schemas.openxmlformats.org/officeDocument/2006/relationships/slideLayout" Target="../slideLayouts/slideLayout40.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0.xml"/></Relationships>
</file>

<file path=ppt/slides/_rels/slide19.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1.xml"/><Relationship Id="rId1" Type="http://schemas.openxmlformats.org/officeDocument/2006/relationships/slideLayout" Target="../slideLayouts/slideLayout40.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0.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3.png"/><Relationship Id="rId7" Type="http://schemas.openxmlformats.org/officeDocument/2006/relationships/diagramColors" Target="../diagrams/colors1.xml"/><Relationship Id="rId2" Type="http://schemas.openxmlformats.org/officeDocument/2006/relationships/notesSlide" Target="../notesSlides/notesSlide2.xml"/><Relationship Id="rId1" Type="http://schemas.openxmlformats.org/officeDocument/2006/relationships/slideLayout" Target="../slideLayouts/slideLayout40.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40.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40.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40.xml"/></Relationships>
</file>

<file path=ppt/slides/_rels/slide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6.xml"/><Relationship Id="rId1" Type="http://schemas.openxmlformats.org/officeDocument/2006/relationships/slideLayout" Target="../slideLayouts/slideLayout40.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0.xml"/></Relationships>
</file>

<file path=ppt/slides/_rels/slide9.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7.xml"/><Relationship Id="rId1" Type="http://schemas.openxmlformats.org/officeDocument/2006/relationships/slideLayout" Target="../slideLayouts/slideLayout40.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in a purple shirt&#10;&#10;AI-generated content may be incorrect.">
            <a:extLst>
              <a:ext uri="{FF2B5EF4-FFF2-40B4-BE49-F238E27FC236}">
                <a16:creationId xmlns:a16="http://schemas.microsoft.com/office/drawing/2014/main" id="{6C46DB46-99E1-F600-EEFB-7025E4B6722D}"/>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7672173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448B2A-1793-91F1-708B-0FCDD8AA8207}"/>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F2A39BE3-FE15-FF07-3164-6ED8067DABB8}"/>
              </a:ext>
            </a:extLst>
          </p:cNvPr>
          <p:cNvSpPr>
            <a:spLocks noGrp="1"/>
          </p:cNvSpPr>
          <p:nvPr>
            <p:ph type="title"/>
          </p:nvPr>
        </p:nvSpPr>
        <p:spPr>
          <a:xfrm>
            <a:off x="447675" y="281466"/>
            <a:ext cx="9775233" cy="914400"/>
          </a:xfrm>
        </p:spPr>
        <p:txBody>
          <a:bodyPr>
            <a:normAutofit fontScale="90000"/>
          </a:bodyPr>
          <a:lstStyle/>
          <a:p>
            <a:r>
              <a:rPr lang="en-US" sz="4000" dirty="0" err="1">
                <a:solidFill>
                  <a:schemeClr val="accent2">
                    <a:lumMod val="50000"/>
                  </a:schemeClr>
                </a:solidFill>
                <a:latin typeface="Book Antiqua" panose="02040602050305030304" pitchFamily="18" charset="0"/>
              </a:rPr>
              <a:t>Licitaciones</a:t>
            </a:r>
            <a:r>
              <a:rPr lang="en-US" sz="4000" dirty="0">
                <a:solidFill>
                  <a:schemeClr val="accent2">
                    <a:lumMod val="50000"/>
                  </a:schemeClr>
                </a:solidFill>
                <a:latin typeface="Book Antiqua" panose="02040602050305030304" pitchFamily="18" charset="0"/>
              </a:rPr>
              <a:t>: </a:t>
            </a:r>
            <a:r>
              <a:rPr lang="en-US" sz="4000" dirty="0" err="1">
                <a:solidFill>
                  <a:schemeClr val="accent2">
                    <a:lumMod val="50000"/>
                  </a:schemeClr>
                </a:solidFill>
                <a:latin typeface="Book Antiqua" panose="02040602050305030304" pitchFamily="18" charset="0"/>
              </a:rPr>
              <a:t>Bloques</a:t>
            </a:r>
            <a:r>
              <a:rPr lang="en-US" sz="4000" dirty="0">
                <a:solidFill>
                  <a:schemeClr val="accent2">
                    <a:lumMod val="50000"/>
                  </a:schemeClr>
                </a:solidFill>
                <a:latin typeface="Book Antiqua" panose="02040602050305030304" pitchFamily="18" charset="0"/>
              </a:rPr>
              <a:t> de </a:t>
            </a:r>
            <a:r>
              <a:rPr lang="en-US" sz="4000" dirty="0" err="1">
                <a:solidFill>
                  <a:schemeClr val="accent2">
                    <a:lumMod val="50000"/>
                  </a:schemeClr>
                </a:solidFill>
                <a:latin typeface="Book Antiqua" panose="02040602050305030304" pitchFamily="18" charset="0"/>
              </a:rPr>
              <a:t>Potencia</a:t>
            </a:r>
            <a:r>
              <a:rPr lang="en-US" sz="4000" dirty="0">
                <a:solidFill>
                  <a:schemeClr val="accent2">
                    <a:lumMod val="50000"/>
                  </a:schemeClr>
                </a:solidFill>
                <a:latin typeface="Book Antiqua" panose="02040602050305030304" pitchFamily="18" charset="0"/>
              </a:rPr>
              <a:t> o Energía</a:t>
            </a:r>
          </a:p>
        </p:txBody>
      </p:sp>
      <p:pic>
        <p:nvPicPr>
          <p:cNvPr id="5" name="Picture 4" descr="A blue and green circular design&#10;&#10;AI-generated content may be incorrect.">
            <a:extLst>
              <a:ext uri="{FF2B5EF4-FFF2-40B4-BE49-F238E27FC236}">
                <a16:creationId xmlns:a16="http://schemas.microsoft.com/office/drawing/2014/main" id="{C63699BF-CC78-CEF9-B003-76E777341A00}"/>
              </a:ext>
            </a:extLst>
          </p:cNvPr>
          <p:cNvPicPr>
            <a:picLocks noChangeAspect="1"/>
          </p:cNvPicPr>
          <p:nvPr/>
        </p:nvPicPr>
        <p:blipFill>
          <a:blip r:embed="rId2"/>
          <a:srcRect t="3961" r="-1" b="592"/>
          <a:stretch>
            <a:fillRect/>
          </a:stretch>
        </p:blipFill>
        <p:spPr>
          <a:xfrm>
            <a:off x="10669241" y="244789"/>
            <a:ext cx="1376219" cy="1274522"/>
          </a:xfrm>
          <a:prstGeom prst="rect">
            <a:avLst/>
          </a:prstGeom>
          <a:noFill/>
        </p:spPr>
      </p:pic>
      <p:sp>
        <p:nvSpPr>
          <p:cNvPr id="11" name="TextBox 10">
            <a:extLst>
              <a:ext uri="{FF2B5EF4-FFF2-40B4-BE49-F238E27FC236}">
                <a16:creationId xmlns:a16="http://schemas.microsoft.com/office/drawing/2014/main" id="{F8870447-D3B3-5B52-A386-E5E994691852}"/>
              </a:ext>
            </a:extLst>
          </p:cNvPr>
          <p:cNvSpPr txBox="1"/>
          <p:nvPr/>
        </p:nvSpPr>
        <p:spPr>
          <a:xfrm>
            <a:off x="447675" y="1505657"/>
            <a:ext cx="11278160" cy="5047536"/>
          </a:xfrm>
          <a:prstGeom prst="rect">
            <a:avLst/>
          </a:prstGeom>
          <a:noFill/>
        </p:spPr>
        <p:txBody>
          <a:bodyPr wrap="square" rtlCol="0">
            <a:spAutoFit/>
          </a:bodyPr>
          <a:lstStyle/>
          <a:p>
            <a:pPr marL="285750" indent="-285750">
              <a:buFont typeface="Arial" panose="020B0604020202020204" pitchFamily="34" charset="0"/>
              <a:buChar char="•"/>
            </a:pPr>
            <a:r>
              <a:rPr lang="es-PE" sz="1600" dirty="0">
                <a:latin typeface="Book Antiqua" panose="02040602050305030304" pitchFamily="18" charset="0"/>
              </a:rPr>
              <a:t>Artículo 4.4 anterior:</a:t>
            </a:r>
          </a:p>
          <a:p>
            <a:pPr marL="285750" indent="-285750">
              <a:buFont typeface="Arial" panose="020B0604020202020204" pitchFamily="34" charset="0"/>
              <a:buChar char="•"/>
            </a:pPr>
            <a:endParaRPr lang="es-PE" sz="1600" dirty="0">
              <a:latin typeface="Book Antiqua" panose="02040602050305030304" pitchFamily="18" charset="0"/>
            </a:endParaRPr>
          </a:p>
          <a:p>
            <a:pPr algn="just"/>
            <a:r>
              <a:rPr lang="en-US" sz="1600" dirty="0">
                <a:latin typeface="Book Antiqua" panose="02040602050305030304" pitchFamily="18" charset="0"/>
              </a:rPr>
              <a:t>“4.4 Es </a:t>
            </a:r>
            <a:r>
              <a:rPr lang="en-US" sz="1600" dirty="0" err="1">
                <a:latin typeface="Book Antiqua" panose="02040602050305030304" pitchFamily="18" charset="0"/>
              </a:rPr>
              <a:t>facultad</a:t>
            </a:r>
            <a:r>
              <a:rPr lang="en-US" sz="1600" dirty="0">
                <a:latin typeface="Book Antiqua" panose="02040602050305030304" pitchFamily="18" charset="0"/>
              </a:rPr>
              <a:t> de </a:t>
            </a:r>
            <a:r>
              <a:rPr lang="en-US" sz="1600" dirty="0" err="1">
                <a:latin typeface="Book Antiqua" panose="02040602050305030304" pitchFamily="18" charset="0"/>
              </a:rPr>
              <a:t>cada</a:t>
            </a:r>
            <a:r>
              <a:rPr lang="en-US" sz="1600" dirty="0">
                <a:latin typeface="Book Antiqua" panose="02040602050305030304" pitchFamily="18" charset="0"/>
              </a:rPr>
              <a:t> </a:t>
            </a:r>
            <a:r>
              <a:rPr lang="en-US" sz="1600" dirty="0" err="1">
                <a:latin typeface="Book Antiqua" panose="02040602050305030304" pitchFamily="18" charset="0"/>
              </a:rPr>
              <a:t>Distribuidor</a:t>
            </a:r>
            <a:r>
              <a:rPr lang="en-US" sz="1600" dirty="0">
                <a:latin typeface="Book Antiqua" panose="02040602050305030304" pitchFamily="18" charset="0"/>
              </a:rPr>
              <a:t> </a:t>
            </a:r>
            <a:r>
              <a:rPr lang="en-US" sz="1600" dirty="0" err="1">
                <a:latin typeface="Book Antiqua" panose="02040602050305030304" pitchFamily="18" charset="0"/>
              </a:rPr>
              <a:t>establecer</a:t>
            </a:r>
            <a:r>
              <a:rPr lang="en-US" sz="1600" dirty="0">
                <a:latin typeface="Book Antiqua" panose="02040602050305030304" pitchFamily="18" charset="0"/>
              </a:rPr>
              <a:t> sus </a:t>
            </a:r>
            <a:r>
              <a:rPr lang="en-US" sz="1600" dirty="0" err="1">
                <a:latin typeface="Book Antiqua" panose="02040602050305030304" pitchFamily="18" charset="0"/>
              </a:rPr>
              <a:t>requerimientos</a:t>
            </a:r>
            <a:r>
              <a:rPr lang="en-US" sz="1600" dirty="0">
                <a:latin typeface="Book Antiqua" panose="02040602050305030304" pitchFamily="18" charset="0"/>
              </a:rPr>
              <a:t> y </a:t>
            </a:r>
            <a:r>
              <a:rPr lang="en-US" sz="1600" dirty="0" err="1">
                <a:latin typeface="Book Antiqua" panose="02040602050305030304" pitchFamily="18" charset="0"/>
              </a:rPr>
              <a:t>modalidades</a:t>
            </a:r>
            <a:r>
              <a:rPr lang="en-US" sz="1600" dirty="0">
                <a:latin typeface="Book Antiqua" panose="02040602050305030304" pitchFamily="18" charset="0"/>
              </a:rPr>
              <a:t> de </a:t>
            </a:r>
            <a:r>
              <a:rPr lang="en-US" sz="1600" dirty="0" err="1">
                <a:latin typeface="Book Antiqua" panose="02040602050305030304" pitchFamily="18" charset="0"/>
              </a:rPr>
              <a:t>compra</a:t>
            </a:r>
            <a:r>
              <a:rPr lang="en-US" sz="1600" dirty="0">
                <a:latin typeface="Book Antiqua" panose="02040602050305030304" pitchFamily="18" charset="0"/>
              </a:rPr>
              <a:t> de </a:t>
            </a:r>
            <a:r>
              <a:rPr lang="en-US" sz="1600" dirty="0" err="1">
                <a:latin typeface="Book Antiqua" panose="02040602050305030304" pitchFamily="18" charset="0"/>
              </a:rPr>
              <a:t>potencia</a:t>
            </a:r>
            <a:r>
              <a:rPr lang="en-US" sz="1600" dirty="0">
                <a:latin typeface="Book Antiqua" panose="02040602050305030304" pitchFamily="18" charset="0"/>
              </a:rPr>
              <a:t> y </a:t>
            </a:r>
            <a:r>
              <a:rPr lang="en-US" sz="1600" dirty="0" err="1">
                <a:latin typeface="Book Antiqua" panose="02040602050305030304" pitchFamily="18" charset="0"/>
              </a:rPr>
              <a:t>energía</a:t>
            </a:r>
            <a:r>
              <a:rPr lang="en-US" sz="1600" dirty="0">
                <a:latin typeface="Book Antiqua" panose="02040602050305030304" pitchFamily="18" charset="0"/>
              </a:rPr>
              <a:t>, </a:t>
            </a:r>
            <a:r>
              <a:rPr lang="en-US" sz="1600" dirty="0" err="1">
                <a:latin typeface="Book Antiqua" panose="02040602050305030304" pitchFamily="18" charset="0"/>
              </a:rPr>
              <a:t>así</a:t>
            </a:r>
            <a:r>
              <a:rPr lang="en-US" sz="1600" dirty="0">
                <a:latin typeface="Book Antiqua" panose="02040602050305030304" pitchFamily="18" charset="0"/>
              </a:rPr>
              <a:t> </a:t>
            </a:r>
            <a:r>
              <a:rPr lang="en-US" sz="1600" dirty="0" err="1">
                <a:latin typeface="Book Antiqua" panose="02040602050305030304" pitchFamily="18" charset="0"/>
              </a:rPr>
              <a:t>como</a:t>
            </a:r>
            <a:r>
              <a:rPr lang="en-US" sz="1600" dirty="0">
                <a:latin typeface="Book Antiqua" panose="02040602050305030304" pitchFamily="18" charset="0"/>
              </a:rPr>
              <a:t> </a:t>
            </a:r>
            <a:r>
              <a:rPr lang="en-US" sz="1600" dirty="0" err="1">
                <a:latin typeface="Book Antiqua" panose="02040602050305030304" pitchFamily="18" charset="0"/>
              </a:rPr>
              <a:t>los</a:t>
            </a:r>
            <a:r>
              <a:rPr lang="en-US" sz="1600" dirty="0">
                <a:latin typeface="Book Antiqua" panose="02040602050305030304" pitchFamily="18" charset="0"/>
              </a:rPr>
              <a:t> </a:t>
            </a:r>
            <a:r>
              <a:rPr lang="en-US" sz="1600" dirty="0" err="1">
                <a:latin typeface="Book Antiqua" panose="02040602050305030304" pitchFamily="18" charset="0"/>
              </a:rPr>
              <a:t>plazos</a:t>
            </a:r>
            <a:r>
              <a:rPr lang="en-US" sz="1600" dirty="0">
                <a:latin typeface="Book Antiqua" panose="02040602050305030304" pitchFamily="18" charset="0"/>
              </a:rPr>
              <a:t> </a:t>
            </a:r>
            <a:r>
              <a:rPr lang="en-US" sz="1600" dirty="0" err="1">
                <a:latin typeface="Book Antiqua" panose="02040602050305030304" pitchFamily="18" charset="0"/>
              </a:rPr>
              <a:t>contractuales</a:t>
            </a:r>
            <a:r>
              <a:rPr lang="en-US" sz="1600" dirty="0">
                <a:latin typeface="Book Antiqua" panose="02040602050305030304" pitchFamily="18" charset="0"/>
              </a:rPr>
              <a:t> a </a:t>
            </a:r>
            <a:r>
              <a:rPr lang="en-US" sz="1600" dirty="0" err="1">
                <a:latin typeface="Book Antiqua" panose="02040602050305030304" pitchFamily="18" charset="0"/>
              </a:rPr>
              <a:t>licitar</a:t>
            </a:r>
            <a:r>
              <a:rPr lang="en-US" sz="1600" dirty="0">
                <a:latin typeface="Book Antiqua" panose="02040602050305030304" pitchFamily="18" charset="0"/>
              </a:rPr>
              <a:t>. Los </a:t>
            </a:r>
            <a:r>
              <a:rPr lang="en-US" sz="1600" dirty="0" err="1">
                <a:latin typeface="Book Antiqua" panose="02040602050305030304" pitchFamily="18" charset="0"/>
              </a:rPr>
              <a:t>contratos</a:t>
            </a:r>
            <a:r>
              <a:rPr lang="en-US" sz="1600" dirty="0">
                <a:latin typeface="Book Antiqua" panose="02040602050305030304" pitchFamily="18" charset="0"/>
              </a:rPr>
              <a:t> con </a:t>
            </a:r>
            <a:r>
              <a:rPr lang="en-US" sz="1600" dirty="0" err="1">
                <a:latin typeface="Book Antiqua" panose="02040602050305030304" pitchFamily="18" charset="0"/>
              </a:rPr>
              <a:t>plazos</a:t>
            </a:r>
            <a:r>
              <a:rPr lang="en-US" sz="1600" dirty="0">
                <a:latin typeface="Book Antiqua" panose="02040602050305030304" pitchFamily="18" charset="0"/>
              </a:rPr>
              <a:t> inferiors a </a:t>
            </a:r>
            <a:r>
              <a:rPr lang="en-US" sz="1600" dirty="0" err="1">
                <a:latin typeface="Book Antiqua" panose="02040602050305030304" pitchFamily="18" charset="0"/>
              </a:rPr>
              <a:t>cinco</a:t>
            </a:r>
            <a:r>
              <a:rPr lang="en-US" sz="1600" dirty="0">
                <a:latin typeface="Book Antiqua" panose="02040602050305030304" pitchFamily="18" charset="0"/>
              </a:rPr>
              <a:t> (5) </a:t>
            </a:r>
            <a:r>
              <a:rPr lang="en-US" sz="1600" dirty="0" err="1">
                <a:latin typeface="Book Antiqua" panose="02040602050305030304" pitchFamily="18" charset="0"/>
              </a:rPr>
              <a:t>años</a:t>
            </a:r>
            <a:r>
              <a:rPr lang="en-US" sz="1600" dirty="0">
                <a:latin typeface="Book Antiqua" panose="02040602050305030304" pitchFamily="18" charset="0"/>
              </a:rPr>
              <a:t> no </a:t>
            </a:r>
            <a:r>
              <a:rPr lang="en-US" sz="1600" dirty="0" err="1">
                <a:latin typeface="Book Antiqua" panose="02040602050305030304" pitchFamily="18" charset="0"/>
              </a:rPr>
              <a:t>podrán</a:t>
            </a:r>
            <a:r>
              <a:rPr lang="en-US" sz="1600" dirty="0">
                <a:latin typeface="Book Antiqua" panose="02040602050305030304" pitchFamily="18" charset="0"/>
              </a:rPr>
              <a:t> </a:t>
            </a:r>
            <a:r>
              <a:rPr lang="en-US" sz="1600" dirty="0" err="1">
                <a:latin typeface="Book Antiqua" panose="02040602050305030304" pitchFamily="18" charset="0"/>
              </a:rPr>
              <a:t>cubrir</a:t>
            </a:r>
            <a:r>
              <a:rPr lang="en-US" sz="1600" dirty="0">
                <a:latin typeface="Book Antiqua" panose="02040602050305030304" pitchFamily="18" charset="0"/>
              </a:rPr>
              <a:t> </a:t>
            </a:r>
            <a:r>
              <a:rPr lang="en-US" sz="1600" dirty="0" err="1">
                <a:latin typeface="Book Antiqua" panose="02040602050305030304" pitchFamily="18" charset="0"/>
              </a:rPr>
              <a:t>requerimientos</a:t>
            </a:r>
            <a:r>
              <a:rPr lang="en-US" sz="1600" dirty="0">
                <a:latin typeface="Book Antiqua" panose="02040602050305030304" pitchFamily="18" charset="0"/>
              </a:rPr>
              <a:t> </a:t>
            </a:r>
            <a:r>
              <a:rPr lang="en-US" sz="1600" dirty="0" err="1">
                <a:latin typeface="Book Antiqua" panose="02040602050305030304" pitchFamily="18" charset="0"/>
              </a:rPr>
              <a:t>mayores</a:t>
            </a:r>
            <a:r>
              <a:rPr lang="en-US" sz="1600" dirty="0">
                <a:latin typeface="Book Antiqua" panose="02040602050305030304" pitchFamily="18" charset="0"/>
              </a:rPr>
              <a:t> al </a:t>
            </a:r>
            <a:r>
              <a:rPr lang="en-US" sz="1600" dirty="0" err="1">
                <a:latin typeface="Book Antiqua" panose="02040602050305030304" pitchFamily="18" charset="0"/>
              </a:rPr>
              <a:t>veinticinco</a:t>
            </a:r>
            <a:r>
              <a:rPr lang="en-US" sz="1600" dirty="0">
                <a:latin typeface="Book Antiqua" panose="02040602050305030304" pitchFamily="18" charset="0"/>
              </a:rPr>
              <a:t> </a:t>
            </a:r>
            <a:r>
              <a:rPr lang="en-US" sz="1600" dirty="0" err="1">
                <a:latin typeface="Book Antiqua" panose="02040602050305030304" pitchFamily="18" charset="0"/>
              </a:rPr>
              <a:t>por</a:t>
            </a:r>
            <a:r>
              <a:rPr lang="en-US" sz="1600" dirty="0">
                <a:latin typeface="Book Antiqua" panose="02040602050305030304" pitchFamily="18" charset="0"/>
              </a:rPr>
              <a:t> </a:t>
            </a:r>
            <a:r>
              <a:rPr lang="en-US" sz="1600" dirty="0" err="1">
                <a:latin typeface="Book Antiqua" panose="02040602050305030304" pitchFamily="18" charset="0"/>
              </a:rPr>
              <a:t>ciento</a:t>
            </a:r>
            <a:r>
              <a:rPr lang="en-US" sz="1600" dirty="0">
                <a:latin typeface="Book Antiqua" panose="02040602050305030304" pitchFamily="18" charset="0"/>
              </a:rPr>
              <a:t> (25%) de la </a:t>
            </a:r>
            <a:r>
              <a:rPr lang="en-US" sz="1600" dirty="0" err="1">
                <a:latin typeface="Book Antiqua" panose="02040602050305030304" pitchFamily="18" charset="0"/>
              </a:rPr>
              <a:t>demanda</a:t>
            </a:r>
            <a:r>
              <a:rPr lang="en-US" sz="1600" dirty="0">
                <a:latin typeface="Book Antiqua" panose="02040602050305030304" pitchFamily="18" charset="0"/>
              </a:rPr>
              <a:t> total de </a:t>
            </a:r>
            <a:r>
              <a:rPr lang="en-US" sz="1600" dirty="0" err="1">
                <a:latin typeface="Book Antiqua" panose="02040602050305030304" pitchFamily="18" charset="0"/>
              </a:rPr>
              <a:t>los</a:t>
            </a:r>
            <a:r>
              <a:rPr lang="en-US" sz="1600" dirty="0">
                <a:latin typeface="Book Antiqua" panose="02040602050305030304" pitchFamily="18" charset="0"/>
              </a:rPr>
              <a:t> </a:t>
            </a:r>
            <a:r>
              <a:rPr lang="en-US" sz="1600" dirty="0" err="1">
                <a:latin typeface="Book Antiqua" panose="02040602050305030304" pitchFamily="18" charset="0"/>
              </a:rPr>
              <a:t>Usuarios</a:t>
            </a:r>
            <a:r>
              <a:rPr lang="en-US" sz="1600" dirty="0">
                <a:latin typeface="Book Antiqua" panose="02040602050305030304" pitchFamily="18" charset="0"/>
              </a:rPr>
              <a:t> </a:t>
            </a:r>
            <a:r>
              <a:rPr lang="en-US" sz="1600" dirty="0" err="1">
                <a:latin typeface="Book Antiqua" panose="02040602050305030304" pitchFamily="18" charset="0"/>
              </a:rPr>
              <a:t>Regulados</a:t>
            </a:r>
            <a:r>
              <a:rPr lang="en-US" sz="1600" dirty="0">
                <a:latin typeface="Book Antiqua" panose="02040602050305030304" pitchFamily="18" charset="0"/>
              </a:rPr>
              <a:t> del </a:t>
            </a:r>
            <a:r>
              <a:rPr lang="en-US" sz="1600" dirty="0" err="1">
                <a:latin typeface="Book Antiqua" panose="02040602050305030304" pitchFamily="18" charset="0"/>
              </a:rPr>
              <a:t>Distribuidor</a:t>
            </a:r>
            <a:r>
              <a:rPr lang="en-US" sz="1600" dirty="0">
                <a:latin typeface="Book Antiqua" panose="02040602050305030304" pitchFamily="18" charset="0"/>
              </a:rPr>
              <a:t>.”</a:t>
            </a:r>
          </a:p>
          <a:p>
            <a:endParaRPr lang="en-PE" sz="1600" dirty="0">
              <a:latin typeface="Book Antiqua" panose="02040602050305030304" pitchFamily="18" charset="0"/>
            </a:endParaRPr>
          </a:p>
          <a:p>
            <a:pPr marL="285750" indent="-285750">
              <a:buFont typeface="Arial" panose="020B0604020202020204" pitchFamily="34" charset="0"/>
              <a:buChar char="•"/>
            </a:pPr>
            <a:r>
              <a:rPr lang="en-PE" sz="1600" dirty="0">
                <a:latin typeface="Book Antiqua" panose="02040602050305030304" pitchFamily="18" charset="0"/>
              </a:rPr>
              <a:t>Modificación del artículo 4.4:</a:t>
            </a:r>
          </a:p>
          <a:p>
            <a:endParaRPr lang="en-PE" sz="1600" dirty="0">
              <a:latin typeface="Book Antiqua" panose="02040602050305030304" pitchFamily="18" charset="0"/>
            </a:endParaRPr>
          </a:p>
          <a:p>
            <a:pPr algn="just"/>
            <a:r>
              <a:rPr lang="es-PE" sz="1600" i="1" dirty="0">
                <a:latin typeface="Book Antiqua" panose="02040602050305030304" pitchFamily="18" charset="0"/>
              </a:rPr>
              <a:t>“4.4 Es facultad de cada distribuidor establecer sus requerimientos y modalidaddes de contratación de somunistro, así como los plazos contractuales a licitar, </a:t>
            </a:r>
            <a:r>
              <a:rPr lang="es-PE" sz="1600" b="1" i="1" u="sng" dirty="0">
                <a:latin typeface="Book Antiqua" panose="02040602050305030304" pitchFamily="18" charset="0"/>
              </a:rPr>
              <a:t>los cuales pueden contemplar la compra en bloques de energía o potencia en forma separada o conjunta, en las condiciones que establece el reglamento. Durante los primeros doce (12) meses, contados desde la entrada en vigencia de la Ley, las licitaciones de suministro eléctrico que convoquen los distribuidoras, para abastecer a sus usuarios regulados pueden comprender la compra de potencia y energía conjunta únicamente en el bloque de punta</a:t>
            </a:r>
            <a:r>
              <a:rPr lang="es-PE" sz="1600" i="1" dirty="0">
                <a:latin typeface="Book Antiqua" panose="02040602050305030304" pitchFamily="18" charset="0"/>
              </a:rPr>
              <a:t>. Los distribuidores publican y actualizan anualmente una programación de los procesos de licitaciones por convocar para los próximos diez años a fin de abastecer a los usuarios regulados, consiferando las cantidades de potencia o energía por requerir y los plazos de duración del suministro. La actualización anual de esta programación permite ajustar proyecciones y responder a cambios en la demanda o en el contexto energético. Dicha </a:t>
            </a:r>
            <a:r>
              <a:rPr lang="es-PE" sz="1600" b="1" i="1" u="sng" dirty="0">
                <a:latin typeface="Book Antiqua" panose="02040602050305030304" pitchFamily="18" charset="0"/>
              </a:rPr>
              <a:t>programación anual se comunica al Ministerio de Energía y Minas y al Organismo Supervisor de la Inversión en Energía y Minas (Osinergmin) y es vinculante, sin perjuicio de que se pueda modificar previa aprobación del Osinergmin</a:t>
            </a:r>
            <a:r>
              <a:rPr lang="es-PE" sz="1600" i="1" dirty="0">
                <a:latin typeface="Book Antiqua" panose="02040602050305030304" pitchFamily="18" charset="0"/>
              </a:rPr>
              <a:t>, de acuerdo con las condiciones que establece el reglamento.” </a:t>
            </a:r>
            <a:r>
              <a:rPr lang="es-PE" sz="1600" dirty="0">
                <a:latin typeface="Book Antiqua" panose="02040602050305030304" pitchFamily="18" charset="0"/>
              </a:rPr>
              <a:t>(el énfasis y el subrayado son agregados)</a:t>
            </a:r>
            <a:endParaRPr lang="en-PE" sz="1600" dirty="0">
              <a:latin typeface="Book Antiqua" panose="02040602050305030304" pitchFamily="18" charset="0"/>
            </a:endParaRPr>
          </a:p>
          <a:p>
            <a:endParaRPr lang="en-PE" dirty="0">
              <a:latin typeface="Book Antiqua" panose="02040602050305030304" pitchFamily="18" charset="0"/>
            </a:endParaRPr>
          </a:p>
        </p:txBody>
      </p:sp>
    </p:spTree>
    <p:extLst>
      <p:ext uri="{BB962C8B-B14F-4D97-AF65-F5344CB8AC3E}">
        <p14:creationId xmlns:p14="http://schemas.microsoft.com/office/powerpoint/2010/main" val="4846534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B30A41-23EE-9A11-80DA-EDA49A84C82A}"/>
            </a:ext>
          </a:extLst>
        </p:cNvPr>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58788ABB-45FE-2C97-FD01-0BEBD9381590}"/>
              </a:ext>
            </a:extLst>
          </p:cNvPr>
          <p:cNvGraphicFramePr>
            <a:graphicFrameLocks noGrp="1"/>
          </p:cNvGraphicFramePr>
          <p:nvPr>
            <p:ph sz="quarter" idx="13"/>
            <p:extLst>
              <p:ext uri="{D42A27DB-BD31-4B8C-83A1-F6EECF244321}">
                <p14:modId xmlns:p14="http://schemas.microsoft.com/office/powerpoint/2010/main" val="1349099445"/>
              </p:ext>
            </p:extLst>
          </p:nvPr>
        </p:nvGraphicFramePr>
        <p:xfrm>
          <a:off x="409575" y="1519311"/>
          <a:ext cx="10327341" cy="50939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descr="A blue and green circular design&#10;&#10;AI-generated content may be incorrect.">
            <a:extLst>
              <a:ext uri="{FF2B5EF4-FFF2-40B4-BE49-F238E27FC236}">
                <a16:creationId xmlns:a16="http://schemas.microsoft.com/office/drawing/2014/main" id="{9C92D26C-FF0A-F818-4132-696103B62643}"/>
              </a:ext>
            </a:extLst>
          </p:cNvPr>
          <p:cNvPicPr>
            <a:picLocks noChangeAspect="1"/>
          </p:cNvPicPr>
          <p:nvPr/>
        </p:nvPicPr>
        <p:blipFill>
          <a:blip r:embed="rId8"/>
          <a:srcRect t="3961" r="-1" b="592"/>
          <a:stretch>
            <a:fillRect/>
          </a:stretch>
        </p:blipFill>
        <p:spPr>
          <a:xfrm>
            <a:off x="10669241" y="244789"/>
            <a:ext cx="1376219" cy="1274522"/>
          </a:xfrm>
          <a:prstGeom prst="rect">
            <a:avLst/>
          </a:prstGeom>
          <a:noFill/>
        </p:spPr>
      </p:pic>
      <p:sp>
        <p:nvSpPr>
          <p:cNvPr id="5" name="Title 1">
            <a:extLst>
              <a:ext uri="{FF2B5EF4-FFF2-40B4-BE49-F238E27FC236}">
                <a16:creationId xmlns:a16="http://schemas.microsoft.com/office/drawing/2014/main" id="{3F69D5EE-87AA-FBFB-55A0-5CAC253AA659}"/>
              </a:ext>
            </a:extLst>
          </p:cNvPr>
          <p:cNvSpPr>
            <a:spLocks noGrp="1"/>
          </p:cNvSpPr>
          <p:nvPr>
            <p:ph type="title"/>
          </p:nvPr>
        </p:nvSpPr>
        <p:spPr>
          <a:xfrm>
            <a:off x="409575" y="244475"/>
            <a:ext cx="9826625" cy="914400"/>
          </a:xfrm>
        </p:spPr>
        <p:txBody>
          <a:bodyPr>
            <a:normAutofit/>
          </a:bodyPr>
          <a:lstStyle/>
          <a:p>
            <a:r>
              <a:rPr lang="en-US" sz="4000" dirty="0">
                <a:solidFill>
                  <a:schemeClr val="accent2">
                    <a:lumMod val="50000"/>
                  </a:schemeClr>
                </a:solidFill>
                <a:latin typeface="Book Antiqua" panose="02040602050305030304" pitchFamily="18" charset="0"/>
              </a:rPr>
              <a:t>Ley 32249: </a:t>
            </a:r>
            <a:r>
              <a:rPr lang="en-US" sz="4000" dirty="0" err="1">
                <a:solidFill>
                  <a:schemeClr val="accent2">
                    <a:lumMod val="50000"/>
                  </a:schemeClr>
                </a:solidFill>
                <a:latin typeface="Book Antiqua" panose="02040602050305030304" pitchFamily="18" charset="0"/>
              </a:rPr>
              <a:t>Modificación</a:t>
            </a:r>
            <a:r>
              <a:rPr lang="en-US" sz="4000" dirty="0">
                <a:solidFill>
                  <a:schemeClr val="accent2">
                    <a:lumMod val="50000"/>
                  </a:schemeClr>
                </a:solidFill>
                <a:latin typeface="Book Antiqua" panose="02040602050305030304" pitchFamily="18" charset="0"/>
              </a:rPr>
              <a:t> de la Ley 28832</a:t>
            </a:r>
          </a:p>
        </p:txBody>
      </p:sp>
    </p:spTree>
    <p:extLst>
      <p:ext uri="{BB962C8B-B14F-4D97-AF65-F5344CB8AC3E}">
        <p14:creationId xmlns:p14="http://schemas.microsoft.com/office/powerpoint/2010/main" val="2082837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44CA8F-D633-DB7B-273E-5F24894682EA}"/>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4F359F0F-57B0-F10B-2001-F72F9C0F4BAA}"/>
              </a:ext>
            </a:extLst>
          </p:cNvPr>
          <p:cNvSpPr>
            <a:spLocks noGrp="1"/>
          </p:cNvSpPr>
          <p:nvPr>
            <p:ph type="title"/>
          </p:nvPr>
        </p:nvSpPr>
        <p:spPr>
          <a:xfrm>
            <a:off x="447675" y="281466"/>
            <a:ext cx="9775233" cy="914400"/>
          </a:xfrm>
        </p:spPr>
        <p:txBody>
          <a:bodyPr>
            <a:normAutofit/>
          </a:bodyPr>
          <a:lstStyle/>
          <a:p>
            <a:r>
              <a:rPr lang="en-US" sz="4000" dirty="0" err="1">
                <a:solidFill>
                  <a:schemeClr val="accent2">
                    <a:lumMod val="50000"/>
                  </a:schemeClr>
                </a:solidFill>
                <a:latin typeface="Book Antiqua" panose="02040602050305030304" pitchFamily="18" charset="0"/>
              </a:rPr>
              <a:t>Regulación</a:t>
            </a:r>
            <a:r>
              <a:rPr lang="en-US" sz="4000" dirty="0">
                <a:solidFill>
                  <a:schemeClr val="accent2">
                    <a:lumMod val="50000"/>
                  </a:schemeClr>
                </a:solidFill>
                <a:latin typeface="Book Antiqua" panose="02040602050305030304" pitchFamily="18" charset="0"/>
              </a:rPr>
              <a:t> de </a:t>
            </a:r>
            <a:r>
              <a:rPr lang="en-US" sz="4000" dirty="0" err="1">
                <a:solidFill>
                  <a:schemeClr val="accent2">
                    <a:lumMod val="50000"/>
                  </a:schemeClr>
                </a:solidFill>
                <a:latin typeface="Book Antiqua" panose="02040602050305030304" pitchFamily="18" charset="0"/>
              </a:rPr>
              <a:t>Servicios</a:t>
            </a:r>
            <a:r>
              <a:rPr lang="en-US" sz="4000" dirty="0">
                <a:solidFill>
                  <a:schemeClr val="accent2">
                    <a:lumMod val="50000"/>
                  </a:schemeClr>
                </a:solidFill>
                <a:latin typeface="Book Antiqua" panose="02040602050305030304" pitchFamily="18" charset="0"/>
              </a:rPr>
              <a:t> </a:t>
            </a:r>
            <a:r>
              <a:rPr lang="en-US" sz="4000" dirty="0" err="1">
                <a:solidFill>
                  <a:schemeClr val="accent2">
                    <a:lumMod val="50000"/>
                  </a:schemeClr>
                </a:solidFill>
                <a:latin typeface="Book Antiqua" panose="02040602050305030304" pitchFamily="18" charset="0"/>
              </a:rPr>
              <a:t>Complementarios</a:t>
            </a:r>
            <a:endParaRPr lang="en-US" sz="4000" dirty="0">
              <a:solidFill>
                <a:schemeClr val="accent2">
                  <a:lumMod val="50000"/>
                </a:schemeClr>
              </a:solidFill>
              <a:latin typeface="Book Antiqua" panose="02040602050305030304" pitchFamily="18" charset="0"/>
            </a:endParaRPr>
          </a:p>
        </p:txBody>
      </p:sp>
      <p:pic>
        <p:nvPicPr>
          <p:cNvPr id="5" name="Picture 4" descr="A blue and green circular design&#10;&#10;AI-generated content may be incorrect.">
            <a:extLst>
              <a:ext uri="{FF2B5EF4-FFF2-40B4-BE49-F238E27FC236}">
                <a16:creationId xmlns:a16="http://schemas.microsoft.com/office/drawing/2014/main" id="{23591EB1-3C7B-201E-0192-EEF05523FE2F}"/>
              </a:ext>
            </a:extLst>
          </p:cNvPr>
          <p:cNvPicPr>
            <a:picLocks noChangeAspect="1"/>
          </p:cNvPicPr>
          <p:nvPr/>
        </p:nvPicPr>
        <p:blipFill>
          <a:blip r:embed="rId2"/>
          <a:srcRect t="3961" r="-1" b="592"/>
          <a:stretch>
            <a:fillRect/>
          </a:stretch>
        </p:blipFill>
        <p:spPr>
          <a:xfrm>
            <a:off x="10669241" y="244789"/>
            <a:ext cx="1376219" cy="1274522"/>
          </a:xfrm>
          <a:prstGeom prst="rect">
            <a:avLst/>
          </a:prstGeom>
          <a:noFill/>
        </p:spPr>
      </p:pic>
      <p:sp>
        <p:nvSpPr>
          <p:cNvPr id="11" name="TextBox 10">
            <a:extLst>
              <a:ext uri="{FF2B5EF4-FFF2-40B4-BE49-F238E27FC236}">
                <a16:creationId xmlns:a16="http://schemas.microsoft.com/office/drawing/2014/main" id="{54E12B6D-54EE-E129-72EA-9D795F10FA3C}"/>
              </a:ext>
            </a:extLst>
          </p:cNvPr>
          <p:cNvSpPr txBox="1"/>
          <p:nvPr/>
        </p:nvSpPr>
        <p:spPr>
          <a:xfrm>
            <a:off x="447675" y="1646311"/>
            <a:ext cx="10537825" cy="4524315"/>
          </a:xfrm>
          <a:prstGeom prst="rect">
            <a:avLst/>
          </a:prstGeom>
          <a:noFill/>
        </p:spPr>
        <p:txBody>
          <a:bodyPr wrap="square" rtlCol="0">
            <a:spAutoFit/>
          </a:bodyPr>
          <a:lstStyle/>
          <a:p>
            <a:pPr marL="285750" indent="-285750" algn="just">
              <a:buFont typeface="Arial" panose="020B0604020202020204" pitchFamily="34" charset="0"/>
              <a:buChar char="•"/>
            </a:pPr>
            <a:r>
              <a:rPr lang="en-PE" dirty="0">
                <a:latin typeface="Book Antiqua" panose="02040602050305030304" pitchFamily="18" charset="0"/>
              </a:rPr>
              <a:t>Modificación de la definición de “Servicios Complementarios” e inclusión de “Proveedores de Servicios Complementarios:</a:t>
            </a:r>
          </a:p>
          <a:p>
            <a:pPr algn="just"/>
            <a:endParaRPr lang="en-PE" dirty="0">
              <a:latin typeface="Book Antiqua" panose="02040602050305030304" pitchFamily="18" charset="0"/>
            </a:endParaRPr>
          </a:p>
          <a:p>
            <a:pPr algn="just"/>
            <a:r>
              <a:rPr lang="es-PE" i="1" dirty="0">
                <a:latin typeface="Book Antiqua" panose="02040602050305030304" pitchFamily="18" charset="0"/>
              </a:rPr>
              <a:t>“</a:t>
            </a:r>
            <a:r>
              <a:rPr lang="es-PE" b="1" i="1" dirty="0">
                <a:latin typeface="Book Antiqua" panose="02040602050305030304" pitchFamily="18" charset="0"/>
              </a:rPr>
              <a:t>Artículo 1.- Definiciones</a:t>
            </a:r>
            <a:endParaRPr lang="en-PE" dirty="0">
              <a:latin typeface="Book Antiqua" panose="02040602050305030304" pitchFamily="18" charset="0"/>
            </a:endParaRPr>
          </a:p>
          <a:p>
            <a:pPr algn="just"/>
            <a:r>
              <a:rPr lang="es-PE" i="1" dirty="0">
                <a:latin typeface="Book Antiqua" panose="02040602050305030304" pitchFamily="18" charset="0"/>
              </a:rPr>
              <a:t>(…)</a:t>
            </a:r>
            <a:endParaRPr lang="en-PE" dirty="0">
              <a:latin typeface="Book Antiqua" panose="02040602050305030304" pitchFamily="18" charset="0"/>
            </a:endParaRPr>
          </a:p>
          <a:p>
            <a:pPr algn="just"/>
            <a:r>
              <a:rPr lang="es-PE" b="1" i="1" dirty="0">
                <a:latin typeface="Book Antiqua" panose="02040602050305030304" pitchFamily="18" charset="0"/>
              </a:rPr>
              <a:t>31. Servicios Complementarios</a:t>
            </a:r>
            <a:r>
              <a:rPr lang="es-PE" i="1" dirty="0">
                <a:latin typeface="Book Antiqua" panose="02040602050305030304" pitchFamily="18" charset="0"/>
              </a:rPr>
              <a:t>: Servicios necesarios para asegurar el transporte </a:t>
            </a:r>
            <a:r>
              <a:rPr lang="es-PE" i="1" u="sng" dirty="0">
                <a:latin typeface="Book Antiqua" panose="02040602050305030304" pitchFamily="18" charset="0"/>
              </a:rPr>
              <a:t>y el suministro</a:t>
            </a:r>
            <a:r>
              <a:rPr lang="es-PE" i="1" dirty="0">
                <a:latin typeface="Book Antiqua" panose="02040602050305030304" pitchFamily="18" charset="0"/>
              </a:rPr>
              <a:t> de la electricidad desde la generación hasta la demanda, </a:t>
            </a:r>
            <a:r>
              <a:rPr lang="es-PE" i="1" u="sng" dirty="0">
                <a:latin typeface="Book Antiqua" panose="02040602050305030304" pitchFamily="18" charset="0"/>
              </a:rPr>
              <a:t>considerando las necesidades de seguridad y calidad de los sistemas eléctricos y las características tecnológicas de los equipos que brindan los servicios complementarios</a:t>
            </a:r>
            <a:r>
              <a:rPr lang="es-PE" i="1" dirty="0">
                <a:latin typeface="Book Antiqua" panose="02040602050305030304" pitchFamily="18" charset="0"/>
              </a:rPr>
              <a:t>” </a:t>
            </a:r>
            <a:r>
              <a:rPr lang="es-PE" dirty="0">
                <a:latin typeface="Book Antiqua" panose="02040602050305030304" pitchFamily="18" charset="0"/>
              </a:rPr>
              <a:t>(el subrayado es agregado)</a:t>
            </a:r>
            <a:endParaRPr lang="en-PE" dirty="0">
              <a:latin typeface="Book Antiqua" panose="02040602050305030304" pitchFamily="18" charset="0"/>
            </a:endParaRPr>
          </a:p>
          <a:p>
            <a:pPr algn="just"/>
            <a:endParaRPr lang="en-PE" dirty="0">
              <a:latin typeface="Book Antiqua" panose="02040602050305030304" pitchFamily="18" charset="0"/>
            </a:endParaRPr>
          </a:p>
          <a:p>
            <a:pPr algn="just"/>
            <a:r>
              <a:rPr lang="es-PE" i="1" dirty="0">
                <a:latin typeface="Book Antiqua" panose="02040602050305030304" pitchFamily="18" charset="0"/>
              </a:rPr>
              <a:t>(…)</a:t>
            </a:r>
            <a:endParaRPr lang="en-PE" dirty="0">
              <a:latin typeface="Book Antiqua" panose="02040602050305030304" pitchFamily="18" charset="0"/>
            </a:endParaRPr>
          </a:p>
          <a:p>
            <a:pPr algn="just"/>
            <a:r>
              <a:rPr lang="es-PE" b="1" i="1" dirty="0">
                <a:latin typeface="Book Antiqua" panose="02040602050305030304" pitchFamily="18" charset="0"/>
              </a:rPr>
              <a:t>39. Proveedores de servicios complementarios</a:t>
            </a:r>
            <a:r>
              <a:rPr lang="es-PE" i="1" dirty="0">
                <a:latin typeface="Book Antiqua" panose="02040602050305030304" pitchFamily="18" charset="0"/>
              </a:rPr>
              <a:t>: Titulares de instalaciones y equipamiento que prestan servicios complementarios. El proveedor de servicios complementarios cuenta con título habilitante otorgado por el Ministerio de Energía y Minas para brindar estos servicios. Pueden ser proveedores de servicios complementarios los generadores, transmisores, distribuidores, usuarios libres u otros”</a:t>
            </a:r>
          </a:p>
          <a:p>
            <a:endParaRPr lang="en-PE" dirty="0">
              <a:latin typeface="Book Antiqua" panose="02040602050305030304" pitchFamily="18" charset="0"/>
            </a:endParaRPr>
          </a:p>
        </p:txBody>
      </p:sp>
    </p:spTree>
    <p:extLst>
      <p:ext uri="{BB962C8B-B14F-4D97-AF65-F5344CB8AC3E}">
        <p14:creationId xmlns:p14="http://schemas.microsoft.com/office/powerpoint/2010/main" val="28362424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2A36FB-5B1F-5D05-A005-6B648ED22912}"/>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74D47F87-B946-C5FF-7F71-9CA888FAD9F1}"/>
              </a:ext>
            </a:extLst>
          </p:cNvPr>
          <p:cNvSpPr>
            <a:spLocks noGrp="1"/>
          </p:cNvSpPr>
          <p:nvPr>
            <p:ph type="title"/>
          </p:nvPr>
        </p:nvSpPr>
        <p:spPr>
          <a:xfrm>
            <a:off x="447675" y="281466"/>
            <a:ext cx="9775233" cy="914400"/>
          </a:xfrm>
        </p:spPr>
        <p:txBody>
          <a:bodyPr>
            <a:normAutofit/>
          </a:bodyPr>
          <a:lstStyle/>
          <a:p>
            <a:r>
              <a:rPr lang="en-US" sz="4000" dirty="0" err="1">
                <a:solidFill>
                  <a:schemeClr val="accent2">
                    <a:lumMod val="50000"/>
                  </a:schemeClr>
                </a:solidFill>
                <a:latin typeface="Book Antiqua" panose="02040602050305030304" pitchFamily="18" charset="0"/>
              </a:rPr>
              <a:t>Regulación</a:t>
            </a:r>
            <a:r>
              <a:rPr lang="en-US" sz="4000" dirty="0">
                <a:solidFill>
                  <a:schemeClr val="accent2">
                    <a:lumMod val="50000"/>
                  </a:schemeClr>
                </a:solidFill>
                <a:latin typeface="Book Antiqua" panose="02040602050305030304" pitchFamily="18" charset="0"/>
              </a:rPr>
              <a:t> de </a:t>
            </a:r>
            <a:r>
              <a:rPr lang="en-US" sz="4000" dirty="0" err="1">
                <a:solidFill>
                  <a:schemeClr val="accent2">
                    <a:lumMod val="50000"/>
                  </a:schemeClr>
                </a:solidFill>
                <a:latin typeface="Book Antiqua" panose="02040602050305030304" pitchFamily="18" charset="0"/>
              </a:rPr>
              <a:t>Servicios</a:t>
            </a:r>
            <a:r>
              <a:rPr lang="en-US" sz="4000" dirty="0">
                <a:solidFill>
                  <a:schemeClr val="accent2">
                    <a:lumMod val="50000"/>
                  </a:schemeClr>
                </a:solidFill>
                <a:latin typeface="Book Antiqua" panose="02040602050305030304" pitchFamily="18" charset="0"/>
              </a:rPr>
              <a:t> </a:t>
            </a:r>
            <a:r>
              <a:rPr lang="en-US" sz="4000" dirty="0" err="1">
                <a:solidFill>
                  <a:schemeClr val="accent2">
                    <a:lumMod val="50000"/>
                  </a:schemeClr>
                </a:solidFill>
                <a:latin typeface="Book Antiqua" panose="02040602050305030304" pitchFamily="18" charset="0"/>
              </a:rPr>
              <a:t>Complementarios</a:t>
            </a:r>
            <a:endParaRPr lang="en-US" sz="4000" dirty="0">
              <a:solidFill>
                <a:schemeClr val="accent2">
                  <a:lumMod val="50000"/>
                </a:schemeClr>
              </a:solidFill>
              <a:latin typeface="Book Antiqua" panose="02040602050305030304" pitchFamily="18" charset="0"/>
            </a:endParaRPr>
          </a:p>
        </p:txBody>
      </p:sp>
      <p:pic>
        <p:nvPicPr>
          <p:cNvPr id="5" name="Picture 4" descr="A blue and green circular design&#10;&#10;AI-generated content may be incorrect.">
            <a:extLst>
              <a:ext uri="{FF2B5EF4-FFF2-40B4-BE49-F238E27FC236}">
                <a16:creationId xmlns:a16="http://schemas.microsoft.com/office/drawing/2014/main" id="{FE7DE6A8-8EA4-E582-4079-C700D9A72F3D}"/>
              </a:ext>
            </a:extLst>
          </p:cNvPr>
          <p:cNvPicPr>
            <a:picLocks noChangeAspect="1"/>
          </p:cNvPicPr>
          <p:nvPr/>
        </p:nvPicPr>
        <p:blipFill>
          <a:blip r:embed="rId3"/>
          <a:srcRect t="3961" r="-1" b="592"/>
          <a:stretch>
            <a:fillRect/>
          </a:stretch>
        </p:blipFill>
        <p:spPr>
          <a:xfrm>
            <a:off x="10669241" y="244789"/>
            <a:ext cx="1376219" cy="1274522"/>
          </a:xfrm>
          <a:prstGeom prst="rect">
            <a:avLst/>
          </a:prstGeom>
          <a:noFill/>
        </p:spPr>
      </p:pic>
      <p:sp>
        <p:nvSpPr>
          <p:cNvPr id="11" name="TextBox 10">
            <a:extLst>
              <a:ext uri="{FF2B5EF4-FFF2-40B4-BE49-F238E27FC236}">
                <a16:creationId xmlns:a16="http://schemas.microsoft.com/office/drawing/2014/main" id="{1C2A732E-D9A5-891A-4528-58A64E6CB94B}"/>
              </a:ext>
            </a:extLst>
          </p:cNvPr>
          <p:cNvSpPr txBox="1"/>
          <p:nvPr/>
        </p:nvSpPr>
        <p:spPr>
          <a:xfrm>
            <a:off x="447675" y="1740440"/>
            <a:ext cx="11103349" cy="4247317"/>
          </a:xfrm>
          <a:prstGeom prst="rect">
            <a:avLst/>
          </a:prstGeom>
          <a:noFill/>
        </p:spPr>
        <p:txBody>
          <a:bodyPr wrap="square" rtlCol="0">
            <a:spAutoFit/>
          </a:bodyPr>
          <a:lstStyle/>
          <a:p>
            <a:pPr algn="just"/>
            <a:r>
              <a:rPr lang="en-US" b="1" i="1" dirty="0">
                <a:latin typeface="Book Antiqua" panose="02040602050305030304" pitchFamily="18" charset="0"/>
              </a:rPr>
              <a:t>“33. Mercado de </a:t>
            </a:r>
            <a:r>
              <a:rPr lang="en-US" b="1" i="1" dirty="0" err="1">
                <a:latin typeface="Book Antiqua" panose="02040602050305030304" pitchFamily="18" charset="0"/>
              </a:rPr>
              <a:t>servicios</a:t>
            </a:r>
            <a:r>
              <a:rPr lang="en-US" b="1" i="1" dirty="0">
                <a:latin typeface="Book Antiqua" panose="02040602050305030304" pitchFamily="18" charset="0"/>
              </a:rPr>
              <a:t> </a:t>
            </a:r>
            <a:r>
              <a:rPr lang="en-US" b="1" i="1" dirty="0" err="1">
                <a:latin typeface="Book Antiqua" panose="02040602050305030304" pitchFamily="18" charset="0"/>
              </a:rPr>
              <a:t>complementarios</a:t>
            </a:r>
            <a:endParaRPr lang="en-US" b="1" i="1" dirty="0">
              <a:latin typeface="Book Antiqua" panose="02040602050305030304" pitchFamily="18" charset="0"/>
            </a:endParaRPr>
          </a:p>
          <a:p>
            <a:pPr algn="just"/>
            <a:endParaRPr lang="en-US" dirty="0">
              <a:latin typeface="Book Antiqua" panose="02040602050305030304" pitchFamily="18" charset="0"/>
            </a:endParaRPr>
          </a:p>
          <a:p>
            <a:pPr algn="just"/>
            <a:endParaRPr lang="en-US" dirty="0">
              <a:latin typeface="Book Antiqua" panose="02040602050305030304" pitchFamily="18" charset="0"/>
            </a:endParaRPr>
          </a:p>
          <a:p>
            <a:pPr algn="just"/>
            <a:r>
              <a:rPr lang="en-US" i="1" dirty="0">
                <a:latin typeface="Book Antiqua" panose="02040602050305030304" pitchFamily="18" charset="0"/>
              </a:rPr>
              <a:t>33.1. El </a:t>
            </a:r>
            <a:r>
              <a:rPr lang="en-US" i="1" dirty="0" err="1">
                <a:latin typeface="Book Antiqua" panose="02040602050305030304" pitchFamily="18" charset="0"/>
              </a:rPr>
              <a:t>Ministerio</a:t>
            </a:r>
            <a:r>
              <a:rPr lang="en-US" i="1" dirty="0">
                <a:latin typeface="Book Antiqua" panose="02040602050305030304" pitchFamily="18" charset="0"/>
              </a:rPr>
              <a:t> de Energía y Minas </a:t>
            </a:r>
            <a:r>
              <a:rPr lang="en-US" i="1" dirty="0" err="1">
                <a:latin typeface="Book Antiqua" panose="02040602050305030304" pitchFamily="18" charset="0"/>
              </a:rPr>
              <a:t>aprueba</a:t>
            </a:r>
            <a:r>
              <a:rPr lang="en-US" i="1" dirty="0">
                <a:latin typeface="Book Antiqua" panose="02040602050305030304" pitchFamily="18" charset="0"/>
              </a:rPr>
              <a:t> </a:t>
            </a:r>
            <a:r>
              <a:rPr lang="en-US" i="1" dirty="0" err="1">
                <a:latin typeface="Book Antiqua" panose="02040602050305030304" pitchFamily="18" charset="0"/>
              </a:rPr>
              <a:t>el</a:t>
            </a:r>
            <a:r>
              <a:rPr lang="en-US" i="1" dirty="0">
                <a:latin typeface="Book Antiqua" panose="02040602050305030304" pitchFamily="18" charset="0"/>
              </a:rPr>
              <a:t> </a:t>
            </a:r>
            <a:r>
              <a:rPr lang="en-US" i="1" dirty="0" err="1">
                <a:latin typeface="Book Antiqua" panose="02040602050305030304" pitchFamily="18" charset="0"/>
              </a:rPr>
              <a:t>marco</a:t>
            </a:r>
            <a:r>
              <a:rPr lang="en-US" i="1" dirty="0">
                <a:latin typeface="Book Antiqua" panose="02040602050305030304" pitchFamily="18" charset="0"/>
              </a:rPr>
              <a:t> </a:t>
            </a:r>
            <a:r>
              <a:rPr lang="en-US" i="1" dirty="0" err="1">
                <a:latin typeface="Book Antiqua" panose="02040602050305030304" pitchFamily="18" charset="0"/>
              </a:rPr>
              <a:t>normativo</a:t>
            </a:r>
            <a:r>
              <a:rPr lang="en-US" i="1" dirty="0">
                <a:latin typeface="Book Antiqua" panose="02040602050305030304" pitchFamily="18" charset="0"/>
              </a:rPr>
              <a:t> para </a:t>
            </a:r>
            <a:r>
              <a:rPr lang="en-US" i="1" dirty="0" err="1">
                <a:latin typeface="Book Antiqua" panose="02040602050305030304" pitchFamily="18" charset="0"/>
              </a:rPr>
              <a:t>promover</a:t>
            </a:r>
            <a:r>
              <a:rPr lang="en-US" i="1" dirty="0">
                <a:latin typeface="Book Antiqua" panose="02040602050305030304" pitchFamily="18" charset="0"/>
              </a:rPr>
              <a:t> y </a:t>
            </a:r>
            <a:r>
              <a:rPr lang="en-US" i="1" dirty="0" err="1">
                <a:latin typeface="Book Antiqua" panose="02040602050305030304" pitchFamily="18" charset="0"/>
              </a:rPr>
              <a:t>generar</a:t>
            </a:r>
            <a:r>
              <a:rPr lang="en-US" i="1" dirty="0">
                <a:latin typeface="Book Antiqua" panose="02040602050305030304" pitchFamily="18" charset="0"/>
              </a:rPr>
              <a:t> </a:t>
            </a:r>
            <a:r>
              <a:rPr lang="en-US" i="1" dirty="0" err="1">
                <a:latin typeface="Book Antiqua" panose="02040602050305030304" pitchFamily="18" charset="0"/>
              </a:rPr>
              <a:t>el</a:t>
            </a:r>
            <a:r>
              <a:rPr lang="en-US" i="1" dirty="0">
                <a:latin typeface="Book Antiqua" panose="02040602050305030304" pitchFamily="18" charset="0"/>
              </a:rPr>
              <a:t> mercado de </a:t>
            </a:r>
            <a:r>
              <a:rPr lang="en-US" i="1" dirty="0" err="1">
                <a:latin typeface="Book Antiqua" panose="02040602050305030304" pitchFamily="18" charset="0"/>
              </a:rPr>
              <a:t>servicios</a:t>
            </a:r>
            <a:r>
              <a:rPr lang="en-US" i="1" dirty="0">
                <a:latin typeface="Book Antiqua" panose="02040602050305030304" pitchFamily="18" charset="0"/>
              </a:rPr>
              <a:t> </a:t>
            </a:r>
            <a:r>
              <a:rPr lang="en-US" i="1" dirty="0" err="1">
                <a:latin typeface="Book Antiqua" panose="02040602050305030304" pitchFamily="18" charset="0"/>
              </a:rPr>
              <a:t>complementarios</a:t>
            </a:r>
            <a:r>
              <a:rPr lang="en-US" i="1" dirty="0">
                <a:latin typeface="Book Antiqua" panose="02040602050305030304" pitchFamily="18" charset="0"/>
              </a:rPr>
              <a:t> para la </a:t>
            </a:r>
            <a:r>
              <a:rPr lang="en-US" i="1" dirty="0" err="1">
                <a:latin typeface="Book Antiqua" panose="02040602050305030304" pitchFamily="18" charset="0"/>
              </a:rPr>
              <a:t>provisión</a:t>
            </a:r>
            <a:r>
              <a:rPr lang="en-US" i="1" dirty="0">
                <a:latin typeface="Book Antiqua" panose="02040602050305030304" pitchFamily="18" charset="0"/>
              </a:rPr>
              <a:t> de </a:t>
            </a:r>
            <a:r>
              <a:rPr lang="en-US" i="1" dirty="0" err="1">
                <a:latin typeface="Book Antiqua" panose="02040602050305030304" pitchFamily="18" charset="0"/>
              </a:rPr>
              <a:t>servicios</a:t>
            </a:r>
            <a:r>
              <a:rPr lang="en-US" i="1" dirty="0">
                <a:latin typeface="Book Antiqua" panose="02040602050305030304" pitchFamily="18" charset="0"/>
              </a:rPr>
              <a:t> </a:t>
            </a:r>
            <a:r>
              <a:rPr lang="en-US" i="1" dirty="0" err="1">
                <a:latin typeface="Book Antiqua" panose="02040602050305030304" pitchFamily="18" charset="0"/>
              </a:rPr>
              <a:t>necesarios</a:t>
            </a:r>
            <a:r>
              <a:rPr lang="en-US" i="1" dirty="0">
                <a:latin typeface="Book Antiqua" panose="02040602050305030304" pitchFamily="18" charset="0"/>
              </a:rPr>
              <a:t> para </a:t>
            </a:r>
            <a:r>
              <a:rPr lang="en-US" i="1" dirty="0" err="1">
                <a:latin typeface="Book Antiqua" panose="02040602050305030304" pitchFamily="18" charset="0"/>
              </a:rPr>
              <a:t>asegurar</a:t>
            </a:r>
            <a:r>
              <a:rPr lang="en-US" i="1" dirty="0">
                <a:latin typeface="Book Antiqua" panose="02040602050305030304" pitchFamily="18" charset="0"/>
              </a:rPr>
              <a:t> la </a:t>
            </a:r>
            <a:r>
              <a:rPr lang="en-US" i="1" dirty="0" err="1">
                <a:latin typeface="Book Antiqua" panose="02040602050305030304" pitchFamily="18" charset="0"/>
              </a:rPr>
              <a:t>calidad</a:t>
            </a:r>
            <a:r>
              <a:rPr lang="en-US" i="1" dirty="0">
                <a:latin typeface="Book Antiqua" panose="02040602050305030304" pitchFamily="18" charset="0"/>
              </a:rPr>
              <a:t> y </a:t>
            </a:r>
            <a:r>
              <a:rPr lang="en-US" i="1" dirty="0" err="1">
                <a:latin typeface="Book Antiqua" panose="02040602050305030304" pitchFamily="18" charset="0"/>
              </a:rPr>
              <a:t>confiabilidad</a:t>
            </a:r>
            <a:r>
              <a:rPr lang="en-US" i="1" dirty="0">
                <a:latin typeface="Book Antiqua" panose="02040602050305030304" pitchFamily="18" charset="0"/>
              </a:rPr>
              <a:t> del </a:t>
            </a:r>
            <a:r>
              <a:rPr lang="en-US" i="1" dirty="0" err="1">
                <a:latin typeface="Book Antiqua" panose="02040602050305030304" pitchFamily="18" charset="0"/>
              </a:rPr>
              <a:t>suministro</a:t>
            </a:r>
            <a:r>
              <a:rPr lang="en-US" i="1" dirty="0">
                <a:latin typeface="Book Antiqua" panose="02040602050305030304" pitchFamily="18" charset="0"/>
              </a:rPr>
              <a:t> de </a:t>
            </a:r>
            <a:r>
              <a:rPr lang="en-US" i="1" dirty="0" err="1">
                <a:latin typeface="Book Antiqua" panose="02040602050305030304" pitchFamily="18" charset="0"/>
              </a:rPr>
              <a:t>electricidad</a:t>
            </a:r>
            <a:r>
              <a:rPr lang="en-US" i="1" dirty="0">
                <a:latin typeface="Book Antiqua" panose="02040602050305030304" pitchFamily="18" charset="0"/>
              </a:rPr>
              <a:t> </a:t>
            </a:r>
            <a:r>
              <a:rPr lang="en-US" i="1" dirty="0" err="1">
                <a:latin typeface="Book Antiqua" panose="02040602050305030304" pitchFamily="18" charset="0"/>
              </a:rPr>
              <a:t>desde</a:t>
            </a:r>
            <a:r>
              <a:rPr lang="en-US" i="1" dirty="0">
                <a:latin typeface="Book Antiqua" panose="02040602050305030304" pitchFamily="18" charset="0"/>
              </a:rPr>
              <a:t> la </a:t>
            </a:r>
            <a:r>
              <a:rPr lang="en-US" i="1" dirty="0" err="1">
                <a:latin typeface="Book Antiqua" panose="02040602050305030304" pitchFamily="18" charset="0"/>
              </a:rPr>
              <a:t>generación</a:t>
            </a:r>
            <a:r>
              <a:rPr lang="en-US" i="1" dirty="0">
                <a:latin typeface="Book Antiqua" panose="02040602050305030304" pitchFamily="18" charset="0"/>
              </a:rPr>
              <a:t> hasta la </a:t>
            </a:r>
            <a:r>
              <a:rPr lang="en-US" i="1" dirty="0" err="1">
                <a:latin typeface="Book Antiqua" panose="02040602050305030304" pitchFamily="18" charset="0"/>
              </a:rPr>
              <a:t>demanda</a:t>
            </a:r>
            <a:r>
              <a:rPr lang="en-US" i="1" dirty="0">
                <a:latin typeface="Book Antiqua" panose="02040602050305030304" pitchFamily="18" charset="0"/>
              </a:rPr>
              <a:t>.</a:t>
            </a:r>
          </a:p>
          <a:p>
            <a:pPr algn="just"/>
            <a:endParaRPr lang="en-US" i="1" dirty="0">
              <a:latin typeface="Book Antiqua" panose="02040602050305030304" pitchFamily="18" charset="0"/>
            </a:endParaRPr>
          </a:p>
          <a:p>
            <a:pPr algn="just"/>
            <a:r>
              <a:rPr lang="en-US" b="1" i="1" dirty="0">
                <a:latin typeface="Book Antiqua" panose="02040602050305030304" pitchFamily="18" charset="0"/>
              </a:rPr>
              <a:t>33.2. El mercado de </a:t>
            </a:r>
            <a:r>
              <a:rPr lang="en-US" b="1" i="1" dirty="0" err="1">
                <a:latin typeface="Book Antiqua" panose="02040602050305030304" pitchFamily="18" charset="0"/>
              </a:rPr>
              <a:t>servicios</a:t>
            </a:r>
            <a:r>
              <a:rPr lang="en-US" b="1" i="1" dirty="0">
                <a:latin typeface="Book Antiqua" panose="02040602050305030304" pitchFamily="18" charset="0"/>
              </a:rPr>
              <a:t> </a:t>
            </a:r>
            <a:r>
              <a:rPr lang="en-US" b="1" i="1" dirty="0" err="1">
                <a:latin typeface="Book Antiqua" panose="02040602050305030304" pitchFamily="18" charset="0"/>
              </a:rPr>
              <a:t>complementarios</a:t>
            </a:r>
            <a:r>
              <a:rPr lang="en-US" b="1" i="1" dirty="0">
                <a:latin typeface="Book Antiqua" panose="02040602050305030304" pitchFamily="18" charset="0"/>
              </a:rPr>
              <a:t> </a:t>
            </a:r>
            <a:r>
              <a:rPr lang="en-US" b="1" i="1" dirty="0" err="1">
                <a:latin typeface="Book Antiqua" panose="02040602050305030304" pitchFamily="18" charset="0"/>
              </a:rPr>
              <a:t>permite</a:t>
            </a:r>
            <a:r>
              <a:rPr lang="en-US" b="1" i="1" dirty="0">
                <a:latin typeface="Book Antiqua" panose="02040602050305030304" pitchFamily="18" charset="0"/>
              </a:rPr>
              <a:t> la </a:t>
            </a:r>
            <a:r>
              <a:rPr lang="en-US" b="1" i="1" dirty="0" err="1">
                <a:latin typeface="Book Antiqua" panose="02040602050305030304" pitchFamily="18" charset="0"/>
              </a:rPr>
              <a:t>oferta</a:t>
            </a:r>
            <a:r>
              <a:rPr lang="en-US" b="1" i="1" dirty="0">
                <a:latin typeface="Book Antiqua" panose="02040602050305030304" pitchFamily="18" charset="0"/>
              </a:rPr>
              <a:t> y </a:t>
            </a:r>
            <a:r>
              <a:rPr lang="en-US" b="1" i="1" dirty="0" err="1">
                <a:latin typeface="Book Antiqua" panose="02040602050305030304" pitchFamily="18" charset="0"/>
              </a:rPr>
              <a:t>demanda</a:t>
            </a:r>
            <a:r>
              <a:rPr lang="en-US" b="1" i="1" dirty="0">
                <a:latin typeface="Book Antiqua" panose="02040602050305030304" pitchFamily="18" charset="0"/>
              </a:rPr>
              <a:t> de </a:t>
            </a:r>
            <a:r>
              <a:rPr lang="en-US" b="1" i="1" dirty="0" err="1">
                <a:latin typeface="Book Antiqua" panose="02040602050305030304" pitchFamily="18" charset="0"/>
              </a:rPr>
              <a:t>estos</a:t>
            </a:r>
            <a:r>
              <a:rPr lang="en-US" b="1" i="1" dirty="0">
                <a:latin typeface="Book Antiqua" panose="02040602050305030304" pitchFamily="18" charset="0"/>
              </a:rPr>
              <a:t> </a:t>
            </a:r>
            <a:r>
              <a:rPr lang="en-US" b="1" i="1" dirty="0" err="1">
                <a:latin typeface="Book Antiqua" panose="02040602050305030304" pitchFamily="18" charset="0"/>
              </a:rPr>
              <a:t>servicios</a:t>
            </a:r>
            <a:r>
              <a:rPr lang="en-US" b="1" i="1" dirty="0">
                <a:latin typeface="Book Antiqua" panose="02040602050305030304" pitchFamily="18" charset="0"/>
              </a:rPr>
              <a:t> </a:t>
            </a:r>
            <a:r>
              <a:rPr lang="en-US" b="1" i="1" dirty="0" err="1">
                <a:latin typeface="Book Antiqua" panose="02040602050305030304" pitchFamily="18" charset="0"/>
              </a:rPr>
              <a:t>en</a:t>
            </a:r>
            <a:r>
              <a:rPr lang="en-US" b="1" i="1" dirty="0">
                <a:latin typeface="Book Antiqua" panose="02040602050305030304" pitchFamily="18" charset="0"/>
              </a:rPr>
              <a:t> un </a:t>
            </a:r>
            <a:r>
              <a:rPr lang="en-US" b="1" i="1" dirty="0" err="1">
                <a:latin typeface="Book Antiqua" panose="02040602050305030304" pitchFamily="18" charset="0"/>
              </a:rPr>
              <a:t>entorno</a:t>
            </a:r>
            <a:r>
              <a:rPr lang="en-US" b="1" i="1" dirty="0">
                <a:latin typeface="Book Antiqua" panose="02040602050305030304" pitchFamily="18" charset="0"/>
              </a:rPr>
              <a:t> </a:t>
            </a:r>
            <a:r>
              <a:rPr lang="en-US" b="1" i="1" dirty="0" err="1">
                <a:latin typeface="Book Antiqua" panose="02040602050305030304" pitchFamily="18" charset="0"/>
              </a:rPr>
              <a:t>competitivo</a:t>
            </a:r>
            <a:r>
              <a:rPr lang="en-US" b="1" i="1" dirty="0">
                <a:latin typeface="Book Antiqua" panose="02040602050305030304" pitchFamily="18" charset="0"/>
              </a:rPr>
              <a:t> </a:t>
            </a:r>
            <a:r>
              <a:rPr lang="en-US" b="1" i="1" dirty="0" err="1">
                <a:latin typeface="Book Antiqua" panose="02040602050305030304" pitchFamily="18" charset="0"/>
              </a:rPr>
              <a:t>que</a:t>
            </a:r>
            <a:r>
              <a:rPr lang="en-US" b="1" i="1" dirty="0">
                <a:latin typeface="Book Antiqua" panose="02040602050305030304" pitchFamily="18" charset="0"/>
              </a:rPr>
              <a:t> no </a:t>
            </a:r>
            <a:r>
              <a:rPr lang="en-US" b="1" i="1" dirty="0" err="1">
                <a:latin typeface="Book Antiqua" panose="02040602050305030304" pitchFamily="18" charset="0"/>
              </a:rPr>
              <a:t>excluye</a:t>
            </a:r>
            <a:r>
              <a:rPr lang="en-US" b="1" i="1" dirty="0">
                <a:latin typeface="Book Antiqua" panose="02040602050305030304" pitchFamily="18" charset="0"/>
              </a:rPr>
              <a:t> a </a:t>
            </a:r>
            <a:r>
              <a:rPr lang="en-US" b="1" i="1" dirty="0" err="1">
                <a:latin typeface="Book Antiqua" panose="02040602050305030304" pitchFamily="18" charset="0"/>
              </a:rPr>
              <a:t>ningún</a:t>
            </a:r>
            <a:r>
              <a:rPr lang="en-US" b="1" i="1" dirty="0">
                <a:latin typeface="Book Antiqua" panose="02040602050305030304" pitchFamily="18" charset="0"/>
              </a:rPr>
              <a:t> </a:t>
            </a:r>
            <a:r>
              <a:rPr lang="en-US" b="1" i="1" dirty="0" err="1">
                <a:latin typeface="Book Antiqua" panose="02040602050305030304" pitchFamily="18" charset="0"/>
              </a:rPr>
              <a:t>agente</a:t>
            </a:r>
            <a:r>
              <a:rPr lang="en-US" b="1" i="1" dirty="0">
                <a:latin typeface="Book Antiqua" panose="02040602050305030304" pitchFamily="18" charset="0"/>
              </a:rPr>
              <a:t> y </a:t>
            </a:r>
            <a:r>
              <a:rPr lang="en-US" b="1" i="1" dirty="0" err="1">
                <a:latin typeface="Book Antiqua" panose="02040602050305030304" pitchFamily="18" charset="0"/>
              </a:rPr>
              <a:t>asigna</a:t>
            </a:r>
            <a:r>
              <a:rPr lang="en-US" b="1" i="1" dirty="0">
                <a:latin typeface="Book Antiqua" panose="02040602050305030304" pitchFamily="18" charset="0"/>
              </a:rPr>
              <a:t> la </a:t>
            </a:r>
            <a:r>
              <a:rPr lang="en-US" b="1" i="1" dirty="0" err="1">
                <a:latin typeface="Book Antiqua" panose="02040602050305030304" pitchFamily="18" charset="0"/>
              </a:rPr>
              <a:t>responsabilidad</a:t>
            </a:r>
            <a:r>
              <a:rPr lang="en-US" b="1" i="1" dirty="0">
                <a:latin typeface="Book Antiqua" panose="02040602050305030304" pitchFamily="18" charset="0"/>
              </a:rPr>
              <a:t> de </a:t>
            </a:r>
            <a:r>
              <a:rPr lang="en-US" b="1" i="1" dirty="0" err="1">
                <a:latin typeface="Book Antiqua" panose="02040602050305030304" pitchFamily="18" charset="0"/>
              </a:rPr>
              <a:t>pago</a:t>
            </a:r>
            <a:r>
              <a:rPr lang="en-US" b="1" i="1" dirty="0">
                <a:latin typeface="Book Antiqua" panose="02040602050305030304" pitchFamily="18" charset="0"/>
              </a:rPr>
              <a:t> del </a:t>
            </a:r>
            <a:r>
              <a:rPr lang="en-US" b="1" i="1" dirty="0" err="1">
                <a:latin typeface="Book Antiqua" panose="02040602050305030304" pitchFamily="18" charset="0"/>
              </a:rPr>
              <a:t>servicio</a:t>
            </a:r>
            <a:r>
              <a:rPr lang="en-US" b="1" i="1" dirty="0">
                <a:latin typeface="Book Antiqua" panose="02040602050305030304" pitchFamily="18" charset="0"/>
              </a:rPr>
              <a:t> </a:t>
            </a:r>
            <a:r>
              <a:rPr lang="en-US" b="1" i="1" dirty="0" err="1">
                <a:latin typeface="Book Antiqua" panose="02040602050305030304" pitchFamily="18" charset="0"/>
              </a:rPr>
              <a:t>utilizado</a:t>
            </a:r>
            <a:r>
              <a:rPr lang="en-US" b="1" i="1" dirty="0">
                <a:latin typeface="Book Antiqua" panose="02040602050305030304" pitchFamily="18" charset="0"/>
              </a:rPr>
              <a:t> a </a:t>
            </a:r>
            <a:r>
              <a:rPr lang="en-US" b="1" i="1" dirty="0" err="1">
                <a:latin typeface="Book Antiqua" panose="02040602050305030304" pitchFamily="18" charset="0"/>
              </a:rPr>
              <a:t>quien</a:t>
            </a:r>
            <a:r>
              <a:rPr lang="en-US" b="1" i="1" dirty="0">
                <a:latin typeface="Book Antiqua" panose="02040602050305030304" pitchFamily="18" charset="0"/>
              </a:rPr>
              <a:t> </a:t>
            </a:r>
            <a:r>
              <a:rPr lang="en-US" b="1" i="1" dirty="0" err="1">
                <a:latin typeface="Book Antiqua" panose="02040602050305030304" pitchFamily="18" charset="0"/>
              </a:rPr>
              <a:t>genere</a:t>
            </a:r>
            <a:r>
              <a:rPr lang="en-US" b="1" i="1" dirty="0">
                <a:latin typeface="Book Antiqua" panose="02040602050305030304" pitchFamily="18" charset="0"/>
              </a:rPr>
              <a:t> la </a:t>
            </a:r>
            <a:r>
              <a:rPr lang="en-US" b="1" i="1" dirty="0" err="1">
                <a:latin typeface="Book Antiqua" panose="02040602050305030304" pitchFamily="18" charset="0"/>
              </a:rPr>
              <a:t>inestabilidad</a:t>
            </a:r>
            <a:r>
              <a:rPr lang="en-US" b="1" i="1" dirty="0">
                <a:latin typeface="Book Antiqua" panose="02040602050305030304" pitchFamily="18" charset="0"/>
              </a:rPr>
              <a:t> del </a:t>
            </a:r>
            <a:r>
              <a:rPr lang="en-US" b="1" i="1" dirty="0" err="1">
                <a:latin typeface="Book Antiqua" panose="02040602050305030304" pitchFamily="18" charset="0"/>
              </a:rPr>
              <a:t>sistema</a:t>
            </a:r>
            <a:r>
              <a:rPr lang="en-US" b="1" i="1" dirty="0">
                <a:latin typeface="Book Antiqua" panose="02040602050305030304" pitchFamily="18" charset="0"/>
              </a:rPr>
              <a:t> </a:t>
            </a:r>
            <a:r>
              <a:rPr lang="en-US" b="1" i="1" dirty="0" err="1">
                <a:latin typeface="Book Antiqua" panose="02040602050305030304" pitchFamily="18" charset="0"/>
              </a:rPr>
              <a:t>eléctrico</a:t>
            </a:r>
            <a:r>
              <a:rPr lang="en-US" b="1" i="1" dirty="0">
                <a:latin typeface="Book Antiqua" panose="02040602050305030304" pitchFamily="18" charset="0"/>
              </a:rPr>
              <a:t>.</a:t>
            </a:r>
          </a:p>
          <a:p>
            <a:pPr algn="just"/>
            <a:endParaRPr lang="en-US" i="1" dirty="0">
              <a:latin typeface="Book Antiqua" panose="02040602050305030304" pitchFamily="18" charset="0"/>
            </a:endParaRPr>
          </a:p>
          <a:p>
            <a:pPr algn="just"/>
            <a:r>
              <a:rPr lang="en-US" i="1" dirty="0">
                <a:latin typeface="Book Antiqua" panose="02040602050305030304" pitchFamily="18" charset="0"/>
              </a:rPr>
              <a:t>33.3. El </a:t>
            </a:r>
            <a:r>
              <a:rPr lang="en-US" i="1" dirty="0" err="1">
                <a:latin typeface="Book Antiqua" panose="02040602050305030304" pitchFamily="18" charset="0"/>
              </a:rPr>
              <a:t>Ministerio</a:t>
            </a:r>
            <a:r>
              <a:rPr lang="en-US" i="1" dirty="0">
                <a:latin typeface="Book Antiqua" panose="02040602050305030304" pitchFamily="18" charset="0"/>
              </a:rPr>
              <a:t> de Energía y Minas </a:t>
            </a:r>
            <a:r>
              <a:rPr lang="en-US" i="1" dirty="0" err="1">
                <a:latin typeface="Book Antiqua" panose="02040602050305030304" pitchFamily="18" charset="0"/>
              </a:rPr>
              <a:t>reglamenta</a:t>
            </a:r>
            <a:r>
              <a:rPr lang="en-US" i="1" dirty="0">
                <a:latin typeface="Book Antiqua" panose="02040602050305030304" pitchFamily="18" charset="0"/>
              </a:rPr>
              <a:t> la </a:t>
            </a:r>
            <a:r>
              <a:rPr lang="en-US" i="1" dirty="0" err="1">
                <a:latin typeface="Book Antiqua" panose="02040602050305030304" pitchFamily="18" charset="0"/>
              </a:rPr>
              <a:t>operación</a:t>
            </a:r>
            <a:r>
              <a:rPr lang="en-US" i="1" dirty="0">
                <a:latin typeface="Book Antiqua" panose="02040602050305030304" pitchFamily="18" charset="0"/>
              </a:rPr>
              <a:t> y </a:t>
            </a:r>
            <a:r>
              <a:rPr lang="en-US" i="1" dirty="0" err="1">
                <a:latin typeface="Book Antiqua" panose="02040602050305030304" pitchFamily="18" charset="0"/>
              </a:rPr>
              <a:t>administración</a:t>
            </a:r>
            <a:r>
              <a:rPr lang="en-US" i="1" dirty="0">
                <a:latin typeface="Book Antiqua" panose="02040602050305030304" pitchFamily="18" charset="0"/>
              </a:rPr>
              <a:t> del mercado de </a:t>
            </a:r>
            <a:r>
              <a:rPr lang="en-US" i="1" dirty="0" err="1">
                <a:latin typeface="Book Antiqua" panose="02040602050305030304" pitchFamily="18" charset="0"/>
              </a:rPr>
              <a:t>servicios</a:t>
            </a:r>
            <a:r>
              <a:rPr lang="en-US" i="1" dirty="0">
                <a:latin typeface="Book Antiqua" panose="02040602050305030304" pitchFamily="18" charset="0"/>
              </a:rPr>
              <a:t> </a:t>
            </a:r>
            <a:r>
              <a:rPr lang="en-US" i="1" dirty="0" err="1">
                <a:latin typeface="Book Antiqua" panose="02040602050305030304" pitchFamily="18" charset="0"/>
              </a:rPr>
              <a:t>complementarios</a:t>
            </a:r>
            <a:r>
              <a:rPr lang="en-US" i="1" dirty="0">
                <a:latin typeface="Book Antiqua" panose="02040602050305030304" pitchFamily="18" charset="0"/>
              </a:rPr>
              <a:t> ”</a:t>
            </a:r>
          </a:p>
          <a:p>
            <a:pPr algn="just"/>
            <a:endParaRPr lang="en-US" dirty="0">
              <a:latin typeface="Book Antiqua" panose="02040602050305030304" pitchFamily="18" charset="0"/>
            </a:endParaRPr>
          </a:p>
          <a:p>
            <a:endParaRPr lang="en-PE" dirty="0">
              <a:latin typeface="Book Antiqua" panose="02040602050305030304" pitchFamily="18" charset="0"/>
            </a:endParaRPr>
          </a:p>
        </p:txBody>
      </p:sp>
    </p:spTree>
    <p:extLst>
      <p:ext uri="{BB962C8B-B14F-4D97-AF65-F5344CB8AC3E}">
        <p14:creationId xmlns:p14="http://schemas.microsoft.com/office/powerpoint/2010/main" val="1252744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1B9BB9-9952-AE17-88AB-B08CEB3047B3}"/>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B2B177A0-31CE-5289-215F-EDE08EA9087A}"/>
              </a:ext>
            </a:extLst>
          </p:cNvPr>
          <p:cNvSpPr>
            <a:spLocks noGrp="1"/>
          </p:cNvSpPr>
          <p:nvPr>
            <p:ph type="title"/>
          </p:nvPr>
        </p:nvSpPr>
        <p:spPr>
          <a:xfrm>
            <a:off x="447675" y="281466"/>
            <a:ext cx="9775233" cy="914400"/>
          </a:xfrm>
        </p:spPr>
        <p:txBody>
          <a:bodyPr>
            <a:normAutofit/>
          </a:bodyPr>
          <a:lstStyle/>
          <a:p>
            <a:r>
              <a:rPr lang="en-US" sz="4000" dirty="0" err="1">
                <a:solidFill>
                  <a:schemeClr val="accent2">
                    <a:lumMod val="50000"/>
                  </a:schemeClr>
                </a:solidFill>
                <a:latin typeface="Book Antiqua" panose="02040602050305030304" pitchFamily="18" charset="0"/>
              </a:rPr>
              <a:t>Regulación</a:t>
            </a:r>
            <a:r>
              <a:rPr lang="en-US" sz="4000" dirty="0">
                <a:solidFill>
                  <a:schemeClr val="accent2">
                    <a:lumMod val="50000"/>
                  </a:schemeClr>
                </a:solidFill>
                <a:latin typeface="Book Antiqua" panose="02040602050305030304" pitchFamily="18" charset="0"/>
              </a:rPr>
              <a:t> de </a:t>
            </a:r>
            <a:r>
              <a:rPr lang="en-US" sz="4000" dirty="0" err="1">
                <a:solidFill>
                  <a:schemeClr val="accent2">
                    <a:lumMod val="50000"/>
                  </a:schemeClr>
                </a:solidFill>
                <a:latin typeface="Book Antiqua" panose="02040602050305030304" pitchFamily="18" charset="0"/>
              </a:rPr>
              <a:t>Servicios</a:t>
            </a:r>
            <a:r>
              <a:rPr lang="en-US" sz="4000" dirty="0">
                <a:solidFill>
                  <a:schemeClr val="accent2">
                    <a:lumMod val="50000"/>
                  </a:schemeClr>
                </a:solidFill>
                <a:latin typeface="Book Antiqua" panose="02040602050305030304" pitchFamily="18" charset="0"/>
              </a:rPr>
              <a:t> </a:t>
            </a:r>
            <a:r>
              <a:rPr lang="en-US" sz="4000" dirty="0" err="1">
                <a:solidFill>
                  <a:schemeClr val="accent2">
                    <a:lumMod val="50000"/>
                  </a:schemeClr>
                </a:solidFill>
                <a:latin typeface="Book Antiqua" panose="02040602050305030304" pitchFamily="18" charset="0"/>
              </a:rPr>
              <a:t>Complementarios</a:t>
            </a:r>
            <a:endParaRPr lang="en-US" sz="4000" dirty="0">
              <a:solidFill>
                <a:schemeClr val="accent2">
                  <a:lumMod val="50000"/>
                </a:schemeClr>
              </a:solidFill>
              <a:latin typeface="Book Antiqua" panose="02040602050305030304" pitchFamily="18" charset="0"/>
            </a:endParaRPr>
          </a:p>
        </p:txBody>
      </p:sp>
      <p:pic>
        <p:nvPicPr>
          <p:cNvPr id="5" name="Picture 4" descr="A blue and green circular design&#10;&#10;AI-generated content may be incorrect.">
            <a:extLst>
              <a:ext uri="{FF2B5EF4-FFF2-40B4-BE49-F238E27FC236}">
                <a16:creationId xmlns:a16="http://schemas.microsoft.com/office/drawing/2014/main" id="{983DBA1C-D49B-8203-CD59-6338D4CE7AC1}"/>
              </a:ext>
            </a:extLst>
          </p:cNvPr>
          <p:cNvPicPr>
            <a:picLocks noChangeAspect="1"/>
          </p:cNvPicPr>
          <p:nvPr/>
        </p:nvPicPr>
        <p:blipFill>
          <a:blip r:embed="rId2"/>
          <a:srcRect t="3961" r="-1" b="592"/>
          <a:stretch>
            <a:fillRect/>
          </a:stretch>
        </p:blipFill>
        <p:spPr>
          <a:xfrm>
            <a:off x="10669241" y="244789"/>
            <a:ext cx="1376219" cy="1274522"/>
          </a:xfrm>
          <a:prstGeom prst="rect">
            <a:avLst/>
          </a:prstGeom>
          <a:noFill/>
        </p:spPr>
      </p:pic>
      <p:graphicFrame>
        <p:nvGraphicFramePr>
          <p:cNvPr id="2" name="Diagram 1">
            <a:extLst>
              <a:ext uri="{FF2B5EF4-FFF2-40B4-BE49-F238E27FC236}">
                <a16:creationId xmlns:a16="http://schemas.microsoft.com/office/drawing/2014/main" id="{DE5D9F07-A343-8927-6834-317FE7916F4C}"/>
              </a:ext>
            </a:extLst>
          </p:cNvPr>
          <p:cNvGraphicFramePr/>
          <p:nvPr>
            <p:extLst>
              <p:ext uri="{D42A27DB-BD31-4B8C-83A1-F6EECF244321}">
                <p14:modId xmlns:p14="http://schemas.microsoft.com/office/powerpoint/2010/main" val="978218567"/>
              </p:ext>
            </p:extLst>
          </p:nvPr>
        </p:nvGraphicFramePr>
        <p:xfrm>
          <a:off x="626067" y="1519311"/>
          <a:ext cx="9775233" cy="46782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757059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CC91C6-D1CF-3CBF-DE85-D3A6738D724C}"/>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EFC79771-8D9B-3A38-410C-A81E754C5E3F}"/>
              </a:ext>
            </a:extLst>
          </p:cNvPr>
          <p:cNvSpPr>
            <a:spLocks noGrp="1"/>
          </p:cNvSpPr>
          <p:nvPr>
            <p:ph type="title"/>
          </p:nvPr>
        </p:nvSpPr>
        <p:spPr>
          <a:xfrm>
            <a:off x="447675" y="484666"/>
            <a:ext cx="9775233" cy="914400"/>
          </a:xfrm>
        </p:spPr>
        <p:txBody>
          <a:bodyPr>
            <a:normAutofit fontScale="90000"/>
          </a:bodyPr>
          <a:lstStyle/>
          <a:p>
            <a:r>
              <a:rPr lang="en-US" sz="4000" dirty="0" err="1">
                <a:solidFill>
                  <a:schemeClr val="accent2">
                    <a:lumMod val="50000"/>
                  </a:schemeClr>
                </a:solidFill>
                <a:latin typeface="Book Antiqua" panose="02040602050305030304" pitchFamily="18" charset="0"/>
              </a:rPr>
              <a:t>Regulación</a:t>
            </a:r>
            <a:r>
              <a:rPr lang="en-US" sz="4000" dirty="0">
                <a:solidFill>
                  <a:schemeClr val="accent2">
                    <a:lumMod val="50000"/>
                  </a:schemeClr>
                </a:solidFill>
                <a:latin typeface="Book Antiqua" panose="02040602050305030304" pitchFamily="18" charset="0"/>
              </a:rPr>
              <a:t> de </a:t>
            </a:r>
            <a:r>
              <a:rPr lang="en-US" sz="4000" dirty="0" err="1">
                <a:solidFill>
                  <a:schemeClr val="accent2">
                    <a:lumMod val="50000"/>
                  </a:schemeClr>
                </a:solidFill>
                <a:latin typeface="Book Antiqua" panose="02040602050305030304" pitchFamily="18" charset="0"/>
              </a:rPr>
              <a:t>Servicios</a:t>
            </a:r>
            <a:r>
              <a:rPr lang="en-US" sz="4000" dirty="0">
                <a:solidFill>
                  <a:schemeClr val="accent2">
                    <a:lumMod val="50000"/>
                  </a:schemeClr>
                </a:solidFill>
                <a:latin typeface="Book Antiqua" panose="02040602050305030304" pitchFamily="18" charset="0"/>
              </a:rPr>
              <a:t> </a:t>
            </a:r>
            <a:r>
              <a:rPr lang="en-US" sz="4000" dirty="0" err="1">
                <a:solidFill>
                  <a:schemeClr val="accent2">
                    <a:lumMod val="50000"/>
                  </a:schemeClr>
                </a:solidFill>
                <a:latin typeface="Book Antiqua" panose="02040602050305030304" pitchFamily="18" charset="0"/>
              </a:rPr>
              <a:t>Complementarios</a:t>
            </a:r>
            <a:r>
              <a:rPr lang="en-US" sz="4000" dirty="0">
                <a:solidFill>
                  <a:schemeClr val="accent2">
                    <a:lumMod val="50000"/>
                  </a:schemeClr>
                </a:solidFill>
                <a:latin typeface="Book Antiqua" panose="02040602050305030304" pitchFamily="18" charset="0"/>
              </a:rPr>
              <a:t>: </a:t>
            </a:r>
            <a:r>
              <a:rPr lang="en-US" sz="4000" dirty="0" err="1">
                <a:solidFill>
                  <a:schemeClr val="accent2">
                    <a:lumMod val="50000"/>
                  </a:schemeClr>
                </a:solidFill>
                <a:latin typeface="Book Antiqua" panose="02040602050305030304" pitchFamily="18" charset="0"/>
              </a:rPr>
              <a:t>Complemento</a:t>
            </a:r>
            <a:r>
              <a:rPr lang="en-US" sz="4000" dirty="0">
                <a:solidFill>
                  <a:schemeClr val="accent2">
                    <a:lumMod val="50000"/>
                  </a:schemeClr>
                </a:solidFill>
                <a:latin typeface="Book Antiqua" panose="02040602050305030304" pitchFamily="18" charset="0"/>
              </a:rPr>
              <a:t> a </a:t>
            </a:r>
            <a:r>
              <a:rPr lang="en-US" sz="4000" dirty="0" err="1">
                <a:solidFill>
                  <a:schemeClr val="accent2">
                    <a:lumMod val="50000"/>
                  </a:schemeClr>
                </a:solidFill>
                <a:latin typeface="Book Antiqua" panose="02040602050305030304" pitchFamily="18" charset="0"/>
              </a:rPr>
              <a:t>renovables</a:t>
            </a:r>
            <a:r>
              <a:rPr lang="en-US" sz="4000" dirty="0">
                <a:solidFill>
                  <a:schemeClr val="accent2">
                    <a:lumMod val="50000"/>
                  </a:schemeClr>
                </a:solidFill>
                <a:latin typeface="Book Antiqua" panose="02040602050305030304" pitchFamily="18" charset="0"/>
              </a:rPr>
              <a:t> no </a:t>
            </a:r>
            <a:r>
              <a:rPr lang="en-US" sz="4000" dirty="0" err="1">
                <a:solidFill>
                  <a:schemeClr val="accent2">
                    <a:lumMod val="50000"/>
                  </a:schemeClr>
                </a:solidFill>
                <a:latin typeface="Book Antiqua" panose="02040602050305030304" pitchFamily="18" charset="0"/>
              </a:rPr>
              <a:t>convencionales</a:t>
            </a:r>
            <a:endParaRPr lang="en-US" sz="4000" dirty="0">
              <a:solidFill>
                <a:schemeClr val="accent2">
                  <a:lumMod val="50000"/>
                </a:schemeClr>
              </a:solidFill>
              <a:latin typeface="Book Antiqua" panose="02040602050305030304" pitchFamily="18" charset="0"/>
            </a:endParaRPr>
          </a:p>
        </p:txBody>
      </p:sp>
      <p:pic>
        <p:nvPicPr>
          <p:cNvPr id="5" name="Picture 4" descr="A blue and green circular design&#10;&#10;AI-generated content may be incorrect.">
            <a:extLst>
              <a:ext uri="{FF2B5EF4-FFF2-40B4-BE49-F238E27FC236}">
                <a16:creationId xmlns:a16="http://schemas.microsoft.com/office/drawing/2014/main" id="{129130EC-73CC-8FC8-874D-5E86EF3C5A0C}"/>
              </a:ext>
            </a:extLst>
          </p:cNvPr>
          <p:cNvPicPr>
            <a:picLocks noChangeAspect="1"/>
          </p:cNvPicPr>
          <p:nvPr/>
        </p:nvPicPr>
        <p:blipFill>
          <a:blip r:embed="rId2"/>
          <a:srcRect t="3961" r="-1" b="592"/>
          <a:stretch>
            <a:fillRect/>
          </a:stretch>
        </p:blipFill>
        <p:spPr>
          <a:xfrm>
            <a:off x="10669241" y="244789"/>
            <a:ext cx="1376219" cy="1274522"/>
          </a:xfrm>
          <a:prstGeom prst="rect">
            <a:avLst/>
          </a:prstGeom>
          <a:noFill/>
        </p:spPr>
      </p:pic>
      <p:sp>
        <p:nvSpPr>
          <p:cNvPr id="2" name="TextBox 1">
            <a:extLst>
              <a:ext uri="{FF2B5EF4-FFF2-40B4-BE49-F238E27FC236}">
                <a16:creationId xmlns:a16="http://schemas.microsoft.com/office/drawing/2014/main" id="{55021D7C-151C-294C-DBCD-2CBEE563FE38}"/>
              </a:ext>
            </a:extLst>
          </p:cNvPr>
          <p:cNvSpPr txBox="1"/>
          <p:nvPr/>
        </p:nvSpPr>
        <p:spPr>
          <a:xfrm>
            <a:off x="447675" y="1697111"/>
            <a:ext cx="10537825" cy="5078313"/>
          </a:xfrm>
          <a:prstGeom prst="rect">
            <a:avLst/>
          </a:prstGeom>
          <a:noFill/>
        </p:spPr>
        <p:txBody>
          <a:bodyPr wrap="square" rtlCol="0">
            <a:spAutoFit/>
          </a:bodyPr>
          <a:lstStyle/>
          <a:p>
            <a:pPr marL="285750" indent="-285750" algn="just">
              <a:buFont typeface="Arial" panose="020B0604020202020204" pitchFamily="34" charset="0"/>
              <a:buChar char="•"/>
            </a:pPr>
            <a:r>
              <a:rPr lang="en-PE" dirty="0">
                <a:latin typeface="Book Antiqua" panose="02040602050305030304" pitchFamily="18" charset="0"/>
              </a:rPr>
              <a:t>Generación con renovables no convencionales (solar, eólica)</a:t>
            </a:r>
            <a:r>
              <a:rPr lang="en-PE" dirty="0">
                <a:latin typeface="Book Antiqua" panose="02040602050305030304" pitchFamily="18" charset="0"/>
                <a:sym typeface="Wingdings" pitchFamily="2" charset="2"/>
              </a:rPr>
              <a:t> Variaciones/No estabilidad. Son problemas inherentes a la naturaleza de los recursos.</a:t>
            </a:r>
          </a:p>
          <a:p>
            <a:pPr marL="285750" indent="-285750" algn="just">
              <a:buFont typeface="Arial" panose="020B0604020202020204" pitchFamily="34" charset="0"/>
              <a:buChar char="•"/>
            </a:pPr>
            <a:endParaRPr lang="en-PE" dirty="0">
              <a:latin typeface="Book Antiqua" panose="02040602050305030304" pitchFamily="18" charset="0"/>
              <a:sym typeface="Wingdings" pitchFamily="2" charset="2"/>
            </a:endParaRPr>
          </a:p>
          <a:p>
            <a:pPr marL="285750" indent="-285750" algn="just">
              <a:buFont typeface="Arial" panose="020B0604020202020204" pitchFamily="34" charset="0"/>
              <a:buChar char="•"/>
            </a:pPr>
            <a:r>
              <a:rPr lang="en-PE" dirty="0">
                <a:latin typeface="Book Antiqua" panose="02040602050305030304" pitchFamily="18" charset="0"/>
                <a:sym typeface="Wingdings" pitchFamily="2" charset="2"/>
              </a:rPr>
              <a:t>Hidroeléctricas también pueden salir del servicio  huaicos, factores climáticos</a:t>
            </a:r>
          </a:p>
          <a:p>
            <a:pPr marL="285750" indent="-285750" algn="just">
              <a:buFont typeface="Arial" panose="020B0604020202020204" pitchFamily="34" charset="0"/>
              <a:buChar char="•"/>
            </a:pPr>
            <a:endParaRPr lang="en-PE" dirty="0">
              <a:latin typeface="Book Antiqua" panose="02040602050305030304" pitchFamily="18" charset="0"/>
              <a:sym typeface="Wingdings" pitchFamily="2" charset="2"/>
            </a:endParaRPr>
          </a:p>
          <a:p>
            <a:pPr algn="just"/>
            <a:endParaRPr lang="en-PE" dirty="0">
              <a:latin typeface="Book Antiqua" panose="02040602050305030304" pitchFamily="18" charset="0"/>
              <a:sym typeface="Wingdings" pitchFamily="2" charset="2"/>
            </a:endParaRPr>
          </a:p>
          <a:p>
            <a:pPr algn="just"/>
            <a:endParaRPr lang="en-PE" dirty="0">
              <a:latin typeface="Book Antiqua" panose="02040602050305030304" pitchFamily="18" charset="0"/>
              <a:sym typeface="Wingdings" pitchFamily="2" charset="2"/>
            </a:endParaRPr>
          </a:p>
          <a:p>
            <a:pPr algn="just"/>
            <a:endParaRPr lang="en-PE" dirty="0">
              <a:latin typeface="Book Antiqua" panose="02040602050305030304" pitchFamily="18" charset="0"/>
              <a:sym typeface="Wingdings" pitchFamily="2" charset="2"/>
            </a:endParaRPr>
          </a:p>
          <a:p>
            <a:pPr algn="ctr"/>
            <a:r>
              <a:rPr lang="en-PE" dirty="0">
                <a:latin typeface="Book Antiqua" panose="02040602050305030304" pitchFamily="18" charset="0"/>
                <a:sym typeface="Wingdings" pitchFamily="2" charset="2"/>
              </a:rPr>
              <a:t>Atención a las contingencias:</a:t>
            </a:r>
          </a:p>
          <a:p>
            <a:pPr algn="ctr"/>
            <a:endParaRPr lang="en-PE" dirty="0">
              <a:latin typeface="Book Antiqua" panose="02040602050305030304" pitchFamily="18" charset="0"/>
              <a:sym typeface="Wingdings" pitchFamily="2" charset="2"/>
            </a:endParaRPr>
          </a:p>
          <a:p>
            <a:pPr marL="285750" indent="-285750" algn="ctr">
              <a:buFont typeface="Arial" panose="020B0604020202020204" pitchFamily="34" charset="0"/>
              <a:buChar char="•"/>
            </a:pPr>
            <a:r>
              <a:rPr lang="en-PE" dirty="0">
                <a:latin typeface="Book Antiqua" panose="02040602050305030304" pitchFamily="18" charset="0"/>
                <a:sym typeface="Wingdings" pitchFamily="2" charset="2"/>
              </a:rPr>
              <a:t>Regulación de frecuencia: inyecciones o retiros de energía activa</a:t>
            </a:r>
          </a:p>
          <a:p>
            <a:pPr marL="285750" indent="-285750" algn="ctr">
              <a:buFont typeface="Arial" panose="020B0604020202020204" pitchFamily="34" charset="0"/>
              <a:buChar char="•"/>
            </a:pPr>
            <a:r>
              <a:rPr lang="en-PE" dirty="0">
                <a:latin typeface="Book Antiqua" panose="02040602050305030304" pitchFamily="18" charset="0"/>
                <a:sym typeface="Wingdings" pitchFamily="2" charset="2"/>
              </a:rPr>
              <a:t>Regulación de tensión: inyecciones o retiros de energía reactiva</a:t>
            </a:r>
          </a:p>
          <a:p>
            <a:pPr marL="285750" indent="-285750" algn="ctr">
              <a:buFont typeface="Arial" panose="020B0604020202020204" pitchFamily="34" charset="0"/>
              <a:buChar char="•"/>
            </a:pPr>
            <a:endParaRPr lang="en-PE" dirty="0">
              <a:latin typeface="Book Antiqua" panose="02040602050305030304" pitchFamily="18" charset="0"/>
              <a:sym typeface="Wingdings" pitchFamily="2" charset="2"/>
            </a:endParaRPr>
          </a:p>
          <a:p>
            <a:pPr marL="285750" indent="-285750" algn="ctr">
              <a:buFont typeface="Arial" panose="020B0604020202020204" pitchFamily="34" charset="0"/>
              <a:buChar char="•"/>
            </a:pPr>
            <a:endParaRPr lang="en-PE" dirty="0">
              <a:latin typeface="Book Antiqua" panose="02040602050305030304" pitchFamily="18" charset="0"/>
              <a:sym typeface="Wingdings" pitchFamily="2" charset="2"/>
            </a:endParaRPr>
          </a:p>
          <a:p>
            <a:pPr marL="285750" indent="-285750" algn="just">
              <a:buFont typeface="Arial" panose="020B0604020202020204" pitchFamily="34" charset="0"/>
              <a:buChar char="•"/>
            </a:pPr>
            <a:r>
              <a:rPr lang="en-PE" dirty="0">
                <a:latin typeface="Book Antiqua" panose="02040602050305030304" pitchFamily="18" charset="0"/>
                <a:sym typeface="Wingdings" pitchFamily="2" charset="2"/>
              </a:rPr>
              <a:t>Implicaría modificación de la NTOTR (R.D. </a:t>
            </a:r>
            <a:r>
              <a:rPr lang="en-US" dirty="0">
                <a:latin typeface="Book Antiqua" panose="02040602050305030304" pitchFamily="18" charset="0"/>
                <a:sym typeface="Wingdings" pitchFamily="2" charset="2"/>
              </a:rPr>
              <a:t>014-2005-EM-DGE)</a:t>
            </a:r>
          </a:p>
          <a:p>
            <a:pPr algn="just"/>
            <a:endParaRPr lang="en-PE" dirty="0">
              <a:latin typeface="Book Antiqua" panose="02040602050305030304" pitchFamily="18" charset="0"/>
              <a:sym typeface="Wingdings" pitchFamily="2" charset="2"/>
            </a:endParaRPr>
          </a:p>
          <a:p>
            <a:pPr algn="ctr"/>
            <a:endParaRPr lang="en-PE" dirty="0">
              <a:latin typeface="Book Antiqua" panose="02040602050305030304" pitchFamily="18" charset="0"/>
              <a:sym typeface="Wingdings" pitchFamily="2" charset="2"/>
            </a:endParaRPr>
          </a:p>
          <a:p>
            <a:pPr algn="ctr"/>
            <a:endParaRPr lang="en-PE" dirty="0">
              <a:latin typeface="Book Antiqua" panose="02040602050305030304" pitchFamily="18" charset="0"/>
              <a:sym typeface="Wingdings" pitchFamily="2" charset="2"/>
            </a:endParaRPr>
          </a:p>
        </p:txBody>
      </p:sp>
      <p:sp>
        <p:nvSpPr>
          <p:cNvPr id="3" name="Down Arrow 2">
            <a:extLst>
              <a:ext uri="{FF2B5EF4-FFF2-40B4-BE49-F238E27FC236}">
                <a16:creationId xmlns:a16="http://schemas.microsoft.com/office/drawing/2014/main" id="{62B90867-CB16-DF9E-A72A-51F44B3F8FDD}"/>
              </a:ext>
            </a:extLst>
          </p:cNvPr>
          <p:cNvSpPr/>
          <p:nvPr/>
        </p:nvSpPr>
        <p:spPr>
          <a:xfrm>
            <a:off x="5621337" y="3048000"/>
            <a:ext cx="190500" cy="762000"/>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E"/>
          </a:p>
        </p:txBody>
      </p:sp>
    </p:spTree>
    <p:extLst>
      <p:ext uri="{BB962C8B-B14F-4D97-AF65-F5344CB8AC3E}">
        <p14:creationId xmlns:p14="http://schemas.microsoft.com/office/powerpoint/2010/main" val="25083745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52F826-18EF-928E-4214-4A134C1FFA98}"/>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CAE2DAF7-7E37-8F0C-CFFB-79E6287E3019}"/>
              </a:ext>
            </a:extLst>
          </p:cNvPr>
          <p:cNvSpPr>
            <a:spLocks noGrp="1"/>
          </p:cNvSpPr>
          <p:nvPr>
            <p:ph type="title"/>
          </p:nvPr>
        </p:nvSpPr>
        <p:spPr>
          <a:xfrm>
            <a:off x="447675" y="244789"/>
            <a:ext cx="9775233" cy="914400"/>
          </a:xfrm>
        </p:spPr>
        <p:txBody>
          <a:bodyPr>
            <a:normAutofit/>
          </a:bodyPr>
          <a:lstStyle/>
          <a:p>
            <a:r>
              <a:rPr lang="en-US" sz="4000" dirty="0">
                <a:solidFill>
                  <a:schemeClr val="accent2">
                    <a:lumMod val="50000"/>
                  </a:schemeClr>
                </a:solidFill>
                <a:latin typeface="Book Antiqua" panose="02040602050305030304" pitchFamily="18" charset="0"/>
              </a:rPr>
              <a:t>Sistemas </a:t>
            </a:r>
            <a:r>
              <a:rPr lang="en-US" sz="4000" dirty="0" err="1">
                <a:solidFill>
                  <a:schemeClr val="accent2">
                    <a:lumMod val="50000"/>
                  </a:schemeClr>
                </a:solidFill>
                <a:latin typeface="Book Antiqua" panose="02040602050305030304" pitchFamily="18" charset="0"/>
              </a:rPr>
              <a:t>internacionales</a:t>
            </a:r>
            <a:endParaRPr lang="en-US" sz="4000" dirty="0">
              <a:solidFill>
                <a:schemeClr val="accent2">
                  <a:lumMod val="50000"/>
                </a:schemeClr>
              </a:solidFill>
              <a:latin typeface="Book Antiqua" panose="02040602050305030304" pitchFamily="18" charset="0"/>
            </a:endParaRPr>
          </a:p>
        </p:txBody>
      </p:sp>
      <p:pic>
        <p:nvPicPr>
          <p:cNvPr id="5" name="Picture 4" descr="A blue and green circular design&#10;&#10;AI-generated content may be incorrect.">
            <a:extLst>
              <a:ext uri="{FF2B5EF4-FFF2-40B4-BE49-F238E27FC236}">
                <a16:creationId xmlns:a16="http://schemas.microsoft.com/office/drawing/2014/main" id="{D9F12A9A-507A-3031-B47E-AFC06E63EB2A}"/>
              </a:ext>
            </a:extLst>
          </p:cNvPr>
          <p:cNvPicPr>
            <a:picLocks noChangeAspect="1"/>
          </p:cNvPicPr>
          <p:nvPr/>
        </p:nvPicPr>
        <p:blipFill>
          <a:blip r:embed="rId2"/>
          <a:srcRect t="3961" r="-1" b="592"/>
          <a:stretch>
            <a:fillRect/>
          </a:stretch>
        </p:blipFill>
        <p:spPr>
          <a:xfrm>
            <a:off x="10669241" y="244789"/>
            <a:ext cx="1376219" cy="1274522"/>
          </a:xfrm>
          <a:prstGeom prst="rect">
            <a:avLst/>
          </a:prstGeom>
          <a:noFill/>
        </p:spPr>
      </p:pic>
      <p:sp>
        <p:nvSpPr>
          <p:cNvPr id="2" name="TextBox 1">
            <a:extLst>
              <a:ext uri="{FF2B5EF4-FFF2-40B4-BE49-F238E27FC236}">
                <a16:creationId xmlns:a16="http://schemas.microsoft.com/office/drawing/2014/main" id="{48E85D7A-E713-27C4-8667-B799E1FD16CE}"/>
              </a:ext>
            </a:extLst>
          </p:cNvPr>
          <p:cNvSpPr txBox="1"/>
          <p:nvPr/>
        </p:nvSpPr>
        <p:spPr>
          <a:xfrm>
            <a:off x="447675" y="2035055"/>
            <a:ext cx="10537825" cy="3416320"/>
          </a:xfrm>
          <a:prstGeom prst="rect">
            <a:avLst/>
          </a:prstGeom>
          <a:noFill/>
        </p:spPr>
        <p:txBody>
          <a:bodyPr wrap="square" rtlCol="0" anchor="ctr">
            <a:spAutoFit/>
          </a:bodyPr>
          <a:lstStyle/>
          <a:p>
            <a:pPr marL="285750" indent="-285750" algn="just">
              <a:buFont typeface="Arial" panose="020B0604020202020204" pitchFamily="34" charset="0"/>
              <a:buChar char="•"/>
            </a:pPr>
            <a:r>
              <a:rPr lang="en-PE" dirty="0">
                <a:latin typeface="Book Antiqua" panose="02040602050305030304" pitchFamily="18" charset="0"/>
                <a:sym typeface="Wingdings" pitchFamily="2" charset="2"/>
              </a:rPr>
              <a:t>REINO UNIDO: Pionero en la reforma del mercado eléctrico. Los Servicios Complementarios tienen una sub-clasificación demoninada “Servicios Comerciales”. Las generadoras pueden ofertar Servicios complementarios. </a:t>
            </a:r>
          </a:p>
          <a:p>
            <a:pPr algn="just"/>
            <a:endParaRPr lang="en-PE" dirty="0">
              <a:latin typeface="Book Antiqua" panose="02040602050305030304" pitchFamily="18" charset="0"/>
              <a:sym typeface="Wingdings" pitchFamily="2" charset="2"/>
            </a:endParaRPr>
          </a:p>
          <a:p>
            <a:pPr marL="285750" indent="-285750" algn="just">
              <a:buFont typeface="Arial" panose="020B0604020202020204" pitchFamily="34" charset="0"/>
              <a:buChar char="•"/>
            </a:pPr>
            <a:r>
              <a:rPr lang="en-PE" dirty="0">
                <a:latin typeface="Book Antiqua" panose="02040602050305030304" pitchFamily="18" charset="0"/>
                <a:sym typeface="Wingdings" pitchFamily="2" charset="2"/>
              </a:rPr>
              <a:t>CHILE: Proyectos regulatorios respecto del almacenamiento de energía. Beneficios  La inyección de las Energías Renovables, estabilidad de la red y reducción de mantenimiento de centrales con recursos fósiles. </a:t>
            </a:r>
          </a:p>
          <a:p>
            <a:pPr marL="285750" indent="-285750" algn="just">
              <a:buFont typeface="Arial" panose="020B0604020202020204" pitchFamily="34" charset="0"/>
              <a:buChar char="•"/>
            </a:pPr>
            <a:endParaRPr lang="en-PE" dirty="0">
              <a:latin typeface="Book Antiqua" panose="02040602050305030304" pitchFamily="18" charset="0"/>
              <a:sym typeface="Wingdings" pitchFamily="2" charset="2"/>
            </a:endParaRPr>
          </a:p>
          <a:p>
            <a:pPr marL="285750" indent="-285750" algn="just">
              <a:buFont typeface="Arial" panose="020B0604020202020204" pitchFamily="34" charset="0"/>
              <a:buChar char="•"/>
            </a:pPr>
            <a:r>
              <a:rPr lang="en-PE" dirty="0">
                <a:latin typeface="Book Antiqua" panose="02040602050305030304" pitchFamily="18" charset="0"/>
                <a:sym typeface="Wingdings" pitchFamily="2" charset="2"/>
              </a:rPr>
              <a:t>ALEMANIA: Mercado de Servicios Complementarios. Se han clausurado todas las plantas nucleares, para promover soluciones complementarias y así tener una red más robusta. Objetivo  alcanzar un 80% de energías renovables para el 2030. </a:t>
            </a:r>
          </a:p>
          <a:p>
            <a:pPr algn="ctr"/>
            <a:endParaRPr lang="en-PE" dirty="0">
              <a:latin typeface="Book Antiqua" panose="02040602050305030304" pitchFamily="18" charset="0"/>
              <a:sym typeface="Wingdings" pitchFamily="2" charset="2"/>
            </a:endParaRPr>
          </a:p>
        </p:txBody>
      </p:sp>
    </p:spTree>
    <p:extLst>
      <p:ext uri="{BB962C8B-B14F-4D97-AF65-F5344CB8AC3E}">
        <p14:creationId xmlns:p14="http://schemas.microsoft.com/office/powerpoint/2010/main" val="32272281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B243F0-371C-5DC8-4A6F-4C58E9AB765C}"/>
            </a:ext>
          </a:extLst>
        </p:cNvPr>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68B7B665-27CE-D46F-B6E7-5CD0C456ADCD}"/>
              </a:ext>
            </a:extLst>
          </p:cNvPr>
          <p:cNvGraphicFramePr>
            <a:graphicFrameLocks noGrp="1"/>
          </p:cNvGraphicFramePr>
          <p:nvPr>
            <p:ph sz="quarter" idx="13"/>
            <p:extLst>
              <p:ext uri="{D42A27DB-BD31-4B8C-83A1-F6EECF244321}">
                <p14:modId xmlns:p14="http://schemas.microsoft.com/office/powerpoint/2010/main" val="3500636037"/>
              </p:ext>
            </p:extLst>
          </p:nvPr>
        </p:nvGraphicFramePr>
        <p:xfrm>
          <a:off x="409575" y="1519311"/>
          <a:ext cx="10327341" cy="50939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descr="A blue and green circular design&#10;&#10;AI-generated content may be incorrect.">
            <a:extLst>
              <a:ext uri="{FF2B5EF4-FFF2-40B4-BE49-F238E27FC236}">
                <a16:creationId xmlns:a16="http://schemas.microsoft.com/office/drawing/2014/main" id="{3F3BA25F-A6F5-B066-7899-40B3DA5CFAD9}"/>
              </a:ext>
            </a:extLst>
          </p:cNvPr>
          <p:cNvPicPr>
            <a:picLocks noChangeAspect="1"/>
          </p:cNvPicPr>
          <p:nvPr/>
        </p:nvPicPr>
        <p:blipFill>
          <a:blip r:embed="rId8"/>
          <a:srcRect t="3961" r="-1" b="592"/>
          <a:stretch>
            <a:fillRect/>
          </a:stretch>
        </p:blipFill>
        <p:spPr>
          <a:xfrm>
            <a:off x="10669241" y="244789"/>
            <a:ext cx="1376219" cy="1274522"/>
          </a:xfrm>
          <a:prstGeom prst="rect">
            <a:avLst/>
          </a:prstGeom>
          <a:noFill/>
        </p:spPr>
      </p:pic>
      <p:sp>
        <p:nvSpPr>
          <p:cNvPr id="5" name="Title 1">
            <a:extLst>
              <a:ext uri="{FF2B5EF4-FFF2-40B4-BE49-F238E27FC236}">
                <a16:creationId xmlns:a16="http://schemas.microsoft.com/office/drawing/2014/main" id="{983E113D-E182-FD67-D3CC-F71B11D2C075}"/>
              </a:ext>
            </a:extLst>
          </p:cNvPr>
          <p:cNvSpPr>
            <a:spLocks noGrp="1"/>
          </p:cNvSpPr>
          <p:nvPr>
            <p:ph type="title"/>
          </p:nvPr>
        </p:nvSpPr>
        <p:spPr>
          <a:xfrm>
            <a:off x="409575" y="244475"/>
            <a:ext cx="9826625" cy="914400"/>
          </a:xfrm>
        </p:spPr>
        <p:txBody>
          <a:bodyPr>
            <a:normAutofit/>
          </a:bodyPr>
          <a:lstStyle/>
          <a:p>
            <a:r>
              <a:rPr lang="en-US" sz="4000" dirty="0">
                <a:solidFill>
                  <a:schemeClr val="accent2">
                    <a:lumMod val="50000"/>
                  </a:schemeClr>
                </a:solidFill>
                <a:latin typeface="Book Antiqua" panose="02040602050305030304" pitchFamily="18" charset="0"/>
              </a:rPr>
              <a:t>Ley 32249: </a:t>
            </a:r>
            <a:r>
              <a:rPr lang="en-US" sz="4000" dirty="0" err="1">
                <a:solidFill>
                  <a:schemeClr val="accent2">
                    <a:lumMod val="50000"/>
                  </a:schemeClr>
                </a:solidFill>
                <a:latin typeface="Book Antiqua" panose="02040602050305030304" pitchFamily="18" charset="0"/>
              </a:rPr>
              <a:t>Modificación</a:t>
            </a:r>
            <a:r>
              <a:rPr lang="en-US" sz="4000" dirty="0">
                <a:solidFill>
                  <a:schemeClr val="accent2">
                    <a:lumMod val="50000"/>
                  </a:schemeClr>
                </a:solidFill>
                <a:latin typeface="Book Antiqua" panose="02040602050305030304" pitchFamily="18" charset="0"/>
              </a:rPr>
              <a:t> de la Ley 28832</a:t>
            </a:r>
          </a:p>
        </p:txBody>
      </p:sp>
    </p:spTree>
    <p:extLst>
      <p:ext uri="{BB962C8B-B14F-4D97-AF65-F5344CB8AC3E}">
        <p14:creationId xmlns:p14="http://schemas.microsoft.com/office/powerpoint/2010/main" val="34507473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9E625E-0836-929A-7EB9-F5F0602DDCD4}"/>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C58EA19B-D7E9-F55E-C045-EBFA58266100}"/>
              </a:ext>
            </a:extLst>
          </p:cNvPr>
          <p:cNvSpPr>
            <a:spLocks noGrp="1"/>
          </p:cNvSpPr>
          <p:nvPr>
            <p:ph type="title"/>
          </p:nvPr>
        </p:nvSpPr>
        <p:spPr>
          <a:xfrm>
            <a:off x="447675" y="244789"/>
            <a:ext cx="9775233" cy="914400"/>
          </a:xfrm>
        </p:spPr>
        <p:txBody>
          <a:bodyPr>
            <a:normAutofit fontScale="90000"/>
          </a:bodyPr>
          <a:lstStyle/>
          <a:p>
            <a:r>
              <a:rPr lang="en-US" sz="4000" dirty="0">
                <a:solidFill>
                  <a:schemeClr val="accent2">
                    <a:lumMod val="50000"/>
                  </a:schemeClr>
                </a:solidFill>
                <a:latin typeface="Book Antiqua" panose="02040602050305030304" pitchFamily="18" charset="0"/>
              </a:rPr>
              <a:t>Segunda </a:t>
            </a:r>
            <a:r>
              <a:rPr lang="en-US" sz="4000" dirty="0" err="1">
                <a:solidFill>
                  <a:schemeClr val="accent2">
                    <a:lumMod val="50000"/>
                  </a:schemeClr>
                </a:solidFill>
                <a:latin typeface="Book Antiqua" panose="02040602050305030304" pitchFamily="18" charset="0"/>
              </a:rPr>
              <a:t>Disposición</a:t>
            </a:r>
            <a:r>
              <a:rPr lang="en-US" sz="4000" dirty="0">
                <a:solidFill>
                  <a:schemeClr val="accent2">
                    <a:lumMod val="50000"/>
                  </a:schemeClr>
                </a:solidFill>
                <a:latin typeface="Book Antiqua" panose="02040602050305030304" pitchFamily="18" charset="0"/>
              </a:rPr>
              <a:t> </a:t>
            </a:r>
            <a:r>
              <a:rPr lang="en-US" sz="4000" dirty="0" err="1">
                <a:solidFill>
                  <a:schemeClr val="accent2">
                    <a:lumMod val="50000"/>
                  </a:schemeClr>
                </a:solidFill>
                <a:latin typeface="Book Antiqua" panose="02040602050305030304" pitchFamily="18" charset="0"/>
              </a:rPr>
              <a:t>Complementaria</a:t>
            </a:r>
            <a:r>
              <a:rPr lang="en-US" sz="4000" dirty="0">
                <a:solidFill>
                  <a:schemeClr val="accent2">
                    <a:lumMod val="50000"/>
                  </a:schemeClr>
                </a:solidFill>
                <a:latin typeface="Book Antiqua" panose="02040602050305030304" pitchFamily="18" charset="0"/>
              </a:rPr>
              <a:t> Final</a:t>
            </a:r>
          </a:p>
        </p:txBody>
      </p:sp>
      <p:pic>
        <p:nvPicPr>
          <p:cNvPr id="5" name="Picture 4" descr="A blue and green circular design&#10;&#10;AI-generated content may be incorrect.">
            <a:extLst>
              <a:ext uri="{FF2B5EF4-FFF2-40B4-BE49-F238E27FC236}">
                <a16:creationId xmlns:a16="http://schemas.microsoft.com/office/drawing/2014/main" id="{20DA07B1-3FF8-F220-E5E6-86ADF58DDA9F}"/>
              </a:ext>
            </a:extLst>
          </p:cNvPr>
          <p:cNvPicPr>
            <a:picLocks noChangeAspect="1"/>
          </p:cNvPicPr>
          <p:nvPr/>
        </p:nvPicPr>
        <p:blipFill>
          <a:blip r:embed="rId2"/>
          <a:srcRect t="3961" r="-1" b="592"/>
          <a:stretch>
            <a:fillRect/>
          </a:stretch>
        </p:blipFill>
        <p:spPr>
          <a:xfrm>
            <a:off x="10669241" y="244789"/>
            <a:ext cx="1376219" cy="1274522"/>
          </a:xfrm>
          <a:prstGeom prst="rect">
            <a:avLst/>
          </a:prstGeom>
          <a:noFill/>
        </p:spPr>
      </p:pic>
      <p:sp>
        <p:nvSpPr>
          <p:cNvPr id="2" name="TextBox 1">
            <a:extLst>
              <a:ext uri="{FF2B5EF4-FFF2-40B4-BE49-F238E27FC236}">
                <a16:creationId xmlns:a16="http://schemas.microsoft.com/office/drawing/2014/main" id="{21B05722-5DA4-AFB3-9603-2A85F9D4557B}"/>
              </a:ext>
            </a:extLst>
          </p:cNvPr>
          <p:cNvSpPr txBox="1"/>
          <p:nvPr/>
        </p:nvSpPr>
        <p:spPr>
          <a:xfrm>
            <a:off x="447675" y="2116404"/>
            <a:ext cx="10537825" cy="3139321"/>
          </a:xfrm>
          <a:prstGeom prst="rect">
            <a:avLst/>
          </a:prstGeom>
          <a:noFill/>
        </p:spPr>
        <p:txBody>
          <a:bodyPr wrap="square" rtlCol="0" anchor="ctr">
            <a:spAutoFit/>
          </a:bodyPr>
          <a:lstStyle/>
          <a:p>
            <a:pPr algn="just"/>
            <a:r>
              <a:rPr lang="en-US" b="1" i="1" dirty="0">
                <a:latin typeface="Book Antiqua" panose="02040602050305030304" pitchFamily="18" charset="0"/>
              </a:rPr>
              <a:t>“SEGUNDA. Nueva </a:t>
            </a:r>
            <a:r>
              <a:rPr lang="en-US" b="1" i="1" dirty="0" err="1">
                <a:latin typeface="Book Antiqua" panose="02040602050305030304" pitchFamily="18" charset="0"/>
              </a:rPr>
              <a:t>referencia</a:t>
            </a:r>
            <a:r>
              <a:rPr lang="en-US" b="1" i="1" dirty="0">
                <a:latin typeface="Book Antiqua" panose="02040602050305030304" pitchFamily="18" charset="0"/>
              </a:rPr>
              <a:t> para la </a:t>
            </a:r>
            <a:r>
              <a:rPr lang="en-US" b="1" i="1" dirty="0" err="1">
                <a:latin typeface="Book Antiqua" panose="02040602050305030304" pitchFamily="18" charset="0"/>
              </a:rPr>
              <a:t>comparación</a:t>
            </a:r>
            <a:r>
              <a:rPr lang="en-US" b="1" i="1" dirty="0">
                <a:latin typeface="Book Antiqua" panose="02040602050305030304" pitchFamily="18" charset="0"/>
              </a:rPr>
              <a:t> del </a:t>
            </a:r>
            <a:r>
              <a:rPr lang="en-US" b="1" i="1" dirty="0" err="1">
                <a:latin typeface="Book Antiqua" panose="02040602050305030304" pitchFamily="18" charset="0"/>
              </a:rPr>
              <a:t>precio</a:t>
            </a:r>
            <a:r>
              <a:rPr lang="en-US" b="1" i="1" dirty="0">
                <a:latin typeface="Book Antiqua" panose="02040602050305030304" pitchFamily="18" charset="0"/>
              </a:rPr>
              <a:t> </a:t>
            </a:r>
            <a:r>
              <a:rPr lang="en-US" b="1" i="1" dirty="0" err="1">
                <a:latin typeface="Book Antiqua" panose="02040602050305030304" pitchFamily="18" charset="0"/>
              </a:rPr>
              <a:t>en</a:t>
            </a:r>
            <a:r>
              <a:rPr lang="en-US" b="1" i="1" dirty="0">
                <a:latin typeface="Book Antiqua" panose="02040602050305030304" pitchFamily="18" charset="0"/>
              </a:rPr>
              <a:t> barra</a:t>
            </a:r>
          </a:p>
          <a:p>
            <a:pPr algn="just"/>
            <a:endParaRPr lang="en-US" i="1" dirty="0">
              <a:latin typeface="Book Antiqua" panose="02040602050305030304" pitchFamily="18" charset="0"/>
            </a:endParaRPr>
          </a:p>
          <a:p>
            <a:pPr algn="just"/>
            <a:r>
              <a:rPr lang="en-US" i="1" dirty="0">
                <a:latin typeface="Book Antiqua" panose="02040602050305030304" pitchFamily="18" charset="0"/>
              </a:rPr>
              <a:t>El </a:t>
            </a:r>
            <a:r>
              <a:rPr lang="en-US" i="1" dirty="0" err="1">
                <a:latin typeface="Book Antiqua" panose="02040602050305030304" pitchFamily="18" charset="0"/>
              </a:rPr>
              <a:t>precio</a:t>
            </a:r>
            <a:r>
              <a:rPr lang="en-US" i="1" dirty="0">
                <a:latin typeface="Book Antiqua" panose="02040602050305030304" pitchFamily="18" charset="0"/>
              </a:rPr>
              <a:t> </a:t>
            </a:r>
            <a:r>
              <a:rPr lang="en-US" i="1" dirty="0" err="1">
                <a:latin typeface="Book Antiqua" panose="02040602050305030304" pitchFamily="18" charset="0"/>
              </a:rPr>
              <a:t>en</a:t>
            </a:r>
            <a:r>
              <a:rPr lang="en-US" i="1" dirty="0">
                <a:latin typeface="Book Antiqua" panose="02040602050305030304" pitchFamily="18" charset="0"/>
              </a:rPr>
              <a:t> barra a </a:t>
            </a:r>
            <a:r>
              <a:rPr lang="en-US" i="1" dirty="0" err="1">
                <a:latin typeface="Book Antiqua" panose="02040602050305030304" pitchFamily="18" charset="0"/>
              </a:rPr>
              <a:t>nivel</a:t>
            </a:r>
            <a:r>
              <a:rPr lang="en-US" i="1" dirty="0">
                <a:latin typeface="Book Antiqua" panose="02040602050305030304" pitchFamily="18" charset="0"/>
              </a:rPr>
              <a:t> </a:t>
            </a:r>
            <a:r>
              <a:rPr lang="en-US" i="1" dirty="0" err="1">
                <a:latin typeface="Book Antiqua" panose="02040602050305030304" pitchFamily="18" charset="0"/>
              </a:rPr>
              <a:t>generación</a:t>
            </a:r>
            <a:r>
              <a:rPr lang="en-US" i="1" dirty="0">
                <a:latin typeface="Book Antiqua" panose="02040602050305030304" pitchFamily="18" charset="0"/>
              </a:rPr>
              <a:t> </a:t>
            </a:r>
            <a:r>
              <a:rPr lang="en-US" i="1" dirty="0" err="1">
                <a:latin typeface="Book Antiqua" panose="02040602050305030304" pitchFamily="18" charset="0"/>
              </a:rPr>
              <a:t>que</a:t>
            </a:r>
            <a:r>
              <a:rPr lang="en-US" i="1" dirty="0">
                <a:latin typeface="Book Antiqua" panose="02040602050305030304" pitchFamily="18" charset="0"/>
              </a:rPr>
              <a:t> </a:t>
            </a:r>
            <a:r>
              <a:rPr lang="en-US" i="1" dirty="0" err="1">
                <a:latin typeface="Book Antiqua" panose="02040602050305030304" pitchFamily="18" charset="0"/>
              </a:rPr>
              <a:t>fija</a:t>
            </a:r>
            <a:r>
              <a:rPr lang="en-US" i="1" dirty="0">
                <a:latin typeface="Book Antiqua" panose="02040602050305030304" pitchFamily="18" charset="0"/>
              </a:rPr>
              <a:t> </a:t>
            </a:r>
            <a:r>
              <a:rPr lang="en-US" i="1" dirty="0" err="1">
                <a:latin typeface="Book Antiqua" panose="02040602050305030304" pitchFamily="18" charset="0"/>
              </a:rPr>
              <a:t>el</a:t>
            </a:r>
            <a:r>
              <a:rPr lang="en-US" i="1" dirty="0">
                <a:latin typeface="Book Antiqua" panose="02040602050305030304" pitchFamily="18" charset="0"/>
              </a:rPr>
              <a:t> </a:t>
            </a:r>
            <a:r>
              <a:rPr lang="en-US" i="1" dirty="0" err="1">
                <a:latin typeface="Book Antiqua" panose="02040602050305030304" pitchFamily="18" charset="0"/>
              </a:rPr>
              <a:t>Organismo</a:t>
            </a:r>
            <a:r>
              <a:rPr lang="en-US" i="1" dirty="0">
                <a:latin typeface="Book Antiqua" panose="02040602050305030304" pitchFamily="18" charset="0"/>
              </a:rPr>
              <a:t> Supervisor de la </a:t>
            </a:r>
            <a:r>
              <a:rPr lang="en-US" i="1" dirty="0" err="1">
                <a:latin typeface="Book Antiqua" panose="02040602050305030304" pitchFamily="18" charset="0"/>
              </a:rPr>
              <a:t>Inversión</a:t>
            </a:r>
            <a:r>
              <a:rPr lang="en-US" i="1" dirty="0">
                <a:latin typeface="Book Antiqua" panose="02040602050305030304" pitchFamily="18" charset="0"/>
              </a:rPr>
              <a:t> </a:t>
            </a:r>
            <a:r>
              <a:rPr lang="en-US" i="1" dirty="0" err="1">
                <a:latin typeface="Book Antiqua" panose="02040602050305030304" pitchFamily="18" charset="0"/>
              </a:rPr>
              <a:t>en</a:t>
            </a:r>
            <a:r>
              <a:rPr lang="en-US" i="1" dirty="0">
                <a:latin typeface="Book Antiqua" panose="02040602050305030304" pitchFamily="18" charset="0"/>
              </a:rPr>
              <a:t> Energía y </a:t>
            </a:r>
            <a:r>
              <a:rPr lang="en-US" i="1" dirty="0" err="1">
                <a:latin typeface="Book Antiqua" panose="02040602050305030304" pitchFamily="18" charset="0"/>
              </a:rPr>
              <a:t>Minería</a:t>
            </a:r>
            <a:r>
              <a:rPr lang="en-US" i="1" dirty="0">
                <a:latin typeface="Book Antiqua" panose="02040602050305030304" pitchFamily="18" charset="0"/>
              </a:rPr>
              <a:t> (</a:t>
            </a:r>
            <a:r>
              <a:rPr lang="en-US" i="1" dirty="0" err="1">
                <a:latin typeface="Book Antiqua" panose="02040602050305030304" pitchFamily="18" charset="0"/>
              </a:rPr>
              <a:t>Osinergmin</a:t>
            </a:r>
            <a:r>
              <a:rPr lang="en-US" i="1" dirty="0">
                <a:latin typeface="Book Antiqua" panose="02040602050305030304" pitchFamily="18" charset="0"/>
              </a:rPr>
              <a:t>) no </a:t>
            </a:r>
            <a:r>
              <a:rPr lang="en-US" i="1" dirty="0" err="1">
                <a:latin typeface="Book Antiqua" panose="02040602050305030304" pitchFamily="18" charset="0"/>
              </a:rPr>
              <a:t>puede</a:t>
            </a:r>
            <a:r>
              <a:rPr lang="en-US" i="1" dirty="0">
                <a:latin typeface="Book Antiqua" panose="02040602050305030304" pitchFamily="18" charset="0"/>
              </a:rPr>
              <a:t> </a:t>
            </a:r>
            <a:r>
              <a:rPr lang="en-US" i="1" dirty="0" err="1">
                <a:latin typeface="Book Antiqua" panose="02040602050305030304" pitchFamily="18" charset="0"/>
              </a:rPr>
              <a:t>diferir</a:t>
            </a:r>
            <a:r>
              <a:rPr lang="en-US" i="1" dirty="0">
                <a:latin typeface="Book Antiqua" panose="02040602050305030304" pitchFamily="18" charset="0"/>
              </a:rPr>
              <a:t> </a:t>
            </a:r>
            <a:r>
              <a:rPr lang="en-US" i="1" dirty="0" err="1">
                <a:latin typeface="Book Antiqua" panose="02040602050305030304" pitchFamily="18" charset="0"/>
              </a:rPr>
              <a:t>en</a:t>
            </a:r>
            <a:r>
              <a:rPr lang="en-US" i="1" dirty="0">
                <a:latin typeface="Book Antiqua" panose="02040602050305030304" pitchFamily="18" charset="0"/>
              </a:rPr>
              <a:t> </a:t>
            </a:r>
            <a:r>
              <a:rPr lang="en-US" i="1" dirty="0" err="1">
                <a:latin typeface="Book Antiqua" panose="02040602050305030304" pitchFamily="18" charset="0"/>
              </a:rPr>
              <a:t>más</a:t>
            </a:r>
            <a:r>
              <a:rPr lang="en-US" i="1" dirty="0">
                <a:latin typeface="Book Antiqua" panose="02040602050305030304" pitchFamily="18" charset="0"/>
              </a:rPr>
              <a:t> de 10 % del </a:t>
            </a:r>
            <a:r>
              <a:rPr lang="en-US" i="1" dirty="0" err="1">
                <a:latin typeface="Book Antiqua" panose="02040602050305030304" pitchFamily="18" charset="0"/>
              </a:rPr>
              <a:t>promedio</a:t>
            </a:r>
            <a:r>
              <a:rPr lang="en-US" i="1" dirty="0">
                <a:latin typeface="Book Antiqua" panose="02040602050305030304" pitchFamily="18" charset="0"/>
              </a:rPr>
              <a:t> </a:t>
            </a:r>
            <a:r>
              <a:rPr lang="en-US" i="1" dirty="0" err="1">
                <a:latin typeface="Book Antiqua" panose="02040602050305030304" pitchFamily="18" charset="0"/>
              </a:rPr>
              <a:t>ponderado</a:t>
            </a:r>
            <a:r>
              <a:rPr lang="en-US" i="1" dirty="0">
                <a:latin typeface="Book Antiqua" panose="02040602050305030304" pitchFamily="18" charset="0"/>
              </a:rPr>
              <a:t> de </a:t>
            </a:r>
            <a:r>
              <a:rPr lang="en-US" i="1" dirty="0" err="1">
                <a:latin typeface="Book Antiqua" panose="02040602050305030304" pitchFamily="18" charset="0"/>
              </a:rPr>
              <a:t>los</a:t>
            </a:r>
            <a:r>
              <a:rPr lang="en-US" i="1" dirty="0">
                <a:latin typeface="Book Antiqua" panose="02040602050305030304" pitchFamily="18" charset="0"/>
              </a:rPr>
              <a:t> </a:t>
            </a:r>
            <a:r>
              <a:rPr lang="en-US" i="1" dirty="0" err="1">
                <a:latin typeface="Book Antiqua" panose="02040602050305030304" pitchFamily="18" charset="0"/>
              </a:rPr>
              <a:t>precios</a:t>
            </a:r>
            <a:r>
              <a:rPr lang="en-US" i="1" dirty="0">
                <a:latin typeface="Book Antiqua" panose="02040602050305030304" pitchFamily="18" charset="0"/>
              </a:rPr>
              <a:t> de las </a:t>
            </a:r>
            <a:r>
              <a:rPr lang="en-US" i="1" dirty="0" err="1">
                <a:latin typeface="Book Antiqua" panose="02040602050305030304" pitchFamily="18" charset="0"/>
              </a:rPr>
              <a:t>licitaciones</a:t>
            </a:r>
            <a:r>
              <a:rPr lang="en-US" i="1" dirty="0">
                <a:latin typeface="Book Antiqua" panose="02040602050305030304" pitchFamily="18" charset="0"/>
              </a:rPr>
              <a:t> y de </a:t>
            </a:r>
            <a:r>
              <a:rPr lang="en-US" i="1" dirty="0" err="1">
                <a:latin typeface="Book Antiqua" panose="02040602050305030304" pitchFamily="18" charset="0"/>
              </a:rPr>
              <a:t>los</a:t>
            </a:r>
            <a:r>
              <a:rPr lang="en-US" i="1" dirty="0">
                <a:latin typeface="Book Antiqua" panose="02040602050305030304" pitchFamily="18" charset="0"/>
              </a:rPr>
              <a:t> </a:t>
            </a:r>
            <a:r>
              <a:rPr lang="en-US" i="1" dirty="0" err="1">
                <a:latin typeface="Book Antiqua" panose="02040602050305030304" pitchFamily="18" charset="0"/>
              </a:rPr>
              <a:t>contratos</a:t>
            </a:r>
            <a:r>
              <a:rPr lang="en-US" i="1" dirty="0">
                <a:latin typeface="Book Antiqua" panose="02040602050305030304" pitchFamily="18" charset="0"/>
              </a:rPr>
              <a:t> de </a:t>
            </a:r>
            <a:r>
              <a:rPr lang="en-US" i="1" dirty="0" err="1">
                <a:latin typeface="Book Antiqua" panose="02040602050305030304" pitchFamily="18" charset="0"/>
              </a:rPr>
              <a:t>los</a:t>
            </a:r>
            <a:r>
              <a:rPr lang="en-US" i="1" dirty="0">
                <a:latin typeface="Book Antiqua" panose="02040602050305030304" pitchFamily="18" charset="0"/>
              </a:rPr>
              <a:t> </a:t>
            </a:r>
            <a:r>
              <a:rPr lang="en-US" i="1" dirty="0" err="1">
                <a:latin typeface="Book Antiqua" panose="02040602050305030304" pitchFamily="18" charset="0"/>
              </a:rPr>
              <a:t>usuarios</a:t>
            </a:r>
            <a:r>
              <a:rPr lang="en-US" i="1" dirty="0">
                <a:latin typeface="Book Antiqua" panose="02040602050305030304" pitchFamily="18" charset="0"/>
              </a:rPr>
              <a:t> </a:t>
            </a:r>
            <a:r>
              <a:rPr lang="en-US" i="1" dirty="0" err="1">
                <a:latin typeface="Book Antiqua" panose="02040602050305030304" pitchFamily="18" charset="0"/>
              </a:rPr>
              <a:t>libres</a:t>
            </a:r>
            <a:r>
              <a:rPr lang="en-US" i="1" dirty="0">
                <a:latin typeface="Book Antiqua" panose="02040602050305030304" pitchFamily="18" charset="0"/>
              </a:rPr>
              <a:t>, </a:t>
            </a:r>
            <a:r>
              <a:rPr lang="en-US" i="1" dirty="0" err="1">
                <a:latin typeface="Book Antiqua" panose="02040602050305030304" pitchFamily="18" charset="0"/>
              </a:rPr>
              <a:t>vigentes</a:t>
            </a:r>
            <a:r>
              <a:rPr lang="en-US" i="1" dirty="0">
                <a:latin typeface="Book Antiqua" panose="02040602050305030304" pitchFamily="18" charset="0"/>
              </a:rPr>
              <a:t> al 31 de </a:t>
            </a:r>
            <a:r>
              <a:rPr lang="en-US" i="1" dirty="0" err="1">
                <a:latin typeface="Book Antiqua" panose="02040602050305030304" pitchFamily="18" charset="0"/>
              </a:rPr>
              <a:t>marzo</a:t>
            </a:r>
            <a:r>
              <a:rPr lang="en-US" i="1" dirty="0">
                <a:latin typeface="Book Antiqua" panose="02040602050305030304" pitchFamily="18" charset="0"/>
              </a:rPr>
              <a:t> de </a:t>
            </a:r>
            <a:r>
              <a:rPr lang="en-US" i="1" dirty="0" err="1">
                <a:latin typeface="Book Antiqua" panose="02040602050305030304" pitchFamily="18" charset="0"/>
              </a:rPr>
              <a:t>cada</a:t>
            </a:r>
            <a:r>
              <a:rPr lang="en-US" i="1" dirty="0">
                <a:latin typeface="Book Antiqua" panose="02040602050305030304" pitchFamily="18" charset="0"/>
              </a:rPr>
              <a:t> </a:t>
            </a:r>
            <a:r>
              <a:rPr lang="en-US" i="1" dirty="0" err="1">
                <a:latin typeface="Book Antiqua" panose="02040602050305030304" pitchFamily="18" charset="0"/>
              </a:rPr>
              <a:t>año</a:t>
            </a:r>
            <a:r>
              <a:rPr lang="en-US" i="1" dirty="0">
                <a:latin typeface="Book Antiqua" panose="02040602050305030304" pitchFamily="18" charset="0"/>
              </a:rPr>
              <a:t>, </a:t>
            </a:r>
            <a:r>
              <a:rPr lang="en-US" i="1" dirty="0" err="1">
                <a:latin typeface="Book Antiqua" panose="02040602050305030304" pitchFamily="18" charset="0"/>
              </a:rPr>
              <a:t>según</a:t>
            </a:r>
            <a:r>
              <a:rPr lang="en-US" i="1" dirty="0">
                <a:latin typeface="Book Antiqua" panose="02040602050305030304" pitchFamily="18" charset="0"/>
              </a:rPr>
              <a:t> se </a:t>
            </a:r>
            <a:r>
              <a:rPr lang="en-US" i="1" dirty="0" err="1">
                <a:latin typeface="Book Antiqua" panose="02040602050305030304" pitchFamily="18" charset="0"/>
              </a:rPr>
              <a:t>establece</a:t>
            </a:r>
            <a:r>
              <a:rPr lang="en-US" i="1" dirty="0">
                <a:latin typeface="Book Antiqua" panose="02040602050305030304" pitchFamily="18" charset="0"/>
              </a:rPr>
              <a:t> </a:t>
            </a:r>
            <a:r>
              <a:rPr lang="en-US" i="1" dirty="0" err="1">
                <a:latin typeface="Book Antiqua" panose="02040602050305030304" pitchFamily="18" charset="0"/>
              </a:rPr>
              <a:t>en</a:t>
            </a:r>
            <a:r>
              <a:rPr lang="en-US" i="1" dirty="0">
                <a:latin typeface="Book Antiqua" panose="02040602050305030304" pitchFamily="18" charset="0"/>
              </a:rPr>
              <a:t> </a:t>
            </a:r>
            <a:r>
              <a:rPr lang="en-US" i="1" dirty="0" err="1">
                <a:latin typeface="Book Antiqua" panose="02040602050305030304" pitchFamily="18" charset="0"/>
              </a:rPr>
              <a:t>el</a:t>
            </a:r>
            <a:r>
              <a:rPr lang="en-US" i="1" dirty="0">
                <a:latin typeface="Book Antiqua" panose="02040602050305030304" pitchFamily="18" charset="0"/>
              </a:rPr>
              <a:t> </a:t>
            </a:r>
            <a:r>
              <a:rPr lang="en-US" i="1" dirty="0" err="1">
                <a:latin typeface="Book Antiqua" panose="02040602050305030304" pitchFamily="18" charset="0"/>
              </a:rPr>
              <a:t>reglamento</a:t>
            </a:r>
            <a:r>
              <a:rPr lang="en-US" i="1" dirty="0">
                <a:latin typeface="Book Antiqua" panose="02040602050305030304" pitchFamily="18" charset="0"/>
              </a:rPr>
              <a:t>.</a:t>
            </a:r>
          </a:p>
          <a:p>
            <a:pPr algn="just"/>
            <a:endParaRPr lang="en-US" i="1" dirty="0">
              <a:latin typeface="Book Antiqua" panose="02040602050305030304" pitchFamily="18" charset="0"/>
            </a:endParaRPr>
          </a:p>
          <a:p>
            <a:pPr algn="just"/>
            <a:r>
              <a:rPr lang="en-US" i="1" dirty="0">
                <a:latin typeface="Book Antiqua" panose="02040602050305030304" pitchFamily="18" charset="0"/>
              </a:rPr>
              <a:t>Esta </a:t>
            </a:r>
            <a:r>
              <a:rPr lang="en-US" i="1" dirty="0" err="1">
                <a:latin typeface="Book Antiqua" panose="02040602050305030304" pitchFamily="18" charset="0"/>
              </a:rPr>
              <a:t>nueva</a:t>
            </a:r>
            <a:r>
              <a:rPr lang="en-US" i="1" dirty="0">
                <a:latin typeface="Book Antiqua" panose="02040602050305030304" pitchFamily="18" charset="0"/>
              </a:rPr>
              <a:t> </a:t>
            </a:r>
            <a:r>
              <a:rPr lang="en-US" i="1" dirty="0" err="1">
                <a:latin typeface="Book Antiqua" panose="02040602050305030304" pitchFamily="18" charset="0"/>
              </a:rPr>
              <a:t>referencia</a:t>
            </a:r>
            <a:r>
              <a:rPr lang="en-US" i="1" dirty="0">
                <a:latin typeface="Book Antiqua" panose="02040602050305030304" pitchFamily="18" charset="0"/>
              </a:rPr>
              <a:t> es </a:t>
            </a:r>
            <a:r>
              <a:rPr lang="en-US" i="1" dirty="0" err="1">
                <a:latin typeface="Book Antiqua" panose="02040602050305030304" pitchFamily="18" charset="0"/>
              </a:rPr>
              <a:t>aplicable</a:t>
            </a:r>
            <a:r>
              <a:rPr lang="en-US" i="1" dirty="0">
                <a:latin typeface="Book Antiqua" panose="02040602050305030304" pitchFamily="18" charset="0"/>
              </a:rPr>
              <a:t> </a:t>
            </a:r>
            <a:r>
              <a:rPr lang="en-US" i="1" dirty="0" err="1">
                <a:latin typeface="Book Antiqua" panose="02040602050305030304" pitchFamily="18" charset="0"/>
              </a:rPr>
              <a:t>únicamente</a:t>
            </a:r>
            <a:r>
              <a:rPr lang="en-US" i="1" dirty="0">
                <a:latin typeface="Book Antiqua" panose="02040602050305030304" pitchFamily="18" charset="0"/>
              </a:rPr>
              <a:t> a </a:t>
            </a:r>
            <a:r>
              <a:rPr lang="en-US" i="1" dirty="0" err="1">
                <a:latin typeface="Book Antiqua" panose="02040602050305030304" pitchFamily="18" charset="0"/>
              </a:rPr>
              <a:t>los</a:t>
            </a:r>
            <a:r>
              <a:rPr lang="en-US" i="1" dirty="0">
                <a:latin typeface="Book Antiqua" panose="02040602050305030304" pitchFamily="18" charset="0"/>
              </a:rPr>
              <a:t> </a:t>
            </a:r>
            <a:r>
              <a:rPr lang="en-US" i="1" dirty="0" err="1">
                <a:latin typeface="Book Antiqua" panose="02040602050305030304" pitchFamily="18" charset="0"/>
              </a:rPr>
              <a:t>nuevos</a:t>
            </a:r>
            <a:r>
              <a:rPr lang="en-US" i="1" dirty="0">
                <a:latin typeface="Book Antiqua" panose="02040602050305030304" pitchFamily="18" charset="0"/>
              </a:rPr>
              <a:t> </a:t>
            </a:r>
            <a:r>
              <a:rPr lang="en-US" i="1" dirty="0" err="1">
                <a:latin typeface="Book Antiqua" panose="02040602050305030304" pitchFamily="18" charset="0"/>
              </a:rPr>
              <a:t>contratos</a:t>
            </a:r>
            <a:r>
              <a:rPr lang="en-US" i="1" dirty="0">
                <a:latin typeface="Book Antiqua" panose="02040602050305030304" pitchFamily="18" charset="0"/>
              </a:rPr>
              <a:t> </a:t>
            </a:r>
            <a:r>
              <a:rPr lang="en-US" i="1" dirty="0" err="1">
                <a:latin typeface="Book Antiqua" panose="02040602050305030304" pitchFamily="18" charset="0"/>
              </a:rPr>
              <a:t>que</a:t>
            </a:r>
            <a:r>
              <a:rPr lang="en-US" i="1" dirty="0">
                <a:latin typeface="Book Antiqua" panose="02040602050305030304" pitchFamily="18" charset="0"/>
              </a:rPr>
              <a:t> se </a:t>
            </a:r>
            <a:r>
              <a:rPr lang="en-US" i="1" dirty="0" err="1">
                <a:latin typeface="Book Antiqua" panose="02040602050305030304" pitchFamily="18" charset="0"/>
              </a:rPr>
              <a:t>suscriban</a:t>
            </a:r>
            <a:r>
              <a:rPr lang="en-US" i="1" dirty="0">
                <a:latin typeface="Book Antiqua" panose="02040602050305030304" pitchFamily="18" charset="0"/>
              </a:rPr>
              <a:t> </a:t>
            </a:r>
            <a:r>
              <a:rPr lang="en-US" i="1" dirty="0" err="1">
                <a:latin typeface="Book Antiqua" panose="02040602050305030304" pitchFamily="18" charset="0"/>
              </a:rPr>
              <a:t>como</a:t>
            </a:r>
            <a:r>
              <a:rPr lang="en-US" i="1" dirty="0">
                <a:latin typeface="Book Antiqua" panose="02040602050305030304" pitchFamily="18" charset="0"/>
              </a:rPr>
              <a:t> </a:t>
            </a:r>
            <a:r>
              <a:rPr lang="en-US" i="1" dirty="0" err="1">
                <a:latin typeface="Book Antiqua" panose="02040602050305030304" pitchFamily="18" charset="0"/>
              </a:rPr>
              <a:t>resultado</a:t>
            </a:r>
            <a:r>
              <a:rPr lang="en-US" i="1" dirty="0">
                <a:latin typeface="Book Antiqua" panose="02040602050305030304" pitchFamily="18" charset="0"/>
              </a:rPr>
              <a:t> de las </a:t>
            </a:r>
            <a:r>
              <a:rPr lang="en-US" i="1" dirty="0" err="1">
                <a:latin typeface="Book Antiqua" panose="02040602050305030304" pitchFamily="18" charset="0"/>
              </a:rPr>
              <a:t>contrataciones</a:t>
            </a:r>
            <a:r>
              <a:rPr lang="en-US" i="1" dirty="0">
                <a:latin typeface="Book Antiqua" panose="02040602050305030304" pitchFamily="18" charset="0"/>
              </a:rPr>
              <a:t> de </a:t>
            </a:r>
            <a:r>
              <a:rPr lang="en-US" i="1" dirty="0" err="1">
                <a:latin typeface="Book Antiqua" panose="02040602050305030304" pitchFamily="18" charset="0"/>
              </a:rPr>
              <a:t>suministro</a:t>
            </a:r>
            <a:r>
              <a:rPr lang="en-US" i="1" dirty="0">
                <a:latin typeface="Book Antiqua" panose="02040602050305030304" pitchFamily="18" charset="0"/>
              </a:rPr>
              <a:t> </a:t>
            </a:r>
            <a:r>
              <a:rPr lang="en-US" i="1" dirty="0" err="1">
                <a:latin typeface="Book Antiqua" panose="02040602050305030304" pitchFamily="18" charset="0"/>
              </a:rPr>
              <a:t>realizadas</a:t>
            </a:r>
            <a:r>
              <a:rPr lang="en-US" i="1" dirty="0">
                <a:latin typeface="Book Antiqua" panose="02040602050305030304" pitchFamily="18" charset="0"/>
              </a:rPr>
              <a:t> con o sin </a:t>
            </a:r>
            <a:r>
              <a:rPr lang="en-US" i="1" dirty="0" err="1">
                <a:latin typeface="Book Antiqua" panose="02040602050305030304" pitchFamily="18" charset="0"/>
              </a:rPr>
              <a:t>licitación</a:t>
            </a:r>
            <a:r>
              <a:rPr lang="en-US" i="1" dirty="0">
                <a:latin typeface="Book Antiqua" panose="02040602050305030304" pitchFamily="18" charset="0"/>
              </a:rPr>
              <a:t>. Los </a:t>
            </a:r>
            <a:r>
              <a:rPr lang="en-US" i="1" dirty="0" err="1">
                <a:latin typeface="Book Antiqua" panose="02040602050305030304" pitchFamily="18" charset="0"/>
              </a:rPr>
              <a:t>contratos</a:t>
            </a:r>
            <a:r>
              <a:rPr lang="en-US" i="1" dirty="0">
                <a:latin typeface="Book Antiqua" panose="02040602050305030304" pitchFamily="18" charset="0"/>
              </a:rPr>
              <a:t> </a:t>
            </a:r>
            <a:r>
              <a:rPr lang="en-US" i="1" dirty="0" err="1">
                <a:latin typeface="Book Antiqua" panose="02040602050305030304" pitchFamily="18" charset="0"/>
              </a:rPr>
              <a:t>bilaterales</a:t>
            </a:r>
            <a:r>
              <a:rPr lang="en-US" i="1" dirty="0">
                <a:latin typeface="Book Antiqua" panose="02040602050305030304" pitchFamily="18" charset="0"/>
              </a:rPr>
              <a:t> </a:t>
            </a:r>
            <a:r>
              <a:rPr lang="en-US" i="1" dirty="0" err="1">
                <a:latin typeface="Book Antiqua" panose="02040602050305030304" pitchFamily="18" charset="0"/>
              </a:rPr>
              <a:t>vigentes</a:t>
            </a:r>
            <a:r>
              <a:rPr lang="en-US" i="1" dirty="0">
                <a:latin typeface="Book Antiqua" panose="02040602050305030304" pitchFamily="18" charset="0"/>
              </a:rPr>
              <a:t> se </a:t>
            </a:r>
            <a:r>
              <a:rPr lang="en-US" i="1" dirty="0" err="1">
                <a:latin typeface="Book Antiqua" panose="02040602050305030304" pitchFamily="18" charset="0"/>
              </a:rPr>
              <a:t>sujetan</a:t>
            </a:r>
            <a:r>
              <a:rPr lang="en-US" i="1" dirty="0">
                <a:latin typeface="Book Antiqua" panose="02040602050305030304" pitchFamily="18" charset="0"/>
              </a:rPr>
              <a:t> a las </a:t>
            </a:r>
            <a:r>
              <a:rPr lang="en-US" i="1" dirty="0" err="1">
                <a:latin typeface="Book Antiqua" panose="02040602050305030304" pitchFamily="18" charset="0"/>
              </a:rPr>
              <a:t>tarifas</a:t>
            </a:r>
            <a:r>
              <a:rPr lang="en-US" i="1" dirty="0">
                <a:latin typeface="Book Antiqua" panose="02040602050305030304" pitchFamily="18" charset="0"/>
              </a:rPr>
              <a:t> </a:t>
            </a:r>
            <a:r>
              <a:rPr lang="en-US" i="1" dirty="0" err="1">
                <a:latin typeface="Book Antiqua" panose="02040602050305030304" pitchFamily="18" charset="0"/>
              </a:rPr>
              <a:t>en</a:t>
            </a:r>
            <a:r>
              <a:rPr lang="en-US" i="1" dirty="0">
                <a:latin typeface="Book Antiqua" panose="02040602050305030304" pitchFamily="18" charset="0"/>
              </a:rPr>
              <a:t> barra </a:t>
            </a:r>
            <a:r>
              <a:rPr lang="en-US" i="1" dirty="0" err="1">
                <a:latin typeface="Book Antiqua" panose="02040602050305030304" pitchFamily="18" charset="0"/>
              </a:rPr>
              <a:t>determinadas</a:t>
            </a:r>
            <a:r>
              <a:rPr lang="en-US" i="1" dirty="0">
                <a:latin typeface="Book Antiqua" panose="02040602050305030304" pitchFamily="18" charset="0"/>
              </a:rPr>
              <a:t> </a:t>
            </a:r>
            <a:r>
              <a:rPr lang="en-US" i="1" dirty="0" err="1">
                <a:latin typeface="Book Antiqua" panose="02040602050305030304" pitchFamily="18" charset="0"/>
              </a:rPr>
              <a:t>según</a:t>
            </a:r>
            <a:r>
              <a:rPr lang="en-US" i="1" dirty="0">
                <a:latin typeface="Book Antiqua" panose="02040602050305030304" pitchFamily="18" charset="0"/>
              </a:rPr>
              <a:t> </a:t>
            </a:r>
            <a:r>
              <a:rPr lang="en-US" i="1" dirty="0" err="1">
                <a:latin typeface="Book Antiqua" panose="02040602050305030304" pitchFamily="18" charset="0"/>
              </a:rPr>
              <a:t>el</a:t>
            </a:r>
            <a:r>
              <a:rPr lang="en-US" i="1" dirty="0">
                <a:latin typeface="Book Antiqua" panose="02040602050305030304" pitchFamily="18" charset="0"/>
              </a:rPr>
              <a:t> </a:t>
            </a:r>
            <a:r>
              <a:rPr lang="en-US" i="1" dirty="0" err="1">
                <a:latin typeface="Book Antiqua" panose="02040602050305030304" pitchFamily="18" charset="0"/>
              </a:rPr>
              <a:t>régimen</a:t>
            </a:r>
            <a:r>
              <a:rPr lang="en-US" i="1" dirty="0">
                <a:latin typeface="Book Antiqua" panose="02040602050305030304" pitchFamily="18" charset="0"/>
              </a:rPr>
              <a:t> anterior. Para </a:t>
            </a:r>
            <a:r>
              <a:rPr lang="en-US" i="1" dirty="0" err="1">
                <a:latin typeface="Book Antiqua" panose="02040602050305030304" pitchFamily="18" charset="0"/>
              </a:rPr>
              <a:t>estos</a:t>
            </a:r>
            <a:r>
              <a:rPr lang="en-US" i="1" dirty="0">
                <a:latin typeface="Book Antiqua" panose="02040602050305030304" pitchFamily="18" charset="0"/>
              </a:rPr>
              <a:t> fines, </a:t>
            </a:r>
            <a:r>
              <a:rPr lang="en-US" i="1" dirty="0" err="1">
                <a:latin typeface="Book Antiqua" panose="02040602050305030304" pitchFamily="18" charset="0"/>
              </a:rPr>
              <a:t>el</a:t>
            </a:r>
            <a:r>
              <a:rPr lang="en-US" i="1" dirty="0">
                <a:latin typeface="Book Antiqua" panose="02040602050305030304" pitchFamily="18" charset="0"/>
              </a:rPr>
              <a:t> </a:t>
            </a:r>
            <a:r>
              <a:rPr lang="en-US" i="1" dirty="0" err="1">
                <a:latin typeface="Book Antiqua" panose="02040602050305030304" pitchFamily="18" charset="0"/>
              </a:rPr>
              <a:t>Organismo</a:t>
            </a:r>
            <a:r>
              <a:rPr lang="en-US" i="1" dirty="0">
                <a:latin typeface="Book Antiqua" panose="02040602050305030304" pitchFamily="18" charset="0"/>
              </a:rPr>
              <a:t> Supervisor de la </a:t>
            </a:r>
            <a:r>
              <a:rPr lang="en-US" i="1" dirty="0" err="1">
                <a:latin typeface="Book Antiqua" panose="02040602050305030304" pitchFamily="18" charset="0"/>
              </a:rPr>
              <a:t>Inversión</a:t>
            </a:r>
            <a:r>
              <a:rPr lang="en-US" i="1" dirty="0">
                <a:latin typeface="Book Antiqua" panose="02040602050305030304" pitchFamily="18" charset="0"/>
              </a:rPr>
              <a:t> </a:t>
            </a:r>
            <a:r>
              <a:rPr lang="en-US" i="1" dirty="0" err="1">
                <a:latin typeface="Book Antiqua" panose="02040602050305030304" pitchFamily="18" charset="0"/>
              </a:rPr>
              <a:t>en</a:t>
            </a:r>
            <a:r>
              <a:rPr lang="en-US" i="1" dirty="0">
                <a:latin typeface="Book Antiqua" panose="02040602050305030304" pitchFamily="18" charset="0"/>
              </a:rPr>
              <a:t> Energía y </a:t>
            </a:r>
            <a:r>
              <a:rPr lang="en-US" i="1" dirty="0" err="1">
                <a:latin typeface="Book Antiqua" panose="02040602050305030304" pitchFamily="18" charset="0"/>
              </a:rPr>
              <a:t>Minería</a:t>
            </a:r>
            <a:r>
              <a:rPr lang="en-US" i="1" dirty="0">
                <a:latin typeface="Book Antiqua" panose="02040602050305030304" pitchFamily="18" charset="0"/>
              </a:rPr>
              <a:t> (</a:t>
            </a:r>
            <a:r>
              <a:rPr lang="en-US" i="1" dirty="0" err="1">
                <a:latin typeface="Book Antiqua" panose="02040602050305030304" pitchFamily="18" charset="0"/>
              </a:rPr>
              <a:t>Osinergmin</a:t>
            </a:r>
            <a:r>
              <a:rPr lang="en-US" i="1" dirty="0">
                <a:latin typeface="Book Antiqua" panose="02040602050305030304" pitchFamily="18" charset="0"/>
              </a:rPr>
              <a:t>) </a:t>
            </a:r>
            <a:r>
              <a:rPr lang="en-US" i="1" dirty="0" err="1">
                <a:latin typeface="Book Antiqua" panose="02040602050305030304" pitchFamily="18" charset="0"/>
              </a:rPr>
              <a:t>efectúa</a:t>
            </a:r>
            <a:r>
              <a:rPr lang="en-US" i="1" dirty="0">
                <a:latin typeface="Book Antiqua" panose="02040602050305030304" pitchFamily="18" charset="0"/>
              </a:rPr>
              <a:t> </a:t>
            </a:r>
            <a:r>
              <a:rPr lang="en-US" i="1" dirty="0" err="1">
                <a:latin typeface="Book Antiqua" panose="02040602050305030304" pitchFamily="18" charset="0"/>
              </a:rPr>
              <a:t>los</a:t>
            </a:r>
            <a:r>
              <a:rPr lang="en-US" i="1" dirty="0">
                <a:latin typeface="Book Antiqua" panose="02040602050305030304" pitchFamily="18" charset="0"/>
              </a:rPr>
              <a:t> </a:t>
            </a:r>
            <a:r>
              <a:rPr lang="en-US" i="1" dirty="0" err="1">
                <a:latin typeface="Book Antiqua" panose="02040602050305030304" pitchFamily="18" charset="0"/>
              </a:rPr>
              <a:t>cálculos</a:t>
            </a:r>
            <a:r>
              <a:rPr lang="en-US" i="1" dirty="0">
                <a:latin typeface="Book Antiqua" panose="02040602050305030304" pitchFamily="18" charset="0"/>
              </a:rPr>
              <a:t> </a:t>
            </a:r>
            <a:r>
              <a:rPr lang="en-US" i="1" dirty="0" err="1">
                <a:latin typeface="Book Antiqua" panose="02040602050305030304" pitchFamily="18" charset="0"/>
              </a:rPr>
              <a:t>que</a:t>
            </a:r>
            <a:r>
              <a:rPr lang="en-US" i="1" dirty="0">
                <a:latin typeface="Book Antiqua" panose="02040602050305030304" pitchFamily="18" charset="0"/>
              </a:rPr>
              <a:t> </a:t>
            </a:r>
            <a:r>
              <a:rPr lang="en-US" i="1" dirty="0" err="1">
                <a:latin typeface="Book Antiqua" panose="02040602050305030304" pitchFamily="18" charset="0"/>
              </a:rPr>
              <a:t>correspondan</a:t>
            </a:r>
            <a:r>
              <a:rPr lang="en-US" i="1" dirty="0">
                <a:latin typeface="Book Antiqua" panose="02040602050305030304" pitchFamily="18" charset="0"/>
              </a:rPr>
              <a:t>.”</a:t>
            </a:r>
          </a:p>
          <a:p>
            <a:pPr marL="285750" indent="-285750" algn="just">
              <a:buFont typeface="Arial" panose="020B0604020202020204" pitchFamily="34" charset="0"/>
              <a:buChar char="•"/>
            </a:pPr>
            <a:endParaRPr lang="en-PE" dirty="0">
              <a:latin typeface="Book Antiqua" panose="02040602050305030304" pitchFamily="18" charset="0"/>
              <a:sym typeface="Wingdings" pitchFamily="2" charset="2"/>
            </a:endParaRPr>
          </a:p>
        </p:txBody>
      </p:sp>
    </p:spTree>
    <p:extLst>
      <p:ext uri="{BB962C8B-B14F-4D97-AF65-F5344CB8AC3E}">
        <p14:creationId xmlns:p14="http://schemas.microsoft.com/office/powerpoint/2010/main" val="6016932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1EE7A3-C66A-7F77-807A-91251E04BBAF}"/>
            </a:ext>
          </a:extLst>
        </p:cNvPr>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297A7543-4FDE-6715-F514-837D7F2C516A}"/>
              </a:ext>
            </a:extLst>
          </p:cNvPr>
          <p:cNvGraphicFramePr>
            <a:graphicFrameLocks noGrp="1"/>
          </p:cNvGraphicFramePr>
          <p:nvPr>
            <p:ph sz="quarter" idx="13"/>
            <p:extLst>
              <p:ext uri="{D42A27DB-BD31-4B8C-83A1-F6EECF244321}">
                <p14:modId xmlns:p14="http://schemas.microsoft.com/office/powerpoint/2010/main" val="494995638"/>
              </p:ext>
            </p:extLst>
          </p:nvPr>
        </p:nvGraphicFramePr>
        <p:xfrm>
          <a:off x="409575" y="1519311"/>
          <a:ext cx="10327341" cy="50939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descr="A blue and green circular design&#10;&#10;AI-generated content may be incorrect.">
            <a:extLst>
              <a:ext uri="{FF2B5EF4-FFF2-40B4-BE49-F238E27FC236}">
                <a16:creationId xmlns:a16="http://schemas.microsoft.com/office/drawing/2014/main" id="{6581E5E8-AD9E-B64C-9609-16151EFB4C8D}"/>
              </a:ext>
            </a:extLst>
          </p:cNvPr>
          <p:cNvPicPr>
            <a:picLocks noChangeAspect="1"/>
          </p:cNvPicPr>
          <p:nvPr/>
        </p:nvPicPr>
        <p:blipFill>
          <a:blip r:embed="rId8"/>
          <a:srcRect t="3961" r="-1" b="592"/>
          <a:stretch>
            <a:fillRect/>
          </a:stretch>
        </p:blipFill>
        <p:spPr>
          <a:xfrm>
            <a:off x="10669241" y="244789"/>
            <a:ext cx="1376219" cy="1274522"/>
          </a:xfrm>
          <a:prstGeom prst="rect">
            <a:avLst/>
          </a:prstGeom>
          <a:noFill/>
        </p:spPr>
      </p:pic>
      <p:sp>
        <p:nvSpPr>
          <p:cNvPr id="5" name="Title 1">
            <a:extLst>
              <a:ext uri="{FF2B5EF4-FFF2-40B4-BE49-F238E27FC236}">
                <a16:creationId xmlns:a16="http://schemas.microsoft.com/office/drawing/2014/main" id="{C4F2CBCF-ADEC-A7F3-040F-04B13CE2FF6E}"/>
              </a:ext>
            </a:extLst>
          </p:cNvPr>
          <p:cNvSpPr>
            <a:spLocks noGrp="1"/>
          </p:cNvSpPr>
          <p:nvPr>
            <p:ph type="title"/>
          </p:nvPr>
        </p:nvSpPr>
        <p:spPr>
          <a:xfrm>
            <a:off x="409575" y="244475"/>
            <a:ext cx="9826625" cy="914400"/>
          </a:xfrm>
        </p:spPr>
        <p:txBody>
          <a:bodyPr>
            <a:normAutofit/>
          </a:bodyPr>
          <a:lstStyle/>
          <a:p>
            <a:r>
              <a:rPr lang="en-US" sz="4000" dirty="0">
                <a:solidFill>
                  <a:schemeClr val="accent2">
                    <a:lumMod val="50000"/>
                  </a:schemeClr>
                </a:solidFill>
                <a:latin typeface="Book Antiqua" panose="02040602050305030304" pitchFamily="18" charset="0"/>
              </a:rPr>
              <a:t>Ley 32249: </a:t>
            </a:r>
            <a:r>
              <a:rPr lang="en-US" sz="4000" dirty="0" err="1">
                <a:solidFill>
                  <a:schemeClr val="accent2">
                    <a:lumMod val="50000"/>
                  </a:schemeClr>
                </a:solidFill>
                <a:latin typeface="Book Antiqua" panose="02040602050305030304" pitchFamily="18" charset="0"/>
              </a:rPr>
              <a:t>Modificación</a:t>
            </a:r>
            <a:r>
              <a:rPr lang="en-US" sz="4000" dirty="0">
                <a:solidFill>
                  <a:schemeClr val="accent2">
                    <a:lumMod val="50000"/>
                  </a:schemeClr>
                </a:solidFill>
                <a:latin typeface="Book Antiqua" panose="02040602050305030304" pitchFamily="18" charset="0"/>
              </a:rPr>
              <a:t> de la Ley 28832</a:t>
            </a:r>
          </a:p>
        </p:txBody>
      </p:sp>
    </p:spTree>
    <p:extLst>
      <p:ext uri="{BB962C8B-B14F-4D97-AF65-F5344CB8AC3E}">
        <p14:creationId xmlns:p14="http://schemas.microsoft.com/office/powerpoint/2010/main" val="26263138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3CEF958E-C5C9-5BB5-D0ED-20C36463E7F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5278" r="26577"/>
          <a:stretch>
            <a:fillRect/>
          </a:stretch>
        </p:blipFill>
        <p:spPr bwMode="auto">
          <a:xfrm>
            <a:off x="7510272" y="0"/>
            <a:ext cx="4681728" cy="6858000"/>
          </a:xfrm>
          <a:prstGeom prst="rect">
            <a:avLst/>
          </a:prstGeom>
          <a:noFill/>
          <a:extLst>
            <a:ext uri="{909E8E84-426E-40DD-AFC4-6F175D3DCCD1}">
              <a14:hiddenFill xmlns:a14="http://schemas.microsoft.com/office/drawing/2010/main">
                <a:solidFill>
                  <a:srgbClr val="FFFFFF"/>
                </a:solidFill>
              </a14:hiddenFill>
            </a:ext>
          </a:extLst>
        </p:spPr>
      </p:pic>
      <p:sp>
        <p:nvSpPr>
          <p:cNvPr id="59" name="Title 1">
            <a:extLst>
              <a:ext uri="{FF2B5EF4-FFF2-40B4-BE49-F238E27FC236}">
                <a16:creationId xmlns:a16="http://schemas.microsoft.com/office/drawing/2014/main" id="{1F36FF7E-A3C1-EC1F-9F0C-7450361C2CE4}"/>
              </a:ext>
            </a:extLst>
          </p:cNvPr>
          <p:cNvSpPr>
            <a:spLocks noGrp="1"/>
          </p:cNvSpPr>
          <p:nvPr>
            <p:ph type="ctrTitle"/>
          </p:nvPr>
        </p:nvSpPr>
        <p:spPr>
          <a:xfrm>
            <a:off x="612648" y="1315395"/>
            <a:ext cx="6232652" cy="2646680"/>
          </a:xfrm>
        </p:spPr>
        <p:txBody>
          <a:bodyPr anchor="t">
            <a:noAutofit/>
          </a:bodyPr>
          <a:lstStyle/>
          <a:p>
            <a:pPr algn="just"/>
            <a:r>
              <a:rPr lang="en-US" sz="3600" b="1" dirty="0">
                <a:latin typeface="Book Antiqua" panose="02040602050305030304" pitchFamily="18" charset="0"/>
              </a:rPr>
              <a:t>Nueva Ley del Sector </a:t>
            </a:r>
            <a:r>
              <a:rPr lang="en-US" sz="3600" b="1" dirty="0" err="1">
                <a:latin typeface="Book Antiqua" panose="02040602050305030304" pitchFamily="18" charset="0"/>
              </a:rPr>
              <a:t>Eléctrico</a:t>
            </a:r>
            <a:r>
              <a:rPr lang="en-US" sz="3600" b="1" dirty="0">
                <a:latin typeface="Book Antiqua" panose="02040602050305030304" pitchFamily="18" charset="0"/>
              </a:rPr>
              <a:t>: Reforma de la Ley 28832 y </a:t>
            </a:r>
            <a:r>
              <a:rPr lang="en-US" sz="3600" b="1" dirty="0" err="1">
                <a:latin typeface="Book Antiqua" panose="02040602050305030304" pitchFamily="18" charset="0"/>
              </a:rPr>
              <a:t>su</a:t>
            </a:r>
            <a:r>
              <a:rPr lang="en-US" sz="3600" b="1" dirty="0">
                <a:latin typeface="Book Antiqua" panose="02040602050305030304" pitchFamily="18" charset="0"/>
              </a:rPr>
              <a:t> Impacto </a:t>
            </a:r>
            <a:r>
              <a:rPr lang="en-US" sz="3600" b="1" dirty="0" err="1">
                <a:latin typeface="Book Antiqua" panose="02040602050305030304" pitchFamily="18" charset="0"/>
              </a:rPr>
              <a:t>en</a:t>
            </a:r>
            <a:r>
              <a:rPr lang="en-US" sz="3600" b="1" dirty="0">
                <a:latin typeface="Book Antiqua" panose="02040602050305030304" pitchFamily="18" charset="0"/>
              </a:rPr>
              <a:t> </a:t>
            </a:r>
            <a:r>
              <a:rPr lang="en-US" sz="3600" b="1" dirty="0" err="1">
                <a:latin typeface="Book Antiqua" panose="02040602050305030304" pitchFamily="18" charset="0"/>
              </a:rPr>
              <a:t>el</a:t>
            </a:r>
            <a:r>
              <a:rPr lang="en-US" sz="3600" b="1" dirty="0">
                <a:latin typeface="Book Antiqua" panose="02040602050305030304" pitchFamily="18" charset="0"/>
              </a:rPr>
              <a:t> </a:t>
            </a:r>
            <a:r>
              <a:rPr lang="en-US" sz="3600" b="1" dirty="0" err="1">
                <a:latin typeface="Book Antiqua" panose="02040602050305030304" pitchFamily="18" charset="0"/>
              </a:rPr>
              <a:t>Modelo</a:t>
            </a:r>
            <a:r>
              <a:rPr lang="en-US" sz="3600" b="1" dirty="0">
                <a:latin typeface="Book Antiqua" panose="02040602050305030304" pitchFamily="18" charset="0"/>
              </a:rPr>
              <a:t> de </a:t>
            </a:r>
            <a:r>
              <a:rPr lang="en-US" sz="3600" b="1" dirty="0" err="1">
                <a:latin typeface="Book Antiqua" panose="02040602050305030304" pitchFamily="18" charset="0"/>
              </a:rPr>
              <a:t>negocio</a:t>
            </a:r>
            <a:r>
              <a:rPr lang="en-US" sz="3600" b="1" dirty="0">
                <a:latin typeface="Book Antiqua" panose="02040602050305030304" pitchFamily="18" charset="0"/>
              </a:rPr>
              <a:t> de las </a:t>
            </a:r>
            <a:r>
              <a:rPr lang="en-US" sz="3600" b="1" dirty="0" err="1">
                <a:latin typeface="Book Antiqua" panose="02040602050305030304" pitchFamily="18" charset="0"/>
              </a:rPr>
              <a:t>Generadoras</a:t>
            </a:r>
            <a:endParaRPr lang="en-US" sz="3600" b="1" dirty="0">
              <a:latin typeface="Book Antiqua" panose="02040602050305030304" pitchFamily="18" charset="0"/>
            </a:endParaRPr>
          </a:p>
        </p:txBody>
      </p:sp>
      <p:sp>
        <p:nvSpPr>
          <p:cNvPr id="69" name="Subtitle 2">
            <a:extLst>
              <a:ext uri="{FF2B5EF4-FFF2-40B4-BE49-F238E27FC236}">
                <a16:creationId xmlns:a16="http://schemas.microsoft.com/office/drawing/2014/main" id="{7CAFD07E-3B37-523E-62E2-74824BA654D7}"/>
              </a:ext>
            </a:extLst>
          </p:cNvPr>
          <p:cNvSpPr>
            <a:spLocks noGrp="1"/>
          </p:cNvSpPr>
          <p:nvPr>
            <p:ph type="subTitle" idx="1"/>
          </p:nvPr>
        </p:nvSpPr>
        <p:spPr>
          <a:xfrm>
            <a:off x="612648" y="4715581"/>
            <a:ext cx="6232652" cy="827024"/>
          </a:xfrm>
        </p:spPr>
        <p:txBody>
          <a:bodyPr>
            <a:normAutofit fontScale="92500" lnSpcReduction="20000"/>
          </a:bodyPr>
          <a:lstStyle/>
          <a:p>
            <a:r>
              <a:rPr lang="en-US" dirty="0">
                <a:latin typeface="Book Antiqua" panose="02040602050305030304" pitchFamily="18" charset="0"/>
              </a:rPr>
              <a:t>II </a:t>
            </a:r>
            <a:r>
              <a:rPr lang="en-US" dirty="0" err="1">
                <a:latin typeface="Book Antiqua" panose="02040602050305030304" pitchFamily="18" charset="0"/>
              </a:rPr>
              <a:t>Foro</a:t>
            </a:r>
            <a:r>
              <a:rPr lang="en-US" dirty="0">
                <a:latin typeface="Book Antiqua" panose="02040602050305030304" pitchFamily="18" charset="0"/>
              </a:rPr>
              <a:t> de </a:t>
            </a:r>
            <a:r>
              <a:rPr lang="en-US" dirty="0" err="1">
                <a:latin typeface="Book Antiqua" panose="02040602050305030304" pitchFamily="18" charset="0"/>
              </a:rPr>
              <a:t>Generadoras</a:t>
            </a:r>
            <a:r>
              <a:rPr lang="en-US" dirty="0">
                <a:latin typeface="Book Antiqua" panose="02040602050305030304" pitchFamily="18" charset="0"/>
              </a:rPr>
              <a:t> </a:t>
            </a:r>
            <a:r>
              <a:rPr lang="en-US" dirty="0" err="1">
                <a:latin typeface="Book Antiqua" panose="02040602050305030304" pitchFamily="18" charset="0"/>
              </a:rPr>
              <a:t>Eléctricas</a:t>
            </a:r>
            <a:r>
              <a:rPr lang="en-US" dirty="0">
                <a:latin typeface="Book Antiqua" panose="02040602050305030304" pitchFamily="18" charset="0"/>
              </a:rPr>
              <a:t> 2025 – FORGEN 2025</a:t>
            </a:r>
          </a:p>
          <a:p>
            <a:r>
              <a:rPr lang="en-US" dirty="0" err="1">
                <a:latin typeface="Book Antiqua" panose="02040602050305030304" pitchFamily="18" charset="0"/>
              </a:rPr>
              <a:t>Licy</a:t>
            </a:r>
            <a:r>
              <a:rPr lang="en-US" dirty="0">
                <a:latin typeface="Book Antiqua" panose="02040602050305030304" pitchFamily="18" charset="0"/>
              </a:rPr>
              <a:t> </a:t>
            </a:r>
            <a:r>
              <a:rPr lang="en-US" dirty="0" err="1">
                <a:latin typeface="Book Antiqua" panose="02040602050305030304" pitchFamily="18" charset="0"/>
              </a:rPr>
              <a:t>Benzaquén</a:t>
            </a:r>
            <a:r>
              <a:rPr lang="en-US" dirty="0">
                <a:latin typeface="Book Antiqua" panose="02040602050305030304" pitchFamily="18" charset="0"/>
              </a:rPr>
              <a:t> Gonzalo</a:t>
            </a:r>
          </a:p>
        </p:txBody>
      </p:sp>
      <p:pic>
        <p:nvPicPr>
          <p:cNvPr id="5" name="Picture 4" descr="A blue and green circular design&#10;&#10;AI-generated content may be incorrect.">
            <a:extLst>
              <a:ext uri="{FF2B5EF4-FFF2-40B4-BE49-F238E27FC236}">
                <a16:creationId xmlns:a16="http://schemas.microsoft.com/office/drawing/2014/main" id="{80C9E07B-9D70-1B7D-FBD0-8DD6F70D1B41}"/>
              </a:ext>
            </a:extLst>
          </p:cNvPr>
          <p:cNvPicPr>
            <a:picLocks noChangeAspect="1"/>
          </p:cNvPicPr>
          <p:nvPr/>
        </p:nvPicPr>
        <p:blipFill>
          <a:blip r:embed="rId4">
            <a:alphaModFix amt="50000"/>
          </a:blip>
          <a:srcRect t="3961" r="-1" b="592"/>
          <a:stretch>
            <a:fillRect/>
          </a:stretch>
        </p:blipFill>
        <p:spPr>
          <a:xfrm>
            <a:off x="10866627" y="76200"/>
            <a:ext cx="1338073" cy="1239195"/>
          </a:xfrm>
          <a:prstGeom prst="rect">
            <a:avLst/>
          </a:prstGeom>
          <a:noFill/>
        </p:spPr>
      </p:pic>
    </p:spTree>
    <p:extLst>
      <p:ext uri="{BB962C8B-B14F-4D97-AF65-F5344CB8AC3E}">
        <p14:creationId xmlns:p14="http://schemas.microsoft.com/office/powerpoint/2010/main" val="33987415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ABB3E8-44DF-C9C8-11A1-3D80118DEC9F}"/>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FF4B4E9F-B487-1818-16FC-52CA7C340898}"/>
              </a:ext>
            </a:extLst>
          </p:cNvPr>
          <p:cNvSpPr>
            <a:spLocks noGrp="1"/>
          </p:cNvSpPr>
          <p:nvPr>
            <p:ph type="title"/>
          </p:nvPr>
        </p:nvSpPr>
        <p:spPr>
          <a:xfrm>
            <a:off x="447675" y="244789"/>
            <a:ext cx="9775233" cy="914400"/>
          </a:xfrm>
        </p:spPr>
        <p:txBody>
          <a:bodyPr>
            <a:normAutofit fontScale="90000"/>
          </a:bodyPr>
          <a:lstStyle/>
          <a:p>
            <a:r>
              <a:rPr lang="en-US" sz="4000" dirty="0" err="1">
                <a:solidFill>
                  <a:schemeClr val="accent2">
                    <a:lumMod val="50000"/>
                  </a:schemeClr>
                </a:solidFill>
                <a:latin typeface="Book Antiqua" panose="02040602050305030304" pitchFamily="18" charset="0"/>
              </a:rPr>
              <a:t>Séptima</a:t>
            </a:r>
            <a:r>
              <a:rPr lang="en-US" sz="4000" dirty="0">
                <a:solidFill>
                  <a:schemeClr val="accent2">
                    <a:lumMod val="50000"/>
                  </a:schemeClr>
                </a:solidFill>
                <a:latin typeface="Book Antiqua" panose="02040602050305030304" pitchFamily="18" charset="0"/>
              </a:rPr>
              <a:t> </a:t>
            </a:r>
            <a:r>
              <a:rPr lang="en-US" sz="4000" dirty="0" err="1">
                <a:solidFill>
                  <a:schemeClr val="accent2">
                    <a:lumMod val="50000"/>
                  </a:schemeClr>
                </a:solidFill>
                <a:latin typeface="Book Antiqua" panose="02040602050305030304" pitchFamily="18" charset="0"/>
              </a:rPr>
              <a:t>Disposición</a:t>
            </a:r>
            <a:r>
              <a:rPr lang="en-US" sz="4000" dirty="0">
                <a:solidFill>
                  <a:schemeClr val="accent2">
                    <a:lumMod val="50000"/>
                  </a:schemeClr>
                </a:solidFill>
                <a:latin typeface="Book Antiqua" panose="02040602050305030304" pitchFamily="18" charset="0"/>
              </a:rPr>
              <a:t> </a:t>
            </a:r>
            <a:r>
              <a:rPr lang="en-US" sz="4000" dirty="0" err="1">
                <a:solidFill>
                  <a:schemeClr val="accent2">
                    <a:lumMod val="50000"/>
                  </a:schemeClr>
                </a:solidFill>
                <a:latin typeface="Book Antiqua" panose="02040602050305030304" pitchFamily="18" charset="0"/>
              </a:rPr>
              <a:t>Complementaria</a:t>
            </a:r>
            <a:r>
              <a:rPr lang="en-US" sz="4000" dirty="0">
                <a:solidFill>
                  <a:schemeClr val="accent2">
                    <a:lumMod val="50000"/>
                  </a:schemeClr>
                </a:solidFill>
                <a:latin typeface="Book Antiqua" panose="02040602050305030304" pitchFamily="18" charset="0"/>
              </a:rPr>
              <a:t> Final</a:t>
            </a:r>
          </a:p>
        </p:txBody>
      </p:sp>
      <p:pic>
        <p:nvPicPr>
          <p:cNvPr id="5" name="Picture 4" descr="A blue and green circular design&#10;&#10;AI-generated content may be incorrect.">
            <a:extLst>
              <a:ext uri="{FF2B5EF4-FFF2-40B4-BE49-F238E27FC236}">
                <a16:creationId xmlns:a16="http://schemas.microsoft.com/office/drawing/2014/main" id="{A3AB3868-33D8-8A2F-F699-887B40348F9F}"/>
              </a:ext>
            </a:extLst>
          </p:cNvPr>
          <p:cNvPicPr>
            <a:picLocks noChangeAspect="1"/>
          </p:cNvPicPr>
          <p:nvPr/>
        </p:nvPicPr>
        <p:blipFill>
          <a:blip r:embed="rId2"/>
          <a:srcRect t="3961" r="-1" b="592"/>
          <a:stretch>
            <a:fillRect/>
          </a:stretch>
        </p:blipFill>
        <p:spPr>
          <a:xfrm>
            <a:off x="10669241" y="244789"/>
            <a:ext cx="1376219" cy="1274522"/>
          </a:xfrm>
          <a:prstGeom prst="rect">
            <a:avLst/>
          </a:prstGeom>
          <a:noFill/>
        </p:spPr>
      </p:pic>
      <p:sp>
        <p:nvSpPr>
          <p:cNvPr id="2" name="TextBox 1">
            <a:extLst>
              <a:ext uri="{FF2B5EF4-FFF2-40B4-BE49-F238E27FC236}">
                <a16:creationId xmlns:a16="http://schemas.microsoft.com/office/drawing/2014/main" id="{7EEE1C31-7089-8D65-130A-637B5BDB3221}"/>
              </a:ext>
            </a:extLst>
          </p:cNvPr>
          <p:cNvSpPr txBox="1"/>
          <p:nvPr/>
        </p:nvSpPr>
        <p:spPr>
          <a:xfrm>
            <a:off x="447675" y="2293390"/>
            <a:ext cx="10537825" cy="2585323"/>
          </a:xfrm>
          <a:prstGeom prst="rect">
            <a:avLst/>
          </a:prstGeom>
          <a:noFill/>
        </p:spPr>
        <p:txBody>
          <a:bodyPr wrap="square" rtlCol="0" anchor="ctr">
            <a:spAutoFit/>
          </a:bodyPr>
          <a:lstStyle/>
          <a:p>
            <a:pPr algn="just"/>
            <a:r>
              <a:rPr lang="en-US" b="1" i="1" dirty="0">
                <a:latin typeface="Book Antiqua" panose="02040602050305030304" pitchFamily="18" charset="0"/>
              </a:rPr>
              <a:t>“SEPTIMA. Reglas </a:t>
            </a:r>
            <a:r>
              <a:rPr lang="en-US" b="1" i="1" dirty="0" err="1">
                <a:latin typeface="Book Antiqua" panose="02040602050305030304" pitchFamily="18" charset="0"/>
              </a:rPr>
              <a:t>aplicables</a:t>
            </a:r>
            <a:r>
              <a:rPr lang="en-US" b="1" i="1" dirty="0">
                <a:latin typeface="Book Antiqua" panose="02040602050305030304" pitchFamily="18" charset="0"/>
              </a:rPr>
              <a:t> a la </a:t>
            </a:r>
            <a:r>
              <a:rPr lang="en-US" b="1" i="1" dirty="0" err="1">
                <a:latin typeface="Book Antiqua" panose="02040602050305030304" pitchFamily="18" charset="0"/>
              </a:rPr>
              <a:t>compraventa</a:t>
            </a:r>
            <a:r>
              <a:rPr lang="en-US" b="1" i="1" dirty="0">
                <a:latin typeface="Book Antiqua" panose="02040602050305030304" pitchFamily="18" charset="0"/>
              </a:rPr>
              <a:t> de </a:t>
            </a:r>
            <a:r>
              <a:rPr lang="en-US" b="1" i="1" dirty="0" err="1">
                <a:latin typeface="Book Antiqua" panose="02040602050305030304" pitchFamily="18" charset="0"/>
              </a:rPr>
              <a:t>energía</a:t>
            </a:r>
            <a:r>
              <a:rPr lang="en-US" b="1" i="1" dirty="0">
                <a:latin typeface="Book Antiqua" panose="02040602050305030304" pitchFamily="18" charset="0"/>
              </a:rPr>
              <a:t> de </a:t>
            </a:r>
            <a:r>
              <a:rPr lang="en-US" b="1" i="1" dirty="0" err="1">
                <a:latin typeface="Book Antiqua" panose="02040602050305030304" pitchFamily="18" charset="0"/>
              </a:rPr>
              <a:t>empresas</a:t>
            </a:r>
            <a:r>
              <a:rPr lang="en-US" b="1" i="1" dirty="0">
                <a:latin typeface="Book Antiqua" panose="02040602050305030304" pitchFamily="18" charset="0"/>
              </a:rPr>
              <a:t> del Estado </a:t>
            </a:r>
            <a:r>
              <a:rPr lang="en-US" b="1" i="1" dirty="0" err="1">
                <a:latin typeface="Book Antiqua" panose="02040602050305030304" pitchFamily="18" charset="0"/>
              </a:rPr>
              <a:t>en</a:t>
            </a:r>
            <a:r>
              <a:rPr lang="en-US" b="1" i="1" dirty="0">
                <a:latin typeface="Book Antiqua" panose="02040602050305030304" pitchFamily="18" charset="0"/>
              </a:rPr>
              <a:t> </a:t>
            </a:r>
            <a:r>
              <a:rPr lang="en-US" b="1" i="1" dirty="0" err="1">
                <a:latin typeface="Book Antiqua" panose="02040602050305030304" pitchFamily="18" charset="0"/>
              </a:rPr>
              <a:t>el</a:t>
            </a:r>
            <a:r>
              <a:rPr lang="en-US" b="1" i="1" dirty="0">
                <a:latin typeface="Book Antiqua" panose="02040602050305030304" pitchFamily="18" charset="0"/>
              </a:rPr>
              <a:t> mercado </a:t>
            </a:r>
            <a:r>
              <a:rPr lang="en-US" b="1" i="1" dirty="0" err="1">
                <a:latin typeface="Book Antiqua" panose="02040602050305030304" pitchFamily="18" charset="0"/>
              </a:rPr>
              <a:t>eléctrico</a:t>
            </a:r>
            <a:endParaRPr lang="en-US" b="1" i="1" dirty="0">
              <a:latin typeface="Book Antiqua" panose="02040602050305030304" pitchFamily="18" charset="0"/>
            </a:endParaRPr>
          </a:p>
          <a:p>
            <a:pPr algn="just"/>
            <a:endParaRPr lang="en-US" i="1" dirty="0">
              <a:latin typeface="Book Antiqua" panose="02040602050305030304" pitchFamily="18" charset="0"/>
            </a:endParaRPr>
          </a:p>
          <a:p>
            <a:pPr algn="just"/>
            <a:r>
              <a:rPr lang="en-US" i="1" dirty="0">
                <a:latin typeface="Book Antiqua" panose="02040602050305030304" pitchFamily="18" charset="0"/>
              </a:rPr>
              <a:t>Las </a:t>
            </a:r>
            <a:r>
              <a:rPr lang="en-US" i="1" dirty="0" err="1">
                <a:latin typeface="Book Antiqua" panose="02040602050305030304" pitchFamily="18" charset="0"/>
              </a:rPr>
              <a:t>empresas</a:t>
            </a:r>
            <a:r>
              <a:rPr lang="en-US" i="1" dirty="0">
                <a:latin typeface="Book Antiqua" panose="02040602050305030304" pitchFamily="18" charset="0"/>
              </a:rPr>
              <a:t> con </a:t>
            </a:r>
            <a:r>
              <a:rPr lang="en-US" i="1" dirty="0" err="1">
                <a:latin typeface="Book Antiqua" panose="02040602050305030304" pitchFamily="18" charset="0"/>
              </a:rPr>
              <a:t>participación</a:t>
            </a:r>
            <a:r>
              <a:rPr lang="en-US" i="1" dirty="0">
                <a:latin typeface="Book Antiqua" panose="02040602050305030304" pitchFamily="18" charset="0"/>
              </a:rPr>
              <a:t> </a:t>
            </a:r>
            <a:r>
              <a:rPr lang="en-US" i="1" dirty="0" err="1">
                <a:latin typeface="Book Antiqua" panose="02040602050305030304" pitchFamily="18" charset="0"/>
              </a:rPr>
              <a:t>accionaria</a:t>
            </a:r>
            <a:r>
              <a:rPr lang="en-US" i="1" dirty="0">
                <a:latin typeface="Book Antiqua" panose="02040602050305030304" pitchFamily="18" charset="0"/>
              </a:rPr>
              <a:t> del Estado, </a:t>
            </a:r>
            <a:r>
              <a:rPr lang="en-US" i="1" dirty="0" err="1">
                <a:latin typeface="Book Antiqua" panose="02040602050305030304" pitchFamily="18" charset="0"/>
              </a:rPr>
              <a:t>titulares</a:t>
            </a:r>
            <a:r>
              <a:rPr lang="en-US" i="1" dirty="0">
                <a:latin typeface="Book Antiqua" panose="02040602050305030304" pitchFamily="18" charset="0"/>
              </a:rPr>
              <a:t> de </a:t>
            </a:r>
            <a:r>
              <a:rPr lang="en-US" i="1" dirty="0" err="1">
                <a:latin typeface="Book Antiqua" panose="02040602050305030304" pitchFamily="18" charset="0"/>
              </a:rPr>
              <a:t>concesiones</a:t>
            </a:r>
            <a:r>
              <a:rPr lang="en-US" i="1" dirty="0">
                <a:latin typeface="Book Antiqua" panose="02040602050305030304" pitchFamily="18" charset="0"/>
              </a:rPr>
              <a:t> o </a:t>
            </a:r>
            <a:r>
              <a:rPr lang="en-US" i="1" dirty="0" err="1">
                <a:latin typeface="Book Antiqua" panose="02040602050305030304" pitchFamily="18" charset="0"/>
              </a:rPr>
              <a:t>autorizaciones</a:t>
            </a:r>
            <a:r>
              <a:rPr lang="en-US" i="1" dirty="0">
                <a:latin typeface="Book Antiqua" panose="02040602050305030304" pitchFamily="18" charset="0"/>
              </a:rPr>
              <a:t> de </a:t>
            </a:r>
            <a:r>
              <a:rPr lang="en-US" i="1" dirty="0" err="1">
                <a:latin typeface="Book Antiqua" panose="02040602050305030304" pitchFamily="18" charset="0"/>
              </a:rPr>
              <a:t>generación</a:t>
            </a:r>
            <a:r>
              <a:rPr lang="en-US" i="1" dirty="0">
                <a:latin typeface="Book Antiqua" panose="02040602050305030304" pitchFamily="18" charset="0"/>
              </a:rPr>
              <a:t> o de </a:t>
            </a:r>
            <a:r>
              <a:rPr lang="en-US" i="1" dirty="0" err="1">
                <a:latin typeface="Book Antiqua" panose="02040602050305030304" pitchFamily="18" charset="0"/>
              </a:rPr>
              <a:t>distribución</a:t>
            </a:r>
            <a:r>
              <a:rPr lang="en-US" i="1" dirty="0">
                <a:latin typeface="Book Antiqua" panose="02040602050305030304" pitchFamily="18" charset="0"/>
              </a:rPr>
              <a:t>, </a:t>
            </a:r>
            <a:r>
              <a:rPr lang="en-US" i="1" dirty="0" err="1">
                <a:latin typeface="Book Antiqua" panose="02040602050305030304" pitchFamily="18" charset="0"/>
              </a:rPr>
              <a:t>en</a:t>
            </a:r>
            <a:r>
              <a:rPr lang="en-US" i="1" dirty="0">
                <a:latin typeface="Book Antiqua" panose="02040602050305030304" pitchFamily="18" charset="0"/>
              </a:rPr>
              <a:t> sus </a:t>
            </a:r>
            <a:r>
              <a:rPr lang="en-US" i="1" dirty="0" err="1">
                <a:latin typeface="Book Antiqua" panose="02040602050305030304" pitchFamily="18" charset="0"/>
              </a:rPr>
              <a:t>operaciones</a:t>
            </a:r>
            <a:r>
              <a:rPr lang="en-US" i="1" dirty="0">
                <a:latin typeface="Book Antiqua" panose="02040602050305030304" pitchFamily="18" charset="0"/>
              </a:rPr>
              <a:t> de </a:t>
            </a:r>
            <a:r>
              <a:rPr lang="en-US" i="1" dirty="0" err="1">
                <a:latin typeface="Book Antiqua" panose="02040602050305030304" pitchFamily="18" charset="0"/>
              </a:rPr>
              <a:t>compraventa</a:t>
            </a:r>
            <a:r>
              <a:rPr lang="en-US" i="1" dirty="0">
                <a:latin typeface="Book Antiqua" panose="02040602050305030304" pitchFamily="18" charset="0"/>
              </a:rPr>
              <a:t> de </a:t>
            </a:r>
            <a:r>
              <a:rPr lang="en-US" i="1" dirty="0" err="1">
                <a:latin typeface="Book Antiqua" panose="02040602050305030304" pitchFamily="18" charset="0"/>
              </a:rPr>
              <a:t>electricidad</a:t>
            </a:r>
            <a:r>
              <a:rPr lang="en-US" i="1" dirty="0">
                <a:latin typeface="Book Antiqua" panose="02040602050305030304" pitchFamily="18" charset="0"/>
              </a:rPr>
              <a:t> o </a:t>
            </a:r>
            <a:r>
              <a:rPr lang="en-US" i="1" dirty="0" err="1">
                <a:latin typeface="Book Antiqua" panose="02040602050305030304" pitchFamily="18" charset="0"/>
              </a:rPr>
              <a:t>convocatoria</a:t>
            </a:r>
            <a:r>
              <a:rPr lang="en-US" i="1" dirty="0">
                <a:latin typeface="Book Antiqua" panose="02040602050305030304" pitchFamily="18" charset="0"/>
              </a:rPr>
              <a:t> a las </a:t>
            </a:r>
            <a:r>
              <a:rPr lang="en-US" i="1" dirty="0" err="1">
                <a:latin typeface="Book Antiqua" panose="02040602050305030304" pitchFamily="18" charset="0"/>
              </a:rPr>
              <a:t>licitaciones</a:t>
            </a:r>
            <a:r>
              <a:rPr lang="en-US" i="1" dirty="0">
                <a:latin typeface="Book Antiqua" panose="02040602050305030304" pitchFamily="18" charset="0"/>
              </a:rPr>
              <a:t> se </a:t>
            </a:r>
            <a:r>
              <a:rPr lang="en-US" i="1" dirty="0" err="1">
                <a:latin typeface="Book Antiqua" panose="02040602050305030304" pitchFamily="18" charset="0"/>
              </a:rPr>
              <a:t>adecúan</a:t>
            </a:r>
            <a:r>
              <a:rPr lang="en-US" i="1" dirty="0">
                <a:latin typeface="Book Antiqua" panose="02040602050305030304" pitchFamily="18" charset="0"/>
              </a:rPr>
              <a:t> a las </a:t>
            </a:r>
            <a:r>
              <a:rPr lang="en-US" i="1" dirty="0" err="1">
                <a:latin typeface="Book Antiqua" panose="02040602050305030304" pitchFamily="18" charset="0"/>
              </a:rPr>
              <a:t>condiciones</a:t>
            </a:r>
            <a:r>
              <a:rPr lang="en-US" i="1" dirty="0">
                <a:latin typeface="Book Antiqua" panose="02040602050305030304" pitchFamily="18" charset="0"/>
              </a:rPr>
              <a:t> </a:t>
            </a:r>
            <a:r>
              <a:rPr lang="en-US" i="1" dirty="0" err="1">
                <a:latin typeface="Book Antiqua" panose="02040602050305030304" pitchFamily="18" charset="0"/>
              </a:rPr>
              <a:t>establecidas</a:t>
            </a:r>
            <a:r>
              <a:rPr lang="en-US" i="1" dirty="0">
                <a:latin typeface="Book Antiqua" panose="02040602050305030304" pitchFamily="18" charset="0"/>
              </a:rPr>
              <a:t> </a:t>
            </a:r>
            <a:r>
              <a:rPr lang="en-US" i="1" dirty="0" err="1">
                <a:latin typeface="Book Antiqua" panose="02040602050305030304" pitchFamily="18" charset="0"/>
              </a:rPr>
              <a:t>en</a:t>
            </a:r>
            <a:r>
              <a:rPr lang="en-US" i="1" dirty="0">
                <a:latin typeface="Book Antiqua" panose="02040602050305030304" pitchFamily="18" charset="0"/>
              </a:rPr>
              <a:t> la </a:t>
            </a:r>
            <a:r>
              <a:rPr lang="en-US" i="1" dirty="0" err="1">
                <a:latin typeface="Book Antiqua" panose="02040602050305030304" pitchFamily="18" charset="0"/>
              </a:rPr>
              <a:t>presente</a:t>
            </a:r>
            <a:r>
              <a:rPr lang="en-US" i="1" dirty="0">
                <a:latin typeface="Book Antiqua" panose="02040602050305030304" pitchFamily="18" charset="0"/>
              </a:rPr>
              <a:t> ley y </a:t>
            </a:r>
            <a:r>
              <a:rPr lang="en-US" i="1" dirty="0" err="1">
                <a:latin typeface="Book Antiqua" panose="02040602050305030304" pitchFamily="18" charset="0"/>
              </a:rPr>
              <a:t>en</a:t>
            </a:r>
            <a:r>
              <a:rPr lang="en-US" i="1" dirty="0">
                <a:latin typeface="Book Antiqua" panose="02040602050305030304" pitchFamily="18" charset="0"/>
              </a:rPr>
              <a:t> </a:t>
            </a:r>
            <a:r>
              <a:rPr lang="en-US" i="1" dirty="0" err="1">
                <a:latin typeface="Book Antiqua" panose="02040602050305030304" pitchFamily="18" charset="0"/>
              </a:rPr>
              <a:t>los</a:t>
            </a:r>
            <a:r>
              <a:rPr lang="en-US" i="1" dirty="0">
                <a:latin typeface="Book Antiqua" panose="02040602050305030304" pitchFamily="18" charset="0"/>
              </a:rPr>
              <a:t> </a:t>
            </a:r>
            <a:r>
              <a:rPr lang="en-US" i="1" dirty="0" err="1">
                <a:latin typeface="Book Antiqua" panose="02040602050305030304" pitchFamily="18" charset="0"/>
              </a:rPr>
              <a:t>reglamentos</a:t>
            </a:r>
            <a:r>
              <a:rPr lang="en-US" i="1" dirty="0">
                <a:latin typeface="Book Antiqua" panose="02040602050305030304" pitchFamily="18" charset="0"/>
              </a:rPr>
              <a:t> </a:t>
            </a:r>
            <a:r>
              <a:rPr lang="en-US" i="1" dirty="0" err="1">
                <a:latin typeface="Book Antiqua" panose="02040602050305030304" pitchFamily="18" charset="0"/>
              </a:rPr>
              <a:t>que</a:t>
            </a:r>
            <a:r>
              <a:rPr lang="en-US" i="1" dirty="0">
                <a:latin typeface="Book Antiqua" panose="02040602050305030304" pitchFamily="18" charset="0"/>
              </a:rPr>
              <a:t> se </a:t>
            </a:r>
            <a:r>
              <a:rPr lang="en-US" i="1" dirty="0" err="1">
                <a:latin typeface="Book Antiqua" panose="02040602050305030304" pitchFamily="18" charset="0"/>
              </a:rPr>
              <a:t>expidan</a:t>
            </a:r>
            <a:r>
              <a:rPr lang="en-US" i="1" dirty="0">
                <a:latin typeface="Book Antiqua" panose="02040602050305030304" pitchFamily="18" charset="0"/>
              </a:rPr>
              <a:t>. En </a:t>
            </a:r>
            <a:r>
              <a:rPr lang="en-US" i="1" dirty="0" err="1">
                <a:latin typeface="Book Antiqua" panose="02040602050305030304" pitchFamily="18" charset="0"/>
              </a:rPr>
              <a:t>los</a:t>
            </a:r>
            <a:r>
              <a:rPr lang="en-US" i="1" dirty="0">
                <a:latin typeface="Book Antiqua" panose="02040602050305030304" pitchFamily="18" charset="0"/>
              </a:rPr>
              <a:t> </a:t>
            </a:r>
            <a:r>
              <a:rPr lang="en-US" i="1" dirty="0" err="1">
                <a:latin typeface="Book Antiqua" panose="02040602050305030304" pitchFamily="18" charset="0"/>
              </a:rPr>
              <a:t>casos</a:t>
            </a:r>
            <a:r>
              <a:rPr lang="en-US" i="1" dirty="0">
                <a:latin typeface="Book Antiqua" panose="02040602050305030304" pitchFamily="18" charset="0"/>
              </a:rPr>
              <a:t> </a:t>
            </a:r>
            <a:r>
              <a:rPr lang="en-US" i="1" dirty="0" err="1">
                <a:latin typeface="Book Antiqua" panose="02040602050305030304" pitchFamily="18" charset="0"/>
              </a:rPr>
              <a:t>en</a:t>
            </a:r>
            <a:r>
              <a:rPr lang="en-US" i="1" dirty="0">
                <a:latin typeface="Book Antiqua" panose="02040602050305030304" pitchFamily="18" charset="0"/>
              </a:rPr>
              <a:t> </a:t>
            </a:r>
            <a:r>
              <a:rPr lang="en-US" i="1" dirty="0" err="1">
                <a:latin typeface="Book Antiqua" panose="02040602050305030304" pitchFamily="18" charset="0"/>
              </a:rPr>
              <a:t>que</a:t>
            </a:r>
            <a:r>
              <a:rPr lang="en-US" i="1" dirty="0">
                <a:latin typeface="Book Antiqua" panose="02040602050305030304" pitchFamily="18" charset="0"/>
              </a:rPr>
              <a:t> </a:t>
            </a:r>
            <a:r>
              <a:rPr lang="en-US" i="1" dirty="0" err="1">
                <a:latin typeface="Book Antiqua" panose="02040602050305030304" pitchFamily="18" charset="0"/>
              </a:rPr>
              <a:t>resulten</a:t>
            </a:r>
            <a:r>
              <a:rPr lang="en-US" i="1" dirty="0">
                <a:latin typeface="Book Antiqua" panose="02040602050305030304" pitchFamily="18" charset="0"/>
              </a:rPr>
              <a:t> </a:t>
            </a:r>
            <a:r>
              <a:rPr lang="en-US" i="1" dirty="0" err="1">
                <a:latin typeface="Book Antiqua" panose="02040602050305030304" pitchFamily="18" charset="0"/>
              </a:rPr>
              <a:t>aplicables</a:t>
            </a:r>
            <a:r>
              <a:rPr lang="en-US" i="1" dirty="0">
                <a:latin typeface="Book Antiqua" panose="02040602050305030304" pitchFamily="18" charset="0"/>
              </a:rPr>
              <a:t>, </a:t>
            </a:r>
            <a:r>
              <a:rPr lang="en-US" i="1" dirty="0" err="1">
                <a:latin typeface="Book Antiqua" panose="02040602050305030304" pitchFamily="18" charset="0"/>
              </a:rPr>
              <a:t>dichas</a:t>
            </a:r>
            <a:r>
              <a:rPr lang="en-US" i="1" dirty="0">
                <a:latin typeface="Book Antiqua" panose="02040602050305030304" pitchFamily="18" charset="0"/>
              </a:rPr>
              <a:t> </a:t>
            </a:r>
            <a:r>
              <a:rPr lang="en-US" i="1" dirty="0" err="1">
                <a:latin typeface="Book Antiqua" panose="02040602050305030304" pitchFamily="18" charset="0"/>
              </a:rPr>
              <a:t>empresas</a:t>
            </a:r>
            <a:r>
              <a:rPr lang="en-US" i="1" dirty="0">
                <a:latin typeface="Book Antiqua" panose="02040602050305030304" pitchFamily="18" charset="0"/>
              </a:rPr>
              <a:t> </a:t>
            </a:r>
            <a:r>
              <a:rPr lang="en-US" i="1" dirty="0" err="1">
                <a:latin typeface="Book Antiqua" panose="02040602050305030304" pitchFamily="18" charset="0"/>
              </a:rPr>
              <a:t>quedan</a:t>
            </a:r>
            <a:r>
              <a:rPr lang="en-US" i="1" dirty="0">
                <a:latin typeface="Book Antiqua" panose="02040602050305030304" pitchFamily="18" charset="0"/>
              </a:rPr>
              <a:t> </a:t>
            </a:r>
            <a:r>
              <a:rPr lang="en-US" i="1" dirty="0" err="1">
                <a:latin typeface="Book Antiqua" panose="02040602050305030304" pitchFamily="18" charset="0"/>
              </a:rPr>
              <a:t>autorizadas</a:t>
            </a:r>
            <a:r>
              <a:rPr lang="en-US" i="1" dirty="0">
                <a:latin typeface="Book Antiqua" panose="02040602050305030304" pitchFamily="18" charset="0"/>
              </a:rPr>
              <a:t> para </a:t>
            </a:r>
            <a:r>
              <a:rPr lang="en-US" i="1" dirty="0" err="1">
                <a:latin typeface="Book Antiqua" panose="02040602050305030304" pitchFamily="18" charset="0"/>
              </a:rPr>
              <a:t>negociar</a:t>
            </a:r>
            <a:r>
              <a:rPr lang="en-US" i="1" dirty="0">
                <a:latin typeface="Book Antiqua" panose="02040602050305030304" pitchFamily="18" charset="0"/>
              </a:rPr>
              <a:t> y </a:t>
            </a:r>
            <a:r>
              <a:rPr lang="en-US" i="1" dirty="0" err="1">
                <a:latin typeface="Book Antiqua" panose="02040602050305030304" pitchFamily="18" charset="0"/>
              </a:rPr>
              <a:t>pactar</a:t>
            </a:r>
            <a:r>
              <a:rPr lang="en-US" i="1" dirty="0">
                <a:latin typeface="Book Antiqua" panose="02040602050305030304" pitchFamily="18" charset="0"/>
              </a:rPr>
              <a:t> </a:t>
            </a:r>
            <a:r>
              <a:rPr lang="en-US" i="1" dirty="0" err="1">
                <a:latin typeface="Book Antiqua" panose="02040602050305030304" pitchFamily="18" charset="0"/>
              </a:rPr>
              <a:t>los</a:t>
            </a:r>
            <a:r>
              <a:rPr lang="en-US" i="1" dirty="0">
                <a:latin typeface="Book Antiqua" panose="02040602050305030304" pitchFamily="18" charset="0"/>
              </a:rPr>
              <a:t> </a:t>
            </a:r>
            <a:r>
              <a:rPr lang="en-US" i="1" dirty="0" err="1">
                <a:latin typeface="Book Antiqua" panose="02040602050305030304" pitchFamily="18" charset="0"/>
              </a:rPr>
              <a:t>precios</a:t>
            </a:r>
            <a:r>
              <a:rPr lang="en-US" i="1" dirty="0">
                <a:latin typeface="Book Antiqua" panose="02040602050305030304" pitchFamily="18" charset="0"/>
              </a:rPr>
              <a:t> y </a:t>
            </a:r>
            <a:r>
              <a:rPr lang="en-US" i="1" dirty="0" err="1">
                <a:latin typeface="Book Antiqua" panose="02040602050305030304" pitchFamily="18" charset="0"/>
              </a:rPr>
              <a:t>condiciones</a:t>
            </a:r>
            <a:r>
              <a:rPr lang="en-US" i="1" dirty="0">
                <a:latin typeface="Book Antiqua" panose="02040602050305030304" pitchFamily="18" charset="0"/>
              </a:rPr>
              <a:t> </a:t>
            </a:r>
            <a:r>
              <a:rPr lang="en-US" i="1" dirty="0" err="1">
                <a:latin typeface="Book Antiqua" panose="02040602050305030304" pitchFamily="18" charset="0"/>
              </a:rPr>
              <a:t>comerciales</a:t>
            </a:r>
            <a:r>
              <a:rPr lang="en-US" i="1" dirty="0">
                <a:latin typeface="Book Antiqua" panose="02040602050305030304" pitchFamily="18" charset="0"/>
              </a:rPr>
              <a:t> </a:t>
            </a:r>
            <a:r>
              <a:rPr lang="en-US" i="1" dirty="0" err="1">
                <a:latin typeface="Book Antiqua" panose="02040602050305030304" pitchFamily="18" charset="0"/>
              </a:rPr>
              <a:t>que</a:t>
            </a:r>
            <a:r>
              <a:rPr lang="en-US" i="1" dirty="0">
                <a:latin typeface="Book Antiqua" panose="02040602050305030304" pitchFamily="18" charset="0"/>
              </a:rPr>
              <a:t> </a:t>
            </a:r>
            <a:r>
              <a:rPr lang="en-US" i="1" dirty="0" err="1">
                <a:latin typeface="Book Antiqua" panose="02040602050305030304" pitchFamily="18" charset="0"/>
              </a:rPr>
              <a:t>mejor</a:t>
            </a:r>
            <a:r>
              <a:rPr lang="en-US" i="1" dirty="0">
                <a:latin typeface="Book Antiqua" panose="02040602050305030304" pitchFamily="18" charset="0"/>
              </a:rPr>
              <a:t> se </a:t>
            </a:r>
            <a:r>
              <a:rPr lang="en-US" i="1" dirty="0" err="1">
                <a:latin typeface="Book Antiqua" panose="02040602050305030304" pitchFamily="18" charset="0"/>
              </a:rPr>
              <a:t>adecúen</a:t>
            </a:r>
            <a:r>
              <a:rPr lang="en-US" i="1" dirty="0">
                <a:latin typeface="Book Antiqua" panose="02040602050305030304" pitchFamily="18" charset="0"/>
              </a:rPr>
              <a:t> a las </a:t>
            </a:r>
            <a:r>
              <a:rPr lang="en-US" i="1" dirty="0" err="1">
                <a:latin typeface="Book Antiqua" panose="02040602050305030304" pitchFamily="18" charset="0"/>
              </a:rPr>
              <a:t>condiciones</a:t>
            </a:r>
            <a:r>
              <a:rPr lang="en-US" i="1" dirty="0">
                <a:latin typeface="Book Antiqua" panose="02040602050305030304" pitchFamily="18" charset="0"/>
              </a:rPr>
              <a:t> del mercado”</a:t>
            </a:r>
          </a:p>
          <a:p>
            <a:pPr algn="ctr"/>
            <a:endParaRPr lang="en-PE" dirty="0">
              <a:latin typeface="Book Antiqua" panose="02040602050305030304" pitchFamily="18" charset="0"/>
              <a:sym typeface="Wingdings" pitchFamily="2" charset="2"/>
            </a:endParaRPr>
          </a:p>
        </p:txBody>
      </p:sp>
    </p:spTree>
    <p:extLst>
      <p:ext uri="{BB962C8B-B14F-4D97-AF65-F5344CB8AC3E}">
        <p14:creationId xmlns:p14="http://schemas.microsoft.com/office/powerpoint/2010/main" val="6954427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8CC51D-A3C5-FD7D-DCF9-E3F5C8160772}"/>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0EBBD5B6-C4AB-8CB5-9B08-6529EDE3ABC8}"/>
              </a:ext>
            </a:extLst>
          </p:cNvPr>
          <p:cNvSpPr>
            <a:spLocks noGrp="1"/>
          </p:cNvSpPr>
          <p:nvPr>
            <p:ph type="title"/>
          </p:nvPr>
        </p:nvSpPr>
        <p:spPr>
          <a:xfrm>
            <a:off x="447675" y="244789"/>
            <a:ext cx="9775233" cy="914400"/>
          </a:xfrm>
        </p:spPr>
        <p:txBody>
          <a:bodyPr>
            <a:normAutofit/>
          </a:bodyPr>
          <a:lstStyle/>
          <a:p>
            <a:r>
              <a:rPr lang="en-US" sz="4000" dirty="0" err="1">
                <a:solidFill>
                  <a:schemeClr val="accent2">
                    <a:lumMod val="50000"/>
                  </a:schemeClr>
                </a:solidFill>
                <a:latin typeface="Book Antiqua" panose="02040602050305030304" pitchFamily="18" charset="0"/>
              </a:rPr>
              <a:t>Vigencia</a:t>
            </a:r>
            <a:endParaRPr lang="en-US" sz="4000" dirty="0">
              <a:solidFill>
                <a:schemeClr val="accent2">
                  <a:lumMod val="50000"/>
                </a:schemeClr>
              </a:solidFill>
              <a:latin typeface="Book Antiqua" panose="02040602050305030304" pitchFamily="18" charset="0"/>
            </a:endParaRPr>
          </a:p>
        </p:txBody>
      </p:sp>
      <p:pic>
        <p:nvPicPr>
          <p:cNvPr id="5" name="Picture 4" descr="A blue and green circular design&#10;&#10;AI-generated content may be incorrect.">
            <a:extLst>
              <a:ext uri="{FF2B5EF4-FFF2-40B4-BE49-F238E27FC236}">
                <a16:creationId xmlns:a16="http://schemas.microsoft.com/office/drawing/2014/main" id="{A16C09C7-81D1-4C40-D86A-82F44DC5F2A0}"/>
              </a:ext>
            </a:extLst>
          </p:cNvPr>
          <p:cNvPicPr>
            <a:picLocks noChangeAspect="1"/>
          </p:cNvPicPr>
          <p:nvPr/>
        </p:nvPicPr>
        <p:blipFill>
          <a:blip r:embed="rId2"/>
          <a:srcRect t="3961" r="-1" b="592"/>
          <a:stretch>
            <a:fillRect/>
          </a:stretch>
        </p:blipFill>
        <p:spPr>
          <a:xfrm>
            <a:off x="10669241" y="244789"/>
            <a:ext cx="1376219" cy="1274522"/>
          </a:xfrm>
          <a:prstGeom prst="rect">
            <a:avLst/>
          </a:prstGeom>
          <a:noFill/>
        </p:spPr>
      </p:pic>
      <p:sp>
        <p:nvSpPr>
          <p:cNvPr id="2" name="TextBox 1">
            <a:extLst>
              <a:ext uri="{FF2B5EF4-FFF2-40B4-BE49-F238E27FC236}">
                <a16:creationId xmlns:a16="http://schemas.microsoft.com/office/drawing/2014/main" id="{09500DC5-8367-36C1-0C81-B669CD0F3B69}"/>
              </a:ext>
            </a:extLst>
          </p:cNvPr>
          <p:cNvSpPr txBox="1"/>
          <p:nvPr/>
        </p:nvSpPr>
        <p:spPr>
          <a:xfrm>
            <a:off x="447675" y="2136338"/>
            <a:ext cx="10537825" cy="2585323"/>
          </a:xfrm>
          <a:prstGeom prst="rect">
            <a:avLst/>
          </a:prstGeom>
          <a:noFill/>
        </p:spPr>
        <p:txBody>
          <a:bodyPr wrap="square" rtlCol="0" anchor="ctr">
            <a:spAutoFit/>
          </a:bodyPr>
          <a:lstStyle/>
          <a:p>
            <a:pPr marL="285750" indent="-285750" algn="just">
              <a:buFont typeface="Arial" panose="020B0604020202020204" pitchFamily="34" charset="0"/>
              <a:buChar char="•"/>
            </a:pPr>
            <a:r>
              <a:rPr lang="en-PE" dirty="0">
                <a:latin typeface="Book Antiqua" panose="02040602050305030304" pitchFamily="18" charset="0"/>
                <a:sym typeface="Wingdings" pitchFamily="2" charset="2"/>
              </a:rPr>
              <a:t>El Capítulo Octavo, referido a los Servicios Complementarios entrará en vigencia a partir del 01 de enero de 2026. </a:t>
            </a:r>
          </a:p>
          <a:p>
            <a:pPr marL="285750" indent="-285750" algn="just">
              <a:buFont typeface="Arial" panose="020B0604020202020204" pitchFamily="34" charset="0"/>
              <a:buChar char="•"/>
            </a:pPr>
            <a:endParaRPr lang="en-PE" dirty="0">
              <a:latin typeface="Book Antiqua" panose="02040602050305030304" pitchFamily="18" charset="0"/>
              <a:sym typeface="Wingdings" pitchFamily="2" charset="2"/>
            </a:endParaRPr>
          </a:p>
          <a:p>
            <a:pPr marL="285750" indent="-285750" algn="just">
              <a:buFont typeface="Arial" panose="020B0604020202020204" pitchFamily="34" charset="0"/>
              <a:buChar char="•"/>
            </a:pPr>
            <a:r>
              <a:rPr lang="en-PE" dirty="0">
                <a:latin typeface="Book Antiqua" panose="02040602050305030304" pitchFamily="18" charset="0"/>
                <a:sym typeface="Wingdings" pitchFamily="2" charset="2"/>
              </a:rPr>
              <a:t>Todas las demás disposiciones se encuentran vigentes desde el día siguiente de la publicación de la Ley 32249 en el Diario Oficial ”El Peruano”</a:t>
            </a:r>
          </a:p>
          <a:p>
            <a:pPr marL="285750" indent="-285750" algn="just">
              <a:buFont typeface="Arial" panose="020B0604020202020204" pitchFamily="34" charset="0"/>
              <a:buChar char="•"/>
            </a:pPr>
            <a:endParaRPr lang="en-PE" dirty="0">
              <a:latin typeface="Book Antiqua" panose="02040602050305030304" pitchFamily="18" charset="0"/>
              <a:sym typeface="Wingdings" pitchFamily="2" charset="2"/>
            </a:endParaRPr>
          </a:p>
          <a:p>
            <a:pPr marL="285750" indent="-285750" algn="just">
              <a:buFont typeface="Arial" panose="020B0604020202020204" pitchFamily="34" charset="0"/>
              <a:buChar char="•"/>
            </a:pPr>
            <a:r>
              <a:rPr lang="en-PE" dirty="0">
                <a:latin typeface="Book Antiqua" panose="02040602050305030304" pitchFamily="18" charset="0"/>
                <a:sym typeface="Wingdings" pitchFamily="2" charset="2"/>
              </a:rPr>
              <a:t>El poder Ejecutivo tiene un plazo de ciento veinte (120) días calendario contados a partir de la entrada en vigor de la Ley 32249 para adecuar la regulación correspondiente a efectos de su aplicación, a través del MINEM y de Osinergmin</a:t>
            </a:r>
          </a:p>
        </p:txBody>
      </p:sp>
    </p:spTree>
    <p:extLst>
      <p:ext uri="{BB962C8B-B14F-4D97-AF65-F5344CB8AC3E}">
        <p14:creationId xmlns:p14="http://schemas.microsoft.com/office/powerpoint/2010/main" val="8336795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0FBC15C-A493-C1C2-63DE-93AEED0C8E82}"/>
              </a:ext>
            </a:extLst>
          </p:cNvPr>
          <p:cNvSpPr>
            <a:spLocks noGrp="1"/>
          </p:cNvSpPr>
          <p:nvPr>
            <p:ph sz="quarter" idx="13"/>
          </p:nvPr>
        </p:nvSpPr>
        <p:spPr>
          <a:xfrm>
            <a:off x="1301979" y="486731"/>
            <a:ext cx="9588042" cy="5884537"/>
          </a:xfrm>
        </p:spPr>
        <p:txBody>
          <a:bodyPr>
            <a:normAutofit/>
          </a:bodyPr>
          <a:lstStyle/>
          <a:p>
            <a:pPr algn="ctr"/>
            <a:r>
              <a:rPr lang="en-PE" sz="6000" dirty="0"/>
              <a:t>¡GRACIAS!</a:t>
            </a:r>
          </a:p>
        </p:txBody>
      </p:sp>
    </p:spTree>
    <p:extLst>
      <p:ext uri="{BB962C8B-B14F-4D97-AF65-F5344CB8AC3E}">
        <p14:creationId xmlns:p14="http://schemas.microsoft.com/office/powerpoint/2010/main" val="21089086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BCB64412-AF04-8D8C-2D79-8E78B71A49A2}"/>
              </a:ext>
            </a:extLst>
          </p:cNvPr>
          <p:cNvSpPr>
            <a:spLocks noGrp="1"/>
          </p:cNvSpPr>
          <p:nvPr>
            <p:ph type="title"/>
          </p:nvPr>
        </p:nvSpPr>
        <p:spPr>
          <a:xfrm>
            <a:off x="425190" y="244789"/>
            <a:ext cx="9645910" cy="914400"/>
          </a:xfrm>
        </p:spPr>
        <p:txBody>
          <a:bodyPr>
            <a:normAutofit/>
          </a:bodyPr>
          <a:lstStyle/>
          <a:p>
            <a:r>
              <a:rPr lang="en-US" sz="4000" dirty="0">
                <a:solidFill>
                  <a:schemeClr val="accent2">
                    <a:lumMod val="50000"/>
                  </a:schemeClr>
                </a:solidFill>
                <a:latin typeface="Book Antiqua" panose="02040602050305030304" pitchFamily="18" charset="0"/>
              </a:rPr>
              <a:t>Ley 28832: </a:t>
            </a:r>
            <a:r>
              <a:rPr lang="en-US" sz="4000" dirty="0" err="1">
                <a:solidFill>
                  <a:schemeClr val="accent2">
                    <a:lumMod val="50000"/>
                  </a:schemeClr>
                </a:solidFill>
                <a:latin typeface="Book Antiqua" panose="02040602050305030304" pitchFamily="18" charset="0"/>
              </a:rPr>
              <a:t>Objetivos</a:t>
            </a:r>
            <a:endParaRPr lang="en-US" sz="4000" dirty="0">
              <a:solidFill>
                <a:schemeClr val="accent2">
                  <a:lumMod val="50000"/>
                </a:schemeClr>
              </a:solidFill>
              <a:latin typeface="Book Antiqua" panose="02040602050305030304" pitchFamily="18" charset="0"/>
            </a:endParaRPr>
          </a:p>
        </p:txBody>
      </p:sp>
      <p:pic>
        <p:nvPicPr>
          <p:cNvPr id="4" name="Picture 3" descr="A blue and green circular design&#10;&#10;AI-generated content may be incorrect.">
            <a:extLst>
              <a:ext uri="{FF2B5EF4-FFF2-40B4-BE49-F238E27FC236}">
                <a16:creationId xmlns:a16="http://schemas.microsoft.com/office/drawing/2014/main" id="{B0CA8D6E-A0D8-5769-07E5-C6711BC8CC81}"/>
              </a:ext>
            </a:extLst>
          </p:cNvPr>
          <p:cNvPicPr>
            <a:picLocks noChangeAspect="1"/>
          </p:cNvPicPr>
          <p:nvPr/>
        </p:nvPicPr>
        <p:blipFill>
          <a:blip r:embed="rId3"/>
          <a:srcRect t="3961" r="-1" b="592"/>
          <a:stretch>
            <a:fillRect/>
          </a:stretch>
        </p:blipFill>
        <p:spPr>
          <a:xfrm>
            <a:off x="10669241" y="244789"/>
            <a:ext cx="1376219" cy="1274522"/>
          </a:xfrm>
          <a:prstGeom prst="rect">
            <a:avLst/>
          </a:prstGeom>
          <a:noFill/>
        </p:spPr>
      </p:pic>
      <p:graphicFrame>
        <p:nvGraphicFramePr>
          <p:cNvPr id="6" name="Content Placeholder 5">
            <a:extLst>
              <a:ext uri="{FF2B5EF4-FFF2-40B4-BE49-F238E27FC236}">
                <a16:creationId xmlns:a16="http://schemas.microsoft.com/office/drawing/2014/main" id="{3A18AE77-71E5-F3B2-D825-3EC42E316A33}"/>
              </a:ext>
            </a:extLst>
          </p:cNvPr>
          <p:cNvGraphicFramePr>
            <a:graphicFrameLocks noGrp="1"/>
          </p:cNvGraphicFramePr>
          <p:nvPr>
            <p:ph sz="quarter" idx="13"/>
            <p:extLst>
              <p:ext uri="{D42A27DB-BD31-4B8C-83A1-F6EECF244321}">
                <p14:modId xmlns:p14="http://schemas.microsoft.com/office/powerpoint/2010/main" val="2534315216"/>
              </p:ext>
            </p:extLst>
          </p:nvPr>
        </p:nvGraphicFramePr>
        <p:xfrm>
          <a:off x="825240" y="1816100"/>
          <a:ext cx="10274560" cy="376554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7024313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846D0F50-EB37-AF51-8D3A-D3B3721BF89F}"/>
              </a:ext>
            </a:extLst>
          </p:cNvPr>
          <p:cNvGraphicFramePr>
            <a:graphicFrameLocks noGrp="1"/>
          </p:cNvGraphicFramePr>
          <p:nvPr>
            <p:ph sz="quarter" idx="13"/>
            <p:extLst>
              <p:ext uri="{D42A27DB-BD31-4B8C-83A1-F6EECF244321}">
                <p14:modId xmlns:p14="http://schemas.microsoft.com/office/powerpoint/2010/main" val="2025574805"/>
              </p:ext>
            </p:extLst>
          </p:nvPr>
        </p:nvGraphicFramePr>
        <p:xfrm>
          <a:off x="409575" y="1519311"/>
          <a:ext cx="10327341" cy="50939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descr="A blue and green circular design&#10;&#10;AI-generated content may be incorrect.">
            <a:extLst>
              <a:ext uri="{FF2B5EF4-FFF2-40B4-BE49-F238E27FC236}">
                <a16:creationId xmlns:a16="http://schemas.microsoft.com/office/drawing/2014/main" id="{B4B7BEB1-2050-0DB7-D333-B82F923C2954}"/>
              </a:ext>
            </a:extLst>
          </p:cNvPr>
          <p:cNvPicPr>
            <a:picLocks noChangeAspect="1"/>
          </p:cNvPicPr>
          <p:nvPr/>
        </p:nvPicPr>
        <p:blipFill>
          <a:blip r:embed="rId8"/>
          <a:srcRect t="3961" r="-1" b="592"/>
          <a:stretch>
            <a:fillRect/>
          </a:stretch>
        </p:blipFill>
        <p:spPr>
          <a:xfrm>
            <a:off x="10669241" y="244789"/>
            <a:ext cx="1376219" cy="1274522"/>
          </a:xfrm>
          <a:prstGeom prst="rect">
            <a:avLst/>
          </a:prstGeom>
          <a:noFill/>
        </p:spPr>
      </p:pic>
      <p:sp>
        <p:nvSpPr>
          <p:cNvPr id="5" name="Title 1">
            <a:extLst>
              <a:ext uri="{FF2B5EF4-FFF2-40B4-BE49-F238E27FC236}">
                <a16:creationId xmlns:a16="http://schemas.microsoft.com/office/drawing/2014/main" id="{D812ACE7-F9F9-7582-A971-8302B7C74BC3}"/>
              </a:ext>
            </a:extLst>
          </p:cNvPr>
          <p:cNvSpPr>
            <a:spLocks noGrp="1"/>
          </p:cNvSpPr>
          <p:nvPr>
            <p:ph type="title"/>
          </p:nvPr>
        </p:nvSpPr>
        <p:spPr>
          <a:xfrm>
            <a:off x="409575" y="244475"/>
            <a:ext cx="9826625" cy="914400"/>
          </a:xfrm>
        </p:spPr>
        <p:txBody>
          <a:bodyPr>
            <a:normAutofit/>
          </a:bodyPr>
          <a:lstStyle/>
          <a:p>
            <a:r>
              <a:rPr lang="en-US" sz="4000" dirty="0">
                <a:solidFill>
                  <a:schemeClr val="accent2">
                    <a:lumMod val="50000"/>
                  </a:schemeClr>
                </a:solidFill>
                <a:latin typeface="Book Antiqua" panose="02040602050305030304" pitchFamily="18" charset="0"/>
              </a:rPr>
              <a:t>Ley 32249: </a:t>
            </a:r>
            <a:r>
              <a:rPr lang="en-US" sz="4000" dirty="0" err="1">
                <a:solidFill>
                  <a:schemeClr val="accent2">
                    <a:lumMod val="50000"/>
                  </a:schemeClr>
                </a:solidFill>
                <a:latin typeface="Book Antiqua" panose="02040602050305030304" pitchFamily="18" charset="0"/>
              </a:rPr>
              <a:t>Modificación</a:t>
            </a:r>
            <a:r>
              <a:rPr lang="en-US" sz="4000" dirty="0">
                <a:solidFill>
                  <a:schemeClr val="accent2">
                    <a:lumMod val="50000"/>
                  </a:schemeClr>
                </a:solidFill>
                <a:latin typeface="Book Antiqua" panose="02040602050305030304" pitchFamily="18" charset="0"/>
              </a:rPr>
              <a:t> de la Ley 28832</a:t>
            </a:r>
          </a:p>
        </p:txBody>
      </p:sp>
    </p:spTree>
    <p:extLst>
      <p:ext uri="{BB962C8B-B14F-4D97-AF65-F5344CB8AC3E}">
        <p14:creationId xmlns:p14="http://schemas.microsoft.com/office/powerpoint/2010/main" val="24041652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FF94EB-70AD-8A9E-8703-C0C3ADDFD80B}"/>
            </a:ext>
          </a:extLst>
        </p:cNvPr>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BD80F343-5078-2477-410E-FA74855B2865}"/>
              </a:ext>
            </a:extLst>
          </p:cNvPr>
          <p:cNvGraphicFramePr>
            <a:graphicFrameLocks noGrp="1"/>
          </p:cNvGraphicFramePr>
          <p:nvPr>
            <p:ph sz="quarter" idx="13"/>
            <p:extLst>
              <p:ext uri="{D42A27DB-BD31-4B8C-83A1-F6EECF244321}">
                <p14:modId xmlns:p14="http://schemas.microsoft.com/office/powerpoint/2010/main" val="93564875"/>
              </p:ext>
            </p:extLst>
          </p:nvPr>
        </p:nvGraphicFramePr>
        <p:xfrm>
          <a:off x="409575" y="1519311"/>
          <a:ext cx="10327341" cy="50939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descr="A blue and green circular design&#10;&#10;AI-generated content may be incorrect.">
            <a:extLst>
              <a:ext uri="{FF2B5EF4-FFF2-40B4-BE49-F238E27FC236}">
                <a16:creationId xmlns:a16="http://schemas.microsoft.com/office/drawing/2014/main" id="{EB85C9A9-5DFF-14B1-D469-8585CA01776F}"/>
              </a:ext>
            </a:extLst>
          </p:cNvPr>
          <p:cNvPicPr>
            <a:picLocks noChangeAspect="1"/>
          </p:cNvPicPr>
          <p:nvPr/>
        </p:nvPicPr>
        <p:blipFill>
          <a:blip r:embed="rId8"/>
          <a:srcRect t="3961" r="-1" b="592"/>
          <a:stretch>
            <a:fillRect/>
          </a:stretch>
        </p:blipFill>
        <p:spPr>
          <a:xfrm>
            <a:off x="10669241" y="244789"/>
            <a:ext cx="1376219" cy="1274522"/>
          </a:xfrm>
          <a:prstGeom prst="rect">
            <a:avLst/>
          </a:prstGeom>
          <a:noFill/>
        </p:spPr>
      </p:pic>
      <p:sp>
        <p:nvSpPr>
          <p:cNvPr id="5" name="Title 1">
            <a:extLst>
              <a:ext uri="{FF2B5EF4-FFF2-40B4-BE49-F238E27FC236}">
                <a16:creationId xmlns:a16="http://schemas.microsoft.com/office/drawing/2014/main" id="{12B9FC54-C6A6-E324-6093-7979168307F8}"/>
              </a:ext>
            </a:extLst>
          </p:cNvPr>
          <p:cNvSpPr>
            <a:spLocks noGrp="1"/>
          </p:cNvSpPr>
          <p:nvPr>
            <p:ph type="title"/>
          </p:nvPr>
        </p:nvSpPr>
        <p:spPr>
          <a:xfrm>
            <a:off x="409575" y="244475"/>
            <a:ext cx="9826625" cy="914400"/>
          </a:xfrm>
        </p:spPr>
        <p:txBody>
          <a:bodyPr>
            <a:normAutofit/>
          </a:bodyPr>
          <a:lstStyle/>
          <a:p>
            <a:r>
              <a:rPr lang="en-US" sz="4000" dirty="0">
                <a:solidFill>
                  <a:schemeClr val="accent2">
                    <a:lumMod val="50000"/>
                  </a:schemeClr>
                </a:solidFill>
                <a:latin typeface="Book Antiqua" panose="02040602050305030304" pitchFamily="18" charset="0"/>
              </a:rPr>
              <a:t>Ley 32249: </a:t>
            </a:r>
            <a:r>
              <a:rPr lang="en-US" sz="4000" dirty="0" err="1">
                <a:solidFill>
                  <a:schemeClr val="accent2">
                    <a:lumMod val="50000"/>
                  </a:schemeClr>
                </a:solidFill>
                <a:latin typeface="Book Antiqua" panose="02040602050305030304" pitchFamily="18" charset="0"/>
              </a:rPr>
              <a:t>Modificación</a:t>
            </a:r>
            <a:r>
              <a:rPr lang="en-US" sz="4000" dirty="0">
                <a:solidFill>
                  <a:schemeClr val="accent2">
                    <a:lumMod val="50000"/>
                  </a:schemeClr>
                </a:solidFill>
                <a:latin typeface="Book Antiqua" panose="02040602050305030304" pitchFamily="18" charset="0"/>
              </a:rPr>
              <a:t> de la Ley 28832</a:t>
            </a:r>
          </a:p>
        </p:txBody>
      </p:sp>
    </p:spTree>
    <p:extLst>
      <p:ext uri="{BB962C8B-B14F-4D97-AF65-F5344CB8AC3E}">
        <p14:creationId xmlns:p14="http://schemas.microsoft.com/office/powerpoint/2010/main" val="40690992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4F16FD-D277-DC9B-1814-3E92BF2C5A5A}"/>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AB1F5C2F-EE08-9C33-2894-7A77953A0A65}"/>
              </a:ext>
            </a:extLst>
          </p:cNvPr>
          <p:cNvSpPr>
            <a:spLocks noGrp="1"/>
          </p:cNvSpPr>
          <p:nvPr>
            <p:ph type="title"/>
          </p:nvPr>
        </p:nvSpPr>
        <p:spPr>
          <a:xfrm>
            <a:off x="447675" y="510066"/>
            <a:ext cx="9775233" cy="914400"/>
          </a:xfrm>
        </p:spPr>
        <p:txBody>
          <a:bodyPr>
            <a:normAutofit/>
          </a:bodyPr>
          <a:lstStyle/>
          <a:p>
            <a:r>
              <a:rPr lang="en-US" sz="4000" dirty="0" err="1">
                <a:solidFill>
                  <a:schemeClr val="accent2">
                    <a:lumMod val="50000"/>
                  </a:schemeClr>
                </a:solidFill>
                <a:latin typeface="Book Antiqua" panose="02040602050305030304" pitchFamily="18" charset="0"/>
              </a:rPr>
              <a:t>Artículo</a:t>
            </a:r>
            <a:r>
              <a:rPr lang="en-US" sz="4000" dirty="0">
                <a:solidFill>
                  <a:schemeClr val="accent2">
                    <a:lumMod val="50000"/>
                  </a:schemeClr>
                </a:solidFill>
                <a:latin typeface="Book Antiqua" panose="02040602050305030304" pitchFamily="18" charset="0"/>
              </a:rPr>
              <a:t> 1:Modificación de </a:t>
            </a:r>
            <a:r>
              <a:rPr lang="en-US" sz="4000" dirty="0" err="1">
                <a:solidFill>
                  <a:schemeClr val="accent2">
                    <a:lumMod val="50000"/>
                  </a:schemeClr>
                </a:solidFill>
                <a:latin typeface="Book Antiqua" panose="02040602050305030304" pitchFamily="18" charset="0"/>
              </a:rPr>
              <a:t>Definiciones</a:t>
            </a:r>
            <a:endParaRPr lang="en-US" sz="4000" dirty="0">
              <a:solidFill>
                <a:schemeClr val="accent2">
                  <a:lumMod val="50000"/>
                </a:schemeClr>
              </a:solidFill>
              <a:latin typeface="Book Antiqua" panose="02040602050305030304" pitchFamily="18" charset="0"/>
            </a:endParaRPr>
          </a:p>
        </p:txBody>
      </p:sp>
      <p:pic>
        <p:nvPicPr>
          <p:cNvPr id="5" name="Picture 4" descr="A blue and green circular design&#10;&#10;AI-generated content may be incorrect.">
            <a:extLst>
              <a:ext uri="{FF2B5EF4-FFF2-40B4-BE49-F238E27FC236}">
                <a16:creationId xmlns:a16="http://schemas.microsoft.com/office/drawing/2014/main" id="{7900B3A4-2B31-BE06-F7A2-BFC70E78AB74}"/>
              </a:ext>
            </a:extLst>
          </p:cNvPr>
          <p:cNvPicPr>
            <a:picLocks noChangeAspect="1"/>
          </p:cNvPicPr>
          <p:nvPr/>
        </p:nvPicPr>
        <p:blipFill>
          <a:blip r:embed="rId3"/>
          <a:srcRect t="3961" r="-1" b="592"/>
          <a:stretch>
            <a:fillRect/>
          </a:stretch>
        </p:blipFill>
        <p:spPr>
          <a:xfrm>
            <a:off x="10669241" y="244789"/>
            <a:ext cx="1376219" cy="1274522"/>
          </a:xfrm>
          <a:prstGeom prst="rect">
            <a:avLst/>
          </a:prstGeom>
          <a:noFill/>
        </p:spPr>
      </p:pic>
      <p:sp>
        <p:nvSpPr>
          <p:cNvPr id="11" name="TextBox 10">
            <a:extLst>
              <a:ext uri="{FF2B5EF4-FFF2-40B4-BE49-F238E27FC236}">
                <a16:creationId xmlns:a16="http://schemas.microsoft.com/office/drawing/2014/main" id="{198254CF-DCB6-55CC-C8E3-C81E6FED0163}"/>
              </a:ext>
            </a:extLst>
          </p:cNvPr>
          <p:cNvSpPr txBox="1"/>
          <p:nvPr/>
        </p:nvSpPr>
        <p:spPr>
          <a:xfrm>
            <a:off x="447675" y="1692847"/>
            <a:ext cx="10537825" cy="4524315"/>
          </a:xfrm>
          <a:prstGeom prst="rect">
            <a:avLst/>
          </a:prstGeom>
          <a:noFill/>
        </p:spPr>
        <p:txBody>
          <a:bodyPr wrap="square" rtlCol="0">
            <a:spAutoFit/>
          </a:bodyPr>
          <a:lstStyle/>
          <a:p>
            <a:pPr algn="just"/>
            <a:endParaRPr lang="en-PE" dirty="0">
              <a:latin typeface="Book Antiqua" panose="02040602050305030304" pitchFamily="18" charset="0"/>
            </a:endParaRPr>
          </a:p>
          <a:p>
            <a:pPr algn="just"/>
            <a:r>
              <a:rPr lang="es-PE" b="1" i="1" dirty="0">
                <a:latin typeface="Book Antiqua" panose="02040602050305030304" pitchFamily="18" charset="0"/>
              </a:rPr>
              <a:t>“Artículo 1.- Definiciones</a:t>
            </a:r>
            <a:endParaRPr lang="en-PE" dirty="0">
              <a:latin typeface="Book Antiqua" panose="02040602050305030304" pitchFamily="18" charset="0"/>
            </a:endParaRPr>
          </a:p>
          <a:p>
            <a:pPr algn="just"/>
            <a:endParaRPr lang="es-PE" i="1" dirty="0">
              <a:latin typeface="Book Antiqua" panose="02040602050305030304" pitchFamily="18" charset="0"/>
            </a:endParaRPr>
          </a:p>
          <a:p>
            <a:pPr algn="just"/>
            <a:r>
              <a:rPr lang="es-PE" b="1" i="1" dirty="0">
                <a:latin typeface="Book Antiqua" panose="02040602050305030304" pitchFamily="18" charset="0"/>
              </a:rPr>
              <a:t>1. Agentes</a:t>
            </a:r>
            <a:r>
              <a:rPr lang="es-PE" i="1" dirty="0">
                <a:latin typeface="Book Antiqua" panose="02040602050305030304" pitchFamily="18" charset="0"/>
              </a:rPr>
              <a:t>: Denominación genérica dada al conjunto de generadores, transmisores, distribuidores, usuarios libres y proveedores de servicios complementarios</a:t>
            </a:r>
            <a:endParaRPr lang="en-PE" dirty="0">
              <a:latin typeface="Book Antiqua" panose="02040602050305030304" pitchFamily="18" charset="0"/>
            </a:endParaRPr>
          </a:p>
          <a:p>
            <a:pPr algn="just"/>
            <a:endParaRPr lang="en-PE" dirty="0">
              <a:latin typeface="Book Antiqua" panose="02040602050305030304" pitchFamily="18" charset="0"/>
            </a:endParaRPr>
          </a:p>
          <a:p>
            <a:pPr algn="just"/>
            <a:r>
              <a:rPr lang="es-PE" b="1" i="1" dirty="0">
                <a:latin typeface="Book Antiqua" panose="02040602050305030304" pitchFamily="18" charset="0"/>
              </a:rPr>
              <a:t>31. Servicios Complementarios</a:t>
            </a:r>
            <a:r>
              <a:rPr lang="es-PE" i="1" dirty="0">
                <a:latin typeface="Book Antiqua" panose="02040602050305030304" pitchFamily="18" charset="0"/>
              </a:rPr>
              <a:t>: Servicios necesarios para asegurar el transporte </a:t>
            </a:r>
            <a:r>
              <a:rPr lang="es-PE" i="1" u="sng" dirty="0">
                <a:latin typeface="Book Antiqua" panose="02040602050305030304" pitchFamily="18" charset="0"/>
              </a:rPr>
              <a:t>y el suministro</a:t>
            </a:r>
            <a:r>
              <a:rPr lang="es-PE" i="1" dirty="0">
                <a:latin typeface="Book Antiqua" panose="02040602050305030304" pitchFamily="18" charset="0"/>
              </a:rPr>
              <a:t> de la electricidad desde la generación hasta la demanda, </a:t>
            </a:r>
            <a:r>
              <a:rPr lang="es-PE" i="1" u="sng" dirty="0">
                <a:latin typeface="Book Antiqua" panose="02040602050305030304" pitchFamily="18" charset="0"/>
              </a:rPr>
              <a:t>considerando las necesidades de seguridad y calidad de los sistemas eléctricos y las características tecnológicas de los equipos que brindan los servicios complementarios</a:t>
            </a:r>
            <a:r>
              <a:rPr lang="es-PE" i="1" dirty="0">
                <a:latin typeface="Book Antiqua" panose="02040602050305030304" pitchFamily="18" charset="0"/>
              </a:rPr>
              <a:t>” </a:t>
            </a:r>
            <a:r>
              <a:rPr lang="es-PE" dirty="0">
                <a:latin typeface="Book Antiqua" panose="02040602050305030304" pitchFamily="18" charset="0"/>
              </a:rPr>
              <a:t>(el subrayado es agregado)</a:t>
            </a:r>
            <a:endParaRPr lang="en-PE" dirty="0">
              <a:latin typeface="Book Antiqua" panose="02040602050305030304" pitchFamily="18" charset="0"/>
            </a:endParaRPr>
          </a:p>
          <a:p>
            <a:pPr algn="just"/>
            <a:endParaRPr lang="en-PE" dirty="0">
              <a:latin typeface="Book Antiqua" panose="02040602050305030304" pitchFamily="18" charset="0"/>
            </a:endParaRPr>
          </a:p>
          <a:p>
            <a:pPr algn="just"/>
            <a:r>
              <a:rPr lang="es-PE" b="1" i="1" dirty="0">
                <a:latin typeface="Book Antiqua" panose="02040602050305030304" pitchFamily="18" charset="0"/>
              </a:rPr>
              <a:t>39. Proveedores de servicios complementarios</a:t>
            </a:r>
            <a:r>
              <a:rPr lang="es-PE" i="1" dirty="0">
                <a:latin typeface="Book Antiqua" panose="02040602050305030304" pitchFamily="18" charset="0"/>
              </a:rPr>
              <a:t>: Titulares de instalaciones y equipamiento que prestan servicios complementarios. El proveedor de servicios complementarios cuenta con título habilitante otorgado por el Ministerio de Energía y Minas para brindar estos servicios. Pueden ser proveedores de servicios complementarios los generadores, transmisores, distribuidores, usuarios libres u otros”</a:t>
            </a:r>
            <a:endParaRPr lang="en-PE" dirty="0">
              <a:latin typeface="Book Antiqua" panose="02040602050305030304" pitchFamily="18" charset="0"/>
            </a:endParaRPr>
          </a:p>
          <a:p>
            <a:endParaRPr lang="en-PE" dirty="0">
              <a:latin typeface="Book Antiqua" panose="02040602050305030304" pitchFamily="18" charset="0"/>
            </a:endParaRPr>
          </a:p>
        </p:txBody>
      </p:sp>
    </p:spTree>
    <p:extLst>
      <p:ext uri="{BB962C8B-B14F-4D97-AF65-F5344CB8AC3E}">
        <p14:creationId xmlns:p14="http://schemas.microsoft.com/office/powerpoint/2010/main" val="35773269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398BE-C87A-7D2A-AAEA-27A2E9BE2F4B}"/>
            </a:ext>
          </a:extLst>
        </p:cNvPr>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80FC77D0-175C-91CC-3125-8E1DB0934FAA}"/>
              </a:ext>
            </a:extLst>
          </p:cNvPr>
          <p:cNvGraphicFramePr>
            <a:graphicFrameLocks noGrp="1"/>
          </p:cNvGraphicFramePr>
          <p:nvPr>
            <p:ph sz="quarter" idx="13"/>
            <p:extLst>
              <p:ext uri="{D42A27DB-BD31-4B8C-83A1-F6EECF244321}">
                <p14:modId xmlns:p14="http://schemas.microsoft.com/office/powerpoint/2010/main" val="3216593683"/>
              </p:ext>
            </p:extLst>
          </p:nvPr>
        </p:nvGraphicFramePr>
        <p:xfrm>
          <a:off x="409575" y="1519311"/>
          <a:ext cx="10327341" cy="50939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descr="A blue and green circular design&#10;&#10;AI-generated content may be incorrect.">
            <a:extLst>
              <a:ext uri="{FF2B5EF4-FFF2-40B4-BE49-F238E27FC236}">
                <a16:creationId xmlns:a16="http://schemas.microsoft.com/office/drawing/2014/main" id="{14E0ECC1-4672-7907-0545-C2D2A61293A8}"/>
              </a:ext>
            </a:extLst>
          </p:cNvPr>
          <p:cNvPicPr>
            <a:picLocks noChangeAspect="1"/>
          </p:cNvPicPr>
          <p:nvPr/>
        </p:nvPicPr>
        <p:blipFill>
          <a:blip r:embed="rId8"/>
          <a:srcRect t="3961" r="-1" b="592"/>
          <a:stretch>
            <a:fillRect/>
          </a:stretch>
        </p:blipFill>
        <p:spPr>
          <a:xfrm>
            <a:off x="10669241" y="244789"/>
            <a:ext cx="1376219" cy="1274522"/>
          </a:xfrm>
          <a:prstGeom prst="rect">
            <a:avLst/>
          </a:prstGeom>
          <a:noFill/>
        </p:spPr>
      </p:pic>
      <p:sp>
        <p:nvSpPr>
          <p:cNvPr id="5" name="Title 1">
            <a:extLst>
              <a:ext uri="{FF2B5EF4-FFF2-40B4-BE49-F238E27FC236}">
                <a16:creationId xmlns:a16="http://schemas.microsoft.com/office/drawing/2014/main" id="{5489F310-FB39-4830-CFBD-D34318661247}"/>
              </a:ext>
            </a:extLst>
          </p:cNvPr>
          <p:cNvSpPr>
            <a:spLocks noGrp="1"/>
          </p:cNvSpPr>
          <p:nvPr>
            <p:ph type="title"/>
          </p:nvPr>
        </p:nvSpPr>
        <p:spPr>
          <a:xfrm>
            <a:off x="409575" y="244475"/>
            <a:ext cx="9826625" cy="914400"/>
          </a:xfrm>
        </p:spPr>
        <p:txBody>
          <a:bodyPr>
            <a:normAutofit/>
          </a:bodyPr>
          <a:lstStyle/>
          <a:p>
            <a:r>
              <a:rPr lang="en-US" sz="4000" dirty="0">
                <a:solidFill>
                  <a:schemeClr val="accent2">
                    <a:lumMod val="50000"/>
                  </a:schemeClr>
                </a:solidFill>
                <a:latin typeface="Book Antiqua" panose="02040602050305030304" pitchFamily="18" charset="0"/>
              </a:rPr>
              <a:t>Ley 32249: </a:t>
            </a:r>
            <a:r>
              <a:rPr lang="en-US" sz="4000" dirty="0" err="1">
                <a:solidFill>
                  <a:schemeClr val="accent2">
                    <a:lumMod val="50000"/>
                  </a:schemeClr>
                </a:solidFill>
                <a:latin typeface="Book Antiqua" panose="02040602050305030304" pitchFamily="18" charset="0"/>
              </a:rPr>
              <a:t>Modificación</a:t>
            </a:r>
            <a:r>
              <a:rPr lang="en-US" sz="4000" dirty="0">
                <a:solidFill>
                  <a:schemeClr val="accent2">
                    <a:lumMod val="50000"/>
                  </a:schemeClr>
                </a:solidFill>
                <a:latin typeface="Book Antiqua" panose="02040602050305030304" pitchFamily="18" charset="0"/>
              </a:rPr>
              <a:t> de la Ley 28832</a:t>
            </a:r>
          </a:p>
        </p:txBody>
      </p:sp>
    </p:spTree>
    <p:extLst>
      <p:ext uri="{BB962C8B-B14F-4D97-AF65-F5344CB8AC3E}">
        <p14:creationId xmlns:p14="http://schemas.microsoft.com/office/powerpoint/2010/main" val="23660327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36AB366-9120-9DE8-FDF3-69A22CC291EF}"/>
              </a:ext>
            </a:extLst>
          </p:cNvPr>
          <p:cNvSpPr>
            <a:spLocks noGrp="1"/>
          </p:cNvSpPr>
          <p:nvPr>
            <p:ph type="title"/>
          </p:nvPr>
        </p:nvSpPr>
        <p:spPr>
          <a:xfrm>
            <a:off x="447675" y="510066"/>
            <a:ext cx="9775233" cy="914400"/>
          </a:xfrm>
        </p:spPr>
        <p:txBody>
          <a:bodyPr>
            <a:normAutofit fontScale="90000"/>
          </a:bodyPr>
          <a:lstStyle/>
          <a:p>
            <a:r>
              <a:rPr lang="en-US" sz="4000" dirty="0" err="1">
                <a:solidFill>
                  <a:schemeClr val="accent2">
                    <a:lumMod val="50000"/>
                  </a:schemeClr>
                </a:solidFill>
                <a:latin typeface="Book Antiqua" panose="02040602050305030304" pitchFamily="18" charset="0"/>
              </a:rPr>
              <a:t>Artículo</a:t>
            </a:r>
            <a:r>
              <a:rPr lang="en-US" sz="4000" dirty="0">
                <a:solidFill>
                  <a:schemeClr val="accent2">
                    <a:lumMod val="50000"/>
                  </a:schemeClr>
                </a:solidFill>
                <a:latin typeface="Book Antiqua" panose="02040602050305030304" pitchFamily="18" charset="0"/>
              </a:rPr>
              <a:t> 3: División de </a:t>
            </a:r>
            <a:r>
              <a:rPr lang="en-US" sz="4000" dirty="0" err="1">
                <a:solidFill>
                  <a:schemeClr val="accent2">
                    <a:lumMod val="50000"/>
                  </a:schemeClr>
                </a:solidFill>
                <a:latin typeface="Book Antiqua" panose="02040602050305030304" pitchFamily="18" charset="0"/>
              </a:rPr>
              <a:t>conceptos</a:t>
            </a:r>
            <a:r>
              <a:rPr lang="en-US" sz="4000" dirty="0">
                <a:solidFill>
                  <a:schemeClr val="accent2">
                    <a:lumMod val="50000"/>
                  </a:schemeClr>
                </a:solidFill>
                <a:latin typeface="Book Antiqua" panose="02040602050305030304" pitchFamily="18" charset="0"/>
              </a:rPr>
              <a:t> de “Energía Firme” y “</a:t>
            </a:r>
            <a:r>
              <a:rPr lang="en-US" sz="4000" dirty="0" err="1">
                <a:solidFill>
                  <a:schemeClr val="accent2">
                    <a:lumMod val="50000"/>
                  </a:schemeClr>
                </a:solidFill>
                <a:latin typeface="Book Antiqua" panose="02040602050305030304" pitchFamily="18" charset="0"/>
              </a:rPr>
              <a:t>Potencia</a:t>
            </a:r>
            <a:r>
              <a:rPr lang="en-US" sz="4000" dirty="0">
                <a:solidFill>
                  <a:schemeClr val="accent2">
                    <a:lumMod val="50000"/>
                  </a:schemeClr>
                </a:solidFill>
                <a:latin typeface="Book Antiqua" panose="02040602050305030304" pitchFamily="18" charset="0"/>
              </a:rPr>
              <a:t> Firme”</a:t>
            </a:r>
          </a:p>
        </p:txBody>
      </p:sp>
      <p:pic>
        <p:nvPicPr>
          <p:cNvPr id="5" name="Picture 4" descr="A blue and green circular design&#10;&#10;AI-generated content may be incorrect.">
            <a:extLst>
              <a:ext uri="{FF2B5EF4-FFF2-40B4-BE49-F238E27FC236}">
                <a16:creationId xmlns:a16="http://schemas.microsoft.com/office/drawing/2014/main" id="{57C6EB93-9A83-4CE6-6327-BA407D5CB3F9}"/>
              </a:ext>
            </a:extLst>
          </p:cNvPr>
          <p:cNvPicPr>
            <a:picLocks noChangeAspect="1"/>
          </p:cNvPicPr>
          <p:nvPr/>
        </p:nvPicPr>
        <p:blipFill>
          <a:blip r:embed="rId2"/>
          <a:srcRect t="3961" r="-1" b="592"/>
          <a:stretch>
            <a:fillRect/>
          </a:stretch>
        </p:blipFill>
        <p:spPr>
          <a:xfrm>
            <a:off x="10669241" y="244789"/>
            <a:ext cx="1376219" cy="1274522"/>
          </a:xfrm>
          <a:prstGeom prst="rect">
            <a:avLst/>
          </a:prstGeom>
          <a:noFill/>
        </p:spPr>
      </p:pic>
      <p:sp>
        <p:nvSpPr>
          <p:cNvPr id="11" name="TextBox 10">
            <a:extLst>
              <a:ext uri="{FF2B5EF4-FFF2-40B4-BE49-F238E27FC236}">
                <a16:creationId xmlns:a16="http://schemas.microsoft.com/office/drawing/2014/main" id="{B275860F-7AED-4968-A822-C0258D2DF9E1}"/>
              </a:ext>
            </a:extLst>
          </p:cNvPr>
          <p:cNvSpPr txBox="1"/>
          <p:nvPr/>
        </p:nvSpPr>
        <p:spPr>
          <a:xfrm>
            <a:off x="447675" y="1917700"/>
            <a:ext cx="10537825" cy="3693319"/>
          </a:xfrm>
          <a:prstGeom prst="rect">
            <a:avLst/>
          </a:prstGeom>
          <a:noFill/>
        </p:spPr>
        <p:txBody>
          <a:bodyPr wrap="square" rtlCol="0">
            <a:spAutoFit/>
          </a:bodyPr>
          <a:lstStyle/>
          <a:p>
            <a:pPr marL="285750" indent="-285750" algn="just">
              <a:buFont typeface="Arial" panose="020B0604020202020204" pitchFamily="34" charset="0"/>
              <a:buChar char="•"/>
            </a:pPr>
            <a:r>
              <a:rPr lang="en-PE" dirty="0">
                <a:latin typeface="Book Antiqua" panose="02040602050305030304" pitchFamily="18" charset="0"/>
              </a:rPr>
              <a:t>Artículo previa modificación:</a:t>
            </a:r>
          </a:p>
          <a:p>
            <a:pPr algn="just"/>
            <a:endParaRPr lang="en-PE" dirty="0">
              <a:latin typeface="Book Antiqua" panose="02040602050305030304" pitchFamily="18" charset="0"/>
            </a:endParaRPr>
          </a:p>
          <a:p>
            <a:pPr algn="just"/>
            <a:r>
              <a:rPr lang="es-PE" b="1" i="1" dirty="0">
                <a:latin typeface="Book Antiqua" panose="02040602050305030304" pitchFamily="18" charset="0"/>
              </a:rPr>
              <a:t>“Artículo 3.- De los contratos</a:t>
            </a:r>
            <a:endParaRPr lang="en-PE" dirty="0">
              <a:latin typeface="Book Antiqua" panose="02040602050305030304" pitchFamily="18" charset="0"/>
            </a:endParaRPr>
          </a:p>
          <a:p>
            <a:pPr algn="just"/>
            <a:r>
              <a:rPr lang="es-PE" i="1" dirty="0">
                <a:latin typeface="Book Antiqua" panose="02040602050305030304" pitchFamily="18" charset="0"/>
              </a:rPr>
              <a:t>3.1 Ningún generador podrá contratar con Usuarios Libres y Distribuidores más potencia y energía firme que las propias y las que tenga contratadas con terceros”</a:t>
            </a:r>
            <a:endParaRPr lang="en-PE" dirty="0">
              <a:latin typeface="Book Antiqua" panose="02040602050305030304" pitchFamily="18" charset="0"/>
            </a:endParaRPr>
          </a:p>
          <a:p>
            <a:pPr algn="just"/>
            <a:r>
              <a:rPr lang="es-PE" i="1" dirty="0">
                <a:latin typeface="Book Antiqua" panose="02040602050305030304" pitchFamily="18" charset="0"/>
              </a:rPr>
              <a:t>(…)”</a:t>
            </a:r>
            <a:r>
              <a:rPr lang="en-PE" dirty="0">
                <a:latin typeface="Book Antiqua" panose="02040602050305030304" pitchFamily="18" charset="0"/>
              </a:rPr>
              <a:t> </a:t>
            </a:r>
          </a:p>
          <a:p>
            <a:pPr algn="just"/>
            <a:endParaRPr lang="en-PE" dirty="0">
              <a:latin typeface="Book Antiqua" panose="02040602050305030304" pitchFamily="18" charset="0"/>
            </a:endParaRPr>
          </a:p>
          <a:p>
            <a:pPr algn="just"/>
            <a:endParaRPr lang="en-PE" dirty="0">
              <a:latin typeface="Book Antiqua" panose="02040602050305030304" pitchFamily="18" charset="0"/>
            </a:endParaRPr>
          </a:p>
          <a:p>
            <a:pPr marL="285750" indent="-285750" algn="just">
              <a:buFont typeface="Arial" panose="020B0604020202020204" pitchFamily="34" charset="0"/>
              <a:buChar char="•"/>
            </a:pPr>
            <a:r>
              <a:rPr lang="en-PE" u="sng" dirty="0">
                <a:latin typeface="Book Antiqua" panose="02040602050305030304" pitchFamily="18" charset="0"/>
              </a:rPr>
              <a:t>Artículo modificado:</a:t>
            </a:r>
          </a:p>
          <a:p>
            <a:pPr algn="just"/>
            <a:endParaRPr lang="en-PE" dirty="0">
              <a:latin typeface="Book Antiqua" panose="02040602050305030304" pitchFamily="18" charset="0"/>
            </a:endParaRPr>
          </a:p>
          <a:p>
            <a:pPr algn="just"/>
            <a:r>
              <a:rPr lang="es-PE" i="1" dirty="0">
                <a:latin typeface="Book Antiqua" panose="02040602050305030304" pitchFamily="18" charset="0"/>
              </a:rPr>
              <a:t>“3.1. Ningún generador puede contratar con usuarios libres y distribuidoras más </a:t>
            </a:r>
            <a:r>
              <a:rPr lang="es-PE" b="1" i="1" u="sng" dirty="0">
                <a:latin typeface="Book Antiqua" panose="02040602050305030304" pitchFamily="18" charset="0"/>
              </a:rPr>
              <a:t>potencia firme o energía firme</a:t>
            </a:r>
            <a:r>
              <a:rPr lang="es-PE" i="1" dirty="0">
                <a:latin typeface="Book Antiqua" panose="02040602050305030304" pitchFamily="18" charset="0"/>
              </a:rPr>
              <a:t> que las propias y las que tenga contratadas con terceros” </a:t>
            </a:r>
            <a:r>
              <a:rPr lang="es-PE" dirty="0">
                <a:latin typeface="Book Antiqua" panose="02040602050305030304" pitchFamily="18" charset="0"/>
              </a:rPr>
              <a:t>(el énfasis y el subrayado son agregados)</a:t>
            </a:r>
            <a:r>
              <a:rPr lang="en-PE" dirty="0">
                <a:latin typeface="Book Antiqua" panose="02040602050305030304" pitchFamily="18" charset="0"/>
              </a:rPr>
              <a:t> </a:t>
            </a:r>
          </a:p>
          <a:p>
            <a:pPr marL="285750" indent="-285750">
              <a:buFont typeface="Arial" panose="020B0604020202020204" pitchFamily="34" charset="0"/>
              <a:buChar char="•"/>
            </a:pPr>
            <a:endParaRPr lang="en-PE" dirty="0">
              <a:latin typeface="Book Antiqua" panose="02040602050305030304" pitchFamily="18" charset="0"/>
            </a:endParaRPr>
          </a:p>
        </p:txBody>
      </p:sp>
    </p:spTree>
    <p:extLst>
      <p:ext uri="{BB962C8B-B14F-4D97-AF65-F5344CB8AC3E}">
        <p14:creationId xmlns:p14="http://schemas.microsoft.com/office/powerpoint/2010/main" val="25008976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78804A-4BEF-5579-CDA4-64A23C55FE93}"/>
            </a:ext>
          </a:extLst>
        </p:cNvPr>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55EC1E08-D2DE-6AD8-FA4E-E4D3305B51A8}"/>
              </a:ext>
            </a:extLst>
          </p:cNvPr>
          <p:cNvGraphicFramePr>
            <a:graphicFrameLocks noGrp="1"/>
          </p:cNvGraphicFramePr>
          <p:nvPr>
            <p:ph sz="quarter" idx="13"/>
            <p:extLst>
              <p:ext uri="{D42A27DB-BD31-4B8C-83A1-F6EECF244321}">
                <p14:modId xmlns:p14="http://schemas.microsoft.com/office/powerpoint/2010/main" val="2175394831"/>
              </p:ext>
            </p:extLst>
          </p:nvPr>
        </p:nvGraphicFramePr>
        <p:xfrm>
          <a:off x="409575" y="1519311"/>
          <a:ext cx="10327341" cy="50939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descr="A blue and green circular design&#10;&#10;AI-generated content may be incorrect.">
            <a:extLst>
              <a:ext uri="{FF2B5EF4-FFF2-40B4-BE49-F238E27FC236}">
                <a16:creationId xmlns:a16="http://schemas.microsoft.com/office/drawing/2014/main" id="{3E669D0D-1344-D03C-2E08-BD0FC79BBA37}"/>
              </a:ext>
            </a:extLst>
          </p:cNvPr>
          <p:cNvPicPr>
            <a:picLocks noChangeAspect="1"/>
          </p:cNvPicPr>
          <p:nvPr/>
        </p:nvPicPr>
        <p:blipFill>
          <a:blip r:embed="rId8"/>
          <a:srcRect t="3961" r="-1" b="592"/>
          <a:stretch>
            <a:fillRect/>
          </a:stretch>
        </p:blipFill>
        <p:spPr>
          <a:xfrm>
            <a:off x="10669241" y="244789"/>
            <a:ext cx="1376219" cy="1274522"/>
          </a:xfrm>
          <a:prstGeom prst="rect">
            <a:avLst/>
          </a:prstGeom>
          <a:noFill/>
        </p:spPr>
      </p:pic>
      <p:sp>
        <p:nvSpPr>
          <p:cNvPr id="5" name="Title 1">
            <a:extLst>
              <a:ext uri="{FF2B5EF4-FFF2-40B4-BE49-F238E27FC236}">
                <a16:creationId xmlns:a16="http://schemas.microsoft.com/office/drawing/2014/main" id="{D344800E-ABC5-A697-86D6-8A6AAB83D7D1}"/>
              </a:ext>
            </a:extLst>
          </p:cNvPr>
          <p:cNvSpPr>
            <a:spLocks noGrp="1"/>
          </p:cNvSpPr>
          <p:nvPr>
            <p:ph type="title"/>
          </p:nvPr>
        </p:nvSpPr>
        <p:spPr>
          <a:xfrm>
            <a:off x="409575" y="244475"/>
            <a:ext cx="9826625" cy="914400"/>
          </a:xfrm>
        </p:spPr>
        <p:txBody>
          <a:bodyPr>
            <a:normAutofit/>
          </a:bodyPr>
          <a:lstStyle/>
          <a:p>
            <a:r>
              <a:rPr lang="en-US" sz="4000" dirty="0">
                <a:solidFill>
                  <a:schemeClr val="accent2">
                    <a:lumMod val="50000"/>
                  </a:schemeClr>
                </a:solidFill>
                <a:latin typeface="Book Antiqua" panose="02040602050305030304" pitchFamily="18" charset="0"/>
              </a:rPr>
              <a:t>Ley 32249: </a:t>
            </a:r>
            <a:r>
              <a:rPr lang="en-US" sz="4000" dirty="0" err="1">
                <a:solidFill>
                  <a:schemeClr val="accent2">
                    <a:lumMod val="50000"/>
                  </a:schemeClr>
                </a:solidFill>
                <a:latin typeface="Book Antiqua" panose="02040602050305030304" pitchFamily="18" charset="0"/>
              </a:rPr>
              <a:t>Modificación</a:t>
            </a:r>
            <a:r>
              <a:rPr lang="en-US" sz="4000" dirty="0">
                <a:solidFill>
                  <a:schemeClr val="accent2">
                    <a:lumMod val="50000"/>
                  </a:schemeClr>
                </a:solidFill>
                <a:latin typeface="Book Antiqua" panose="02040602050305030304" pitchFamily="18" charset="0"/>
              </a:rPr>
              <a:t> de la Ley 28832</a:t>
            </a:r>
          </a:p>
        </p:txBody>
      </p:sp>
    </p:spTree>
    <p:extLst>
      <p:ext uri="{BB962C8B-B14F-4D97-AF65-F5344CB8AC3E}">
        <p14:creationId xmlns:p14="http://schemas.microsoft.com/office/powerpoint/2010/main" val="1765930217"/>
      </p:ext>
    </p:extLst>
  </p:cSld>
  <p:clrMapOvr>
    <a:masterClrMapping/>
  </p:clrMapOvr>
</p:sld>
</file>

<file path=ppt/theme/theme1.xml><?xml version="1.0" encoding="utf-8"?>
<a:theme xmlns:a="http://schemas.openxmlformats.org/drawingml/2006/main" name="Theme Benzaquén">
  <a:themeElements>
    <a:clrScheme name="Chroma">
      <a:dk1>
        <a:srgbClr val="131313"/>
      </a:dk1>
      <a:lt1>
        <a:sysClr val="window" lastClr="FFFFFF"/>
      </a:lt1>
      <a:dk2>
        <a:srgbClr val="0C233A"/>
      </a:dk2>
      <a:lt2>
        <a:srgbClr val="F5FAFD"/>
      </a:lt2>
      <a:accent1>
        <a:srgbClr val="4485DC"/>
      </a:accent1>
      <a:accent2>
        <a:srgbClr val="25AAD5"/>
      </a:accent2>
      <a:accent3>
        <a:srgbClr val="5BBEAC"/>
      </a:accent3>
      <a:accent4>
        <a:srgbClr val="6666E2"/>
      </a:accent4>
      <a:accent5>
        <a:srgbClr val="66C26C"/>
      </a:accent5>
      <a:accent6>
        <a:srgbClr val="10CF9B"/>
      </a:accent6>
      <a:hlink>
        <a:srgbClr val="4485DC"/>
      </a:hlink>
      <a:folHlink>
        <a:srgbClr val="25AAD5"/>
      </a:folHlink>
    </a:clrScheme>
    <a:fontScheme name="Custom 2">
      <a:majorFont>
        <a:latin typeface="Aptos Light"/>
        <a:ea typeface=""/>
        <a:cs typeface=""/>
      </a:majorFont>
      <a:minorFont>
        <a:latin typeface="Aptos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 Benzaquén" id="{59AE2ACE-1808-8D4B-96B8-0508CFDD8008}" vid="{11708CAB-8221-7E4B-B05C-8F7118D3BC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Theme Benzaquén</Template>
  <TotalTime>1931</TotalTime>
  <Words>2067</Words>
  <Application>Microsoft Office PowerPoint</Application>
  <PresentationFormat>Widescreen</PresentationFormat>
  <Paragraphs>159</Paragraphs>
  <Slides>22</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Aptos</vt:lpstr>
      <vt:lpstr>Aptos Light</vt:lpstr>
      <vt:lpstr>Arial</vt:lpstr>
      <vt:lpstr>Book Antiqua</vt:lpstr>
      <vt:lpstr>Theme Benzaquén</vt:lpstr>
      <vt:lpstr>PowerPoint Presentation</vt:lpstr>
      <vt:lpstr>Nueva Ley del Sector Eléctrico: Reforma de la Ley 28832 y su Impacto en el Modelo de negocio de las Generadoras</vt:lpstr>
      <vt:lpstr>Ley 28832: Objetivos</vt:lpstr>
      <vt:lpstr>Ley 32249: Modificación de la Ley 28832</vt:lpstr>
      <vt:lpstr>Ley 32249: Modificación de la Ley 28832</vt:lpstr>
      <vt:lpstr>Artículo 1:Modificación de Definiciones</vt:lpstr>
      <vt:lpstr>Ley 32249: Modificación de la Ley 28832</vt:lpstr>
      <vt:lpstr>Artículo 3: División de conceptos de “Energía Firme” y “Potencia Firme”</vt:lpstr>
      <vt:lpstr>Ley 32249: Modificación de la Ley 28832</vt:lpstr>
      <vt:lpstr>Licitaciones: Bloques de Potencia o Energía</vt:lpstr>
      <vt:lpstr>Ley 32249: Modificación de la Ley 28832</vt:lpstr>
      <vt:lpstr>Regulación de Servicios Complementarios</vt:lpstr>
      <vt:lpstr>Regulación de Servicios Complementarios</vt:lpstr>
      <vt:lpstr>Regulación de Servicios Complementarios</vt:lpstr>
      <vt:lpstr>Regulación de Servicios Complementarios: Complemento a renovables no convencionales</vt:lpstr>
      <vt:lpstr>Sistemas internacionales</vt:lpstr>
      <vt:lpstr>Ley 32249: Modificación de la Ley 28832</vt:lpstr>
      <vt:lpstr>Segunda Disposición Complementaria Final</vt:lpstr>
      <vt:lpstr>Ley 32249: Modificación de la Ley 28832</vt:lpstr>
      <vt:lpstr>Séptima Disposición Complementaria Final</vt:lpstr>
      <vt:lpstr>Vigencia</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Flavia Scaramutti</dc:creator>
  <cp:lastModifiedBy>Quillahuaman Ttito Dushan Willy</cp:lastModifiedBy>
  <cp:revision>4</cp:revision>
  <dcterms:created xsi:type="dcterms:W3CDTF">2025-10-19T09:47:49Z</dcterms:created>
  <dcterms:modified xsi:type="dcterms:W3CDTF">2025-10-23T16:30:15Z</dcterms:modified>
</cp:coreProperties>
</file>