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4"/>
  </p:notesMasterIdLst>
  <p:handoutMasterIdLst>
    <p:handoutMasterId r:id="rId35"/>
  </p:handoutMasterIdLst>
  <p:sldIdLst>
    <p:sldId id="337" r:id="rId2"/>
    <p:sldId id="256" r:id="rId3"/>
    <p:sldId id="320" r:id="rId4"/>
    <p:sldId id="307" r:id="rId5"/>
    <p:sldId id="321" r:id="rId6"/>
    <p:sldId id="300" r:id="rId7"/>
    <p:sldId id="311" r:id="rId8"/>
    <p:sldId id="319" r:id="rId9"/>
    <p:sldId id="299" r:id="rId10"/>
    <p:sldId id="303" r:id="rId11"/>
    <p:sldId id="312" r:id="rId12"/>
    <p:sldId id="317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02" r:id="rId23"/>
    <p:sldId id="301" r:id="rId24"/>
    <p:sldId id="316" r:id="rId25"/>
    <p:sldId id="318" r:id="rId26"/>
    <p:sldId id="323" r:id="rId27"/>
    <p:sldId id="324" r:id="rId28"/>
    <p:sldId id="334" r:id="rId29"/>
    <p:sldId id="322" r:id="rId30"/>
    <p:sldId id="335" r:id="rId31"/>
    <p:sldId id="336" r:id="rId32"/>
    <p:sldId id="269" r:id="rId33"/>
  </p:sldIdLst>
  <p:sldSz cx="12192000" cy="6858000"/>
  <p:notesSz cx="6858000" cy="92964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07" autoAdjust="0"/>
    <p:restoredTop sz="94343" autoAdjust="0"/>
  </p:normalViewPr>
  <p:slideViewPr>
    <p:cSldViewPr>
      <p:cViewPr varScale="1">
        <p:scale>
          <a:sx n="63" d="100"/>
          <a:sy n="63" d="100"/>
        </p:scale>
        <p:origin x="1048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54793B-EA2C-47CD-BDDB-1740377ACFF6}" type="datetimeFigureOut">
              <a:rPr lang="es-PE" smtClean="0"/>
              <a:t>23/10/2025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AAF90-5D7F-47D6-95F4-14E69F46A8DE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297836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A0F90-2557-4C32-BECE-072CA4ED2C1C}" type="datetimeFigureOut">
              <a:rPr lang="es-PE" smtClean="0"/>
              <a:t>23/10/2025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29953-A962-4AF8-93AA-A3D89CB79738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78793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41350" y="1162050"/>
            <a:ext cx="5575300" cy="31369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29953-A962-4AF8-93AA-A3D89CB79738}" type="slidenum">
              <a:rPr lang="es-PE" smtClean="0"/>
              <a:t>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48623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41350" y="1162050"/>
            <a:ext cx="5575300" cy="31369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29953-A962-4AF8-93AA-A3D89CB79738}" type="slidenum">
              <a:rPr lang="es-PE" smtClean="0"/>
              <a:t>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71788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41350" y="1162050"/>
            <a:ext cx="5575300" cy="31369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29953-A962-4AF8-93AA-A3D89CB79738}" type="slidenum">
              <a:rPr lang="es-PE" smtClean="0"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50266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41350" y="1162050"/>
            <a:ext cx="5575300" cy="31369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29953-A962-4AF8-93AA-A3D89CB79738}" type="slidenum">
              <a:rPr lang="es-PE" smtClean="0"/>
              <a:t>22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02855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41350" y="1162050"/>
            <a:ext cx="5575300" cy="31369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29953-A962-4AF8-93AA-A3D89CB79738}" type="slidenum">
              <a:rPr lang="es-PE" smtClean="0"/>
              <a:t>25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62658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1" y="0"/>
            <a:ext cx="12215284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untitl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67" y="981075"/>
            <a:ext cx="4176184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47467" y="5624513"/>
            <a:ext cx="48006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5422901" y="1268413"/>
            <a:ext cx="6237817" cy="1828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es-ES"/>
              <a:t>Haga clic para cambiar el estilo de título	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2457451" y="3573463"/>
            <a:ext cx="85344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s-ES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118" y="-41275"/>
            <a:ext cx="12187767" cy="6913563"/>
          </a:xfrm>
          <a:prstGeom prst="rect">
            <a:avLst/>
          </a:prstGeom>
          <a:solidFill>
            <a:srgbClr val="5BB53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118" y="752476"/>
            <a:ext cx="12187767" cy="6119813"/>
          </a:xfrm>
          <a:prstGeom prst="rect">
            <a:avLst/>
          </a:prstGeom>
          <a:solidFill>
            <a:srgbClr val="AAA9A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100" name="Freeform 4"/>
          <p:cNvSpPr>
            <a:spLocks/>
          </p:cNvSpPr>
          <p:nvPr/>
        </p:nvSpPr>
        <p:spPr bwMode="auto">
          <a:xfrm>
            <a:off x="2118" y="838201"/>
            <a:ext cx="12187767" cy="5929313"/>
          </a:xfrm>
          <a:custGeom>
            <a:avLst/>
            <a:gdLst/>
            <a:ahLst/>
            <a:cxnLst>
              <a:cxn ang="0">
                <a:pos x="1117" y="0"/>
              </a:cxn>
              <a:cxn ang="0">
                <a:pos x="3354" y="0"/>
              </a:cxn>
              <a:cxn ang="0">
                <a:pos x="5589" y="0"/>
              </a:cxn>
              <a:cxn ang="0">
                <a:pos x="7825" y="0"/>
              </a:cxn>
              <a:cxn ang="0">
                <a:pos x="10061" y="0"/>
              </a:cxn>
              <a:cxn ang="0">
                <a:pos x="12297" y="0"/>
              </a:cxn>
              <a:cxn ang="0">
                <a:pos x="14532" y="0"/>
              </a:cxn>
              <a:cxn ang="0">
                <a:pos x="16769" y="0"/>
              </a:cxn>
              <a:cxn ang="0">
                <a:pos x="17886" y="700"/>
              </a:cxn>
              <a:cxn ang="0">
                <a:pos x="17886" y="2101"/>
              </a:cxn>
              <a:cxn ang="0">
                <a:pos x="17886" y="3501"/>
              </a:cxn>
              <a:cxn ang="0">
                <a:pos x="17886" y="4902"/>
              </a:cxn>
              <a:cxn ang="0">
                <a:pos x="17886" y="6303"/>
              </a:cxn>
              <a:cxn ang="0">
                <a:pos x="17886" y="7703"/>
              </a:cxn>
              <a:cxn ang="0">
                <a:pos x="17886" y="9104"/>
              </a:cxn>
              <a:cxn ang="0">
                <a:pos x="17886" y="10505"/>
              </a:cxn>
              <a:cxn ang="0">
                <a:pos x="16769" y="11206"/>
              </a:cxn>
              <a:cxn ang="0">
                <a:pos x="14532" y="11206"/>
              </a:cxn>
              <a:cxn ang="0">
                <a:pos x="12297" y="11206"/>
              </a:cxn>
              <a:cxn ang="0">
                <a:pos x="10061" y="11206"/>
              </a:cxn>
              <a:cxn ang="0">
                <a:pos x="7825" y="11206"/>
              </a:cxn>
              <a:cxn ang="0">
                <a:pos x="5589" y="11206"/>
              </a:cxn>
              <a:cxn ang="0">
                <a:pos x="3354" y="11206"/>
              </a:cxn>
              <a:cxn ang="0">
                <a:pos x="1117" y="11206"/>
              </a:cxn>
              <a:cxn ang="0">
                <a:pos x="0" y="10505"/>
              </a:cxn>
              <a:cxn ang="0">
                <a:pos x="0" y="9104"/>
              </a:cxn>
              <a:cxn ang="0">
                <a:pos x="0" y="7703"/>
              </a:cxn>
              <a:cxn ang="0">
                <a:pos x="0" y="6303"/>
              </a:cxn>
              <a:cxn ang="0">
                <a:pos x="0" y="4902"/>
              </a:cxn>
              <a:cxn ang="0">
                <a:pos x="0" y="3501"/>
              </a:cxn>
              <a:cxn ang="0">
                <a:pos x="0" y="2101"/>
              </a:cxn>
              <a:cxn ang="0">
                <a:pos x="0" y="700"/>
              </a:cxn>
            </a:cxnLst>
            <a:rect l="0" t="0" r="r" b="b"/>
            <a:pathLst>
              <a:path w="17886" h="11206">
                <a:moveTo>
                  <a:pt x="0" y="0"/>
                </a:moveTo>
                <a:lnTo>
                  <a:pt x="1117" y="0"/>
                </a:lnTo>
                <a:lnTo>
                  <a:pt x="2236" y="0"/>
                </a:lnTo>
                <a:lnTo>
                  <a:pt x="3354" y="0"/>
                </a:lnTo>
                <a:lnTo>
                  <a:pt x="4471" y="0"/>
                </a:lnTo>
                <a:lnTo>
                  <a:pt x="5589" y="0"/>
                </a:lnTo>
                <a:lnTo>
                  <a:pt x="6708" y="0"/>
                </a:lnTo>
                <a:lnTo>
                  <a:pt x="7825" y="0"/>
                </a:lnTo>
                <a:lnTo>
                  <a:pt x="8943" y="0"/>
                </a:lnTo>
                <a:lnTo>
                  <a:pt x="10061" y="0"/>
                </a:lnTo>
                <a:lnTo>
                  <a:pt x="11178" y="0"/>
                </a:lnTo>
                <a:lnTo>
                  <a:pt x="12297" y="0"/>
                </a:lnTo>
                <a:lnTo>
                  <a:pt x="13415" y="0"/>
                </a:lnTo>
                <a:lnTo>
                  <a:pt x="14532" y="0"/>
                </a:lnTo>
                <a:lnTo>
                  <a:pt x="15650" y="0"/>
                </a:lnTo>
                <a:lnTo>
                  <a:pt x="16769" y="0"/>
                </a:lnTo>
                <a:lnTo>
                  <a:pt x="17886" y="0"/>
                </a:lnTo>
                <a:lnTo>
                  <a:pt x="17886" y="700"/>
                </a:lnTo>
                <a:lnTo>
                  <a:pt x="17886" y="1401"/>
                </a:lnTo>
                <a:lnTo>
                  <a:pt x="17886" y="2101"/>
                </a:lnTo>
                <a:lnTo>
                  <a:pt x="17886" y="2800"/>
                </a:lnTo>
                <a:lnTo>
                  <a:pt x="17886" y="3501"/>
                </a:lnTo>
                <a:lnTo>
                  <a:pt x="17886" y="4201"/>
                </a:lnTo>
                <a:lnTo>
                  <a:pt x="17886" y="4902"/>
                </a:lnTo>
                <a:lnTo>
                  <a:pt x="17886" y="5602"/>
                </a:lnTo>
                <a:lnTo>
                  <a:pt x="17886" y="6303"/>
                </a:lnTo>
                <a:lnTo>
                  <a:pt x="17886" y="7003"/>
                </a:lnTo>
                <a:lnTo>
                  <a:pt x="17886" y="7703"/>
                </a:lnTo>
                <a:lnTo>
                  <a:pt x="17886" y="8404"/>
                </a:lnTo>
                <a:lnTo>
                  <a:pt x="17886" y="9104"/>
                </a:lnTo>
                <a:lnTo>
                  <a:pt x="17886" y="9805"/>
                </a:lnTo>
                <a:lnTo>
                  <a:pt x="17886" y="10505"/>
                </a:lnTo>
                <a:lnTo>
                  <a:pt x="17886" y="11206"/>
                </a:lnTo>
                <a:lnTo>
                  <a:pt x="16769" y="11206"/>
                </a:lnTo>
                <a:lnTo>
                  <a:pt x="15650" y="11206"/>
                </a:lnTo>
                <a:lnTo>
                  <a:pt x="14532" y="11206"/>
                </a:lnTo>
                <a:lnTo>
                  <a:pt x="13415" y="11206"/>
                </a:lnTo>
                <a:lnTo>
                  <a:pt x="12297" y="11206"/>
                </a:lnTo>
                <a:lnTo>
                  <a:pt x="11178" y="11206"/>
                </a:lnTo>
                <a:lnTo>
                  <a:pt x="10061" y="11206"/>
                </a:lnTo>
                <a:lnTo>
                  <a:pt x="8943" y="11206"/>
                </a:lnTo>
                <a:lnTo>
                  <a:pt x="7825" y="11206"/>
                </a:lnTo>
                <a:lnTo>
                  <a:pt x="6708" y="11206"/>
                </a:lnTo>
                <a:lnTo>
                  <a:pt x="5589" y="11206"/>
                </a:lnTo>
                <a:lnTo>
                  <a:pt x="4471" y="11206"/>
                </a:lnTo>
                <a:lnTo>
                  <a:pt x="3354" y="11206"/>
                </a:lnTo>
                <a:lnTo>
                  <a:pt x="2236" y="11206"/>
                </a:lnTo>
                <a:lnTo>
                  <a:pt x="1117" y="11206"/>
                </a:lnTo>
                <a:lnTo>
                  <a:pt x="0" y="11206"/>
                </a:lnTo>
                <a:lnTo>
                  <a:pt x="0" y="10505"/>
                </a:lnTo>
                <a:lnTo>
                  <a:pt x="0" y="9805"/>
                </a:lnTo>
                <a:lnTo>
                  <a:pt x="0" y="9104"/>
                </a:lnTo>
                <a:lnTo>
                  <a:pt x="0" y="8404"/>
                </a:lnTo>
                <a:lnTo>
                  <a:pt x="0" y="7703"/>
                </a:lnTo>
                <a:lnTo>
                  <a:pt x="0" y="7003"/>
                </a:lnTo>
                <a:lnTo>
                  <a:pt x="0" y="6303"/>
                </a:lnTo>
                <a:lnTo>
                  <a:pt x="0" y="5602"/>
                </a:lnTo>
                <a:lnTo>
                  <a:pt x="0" y="4902"/>
                </a:lnTo>
                <a:lnTo>
                  <a:pt x="0" y="4201"/>
                </a:lnTo>
                <a:lnTo>
                  <a:pt x="0" y="3501"/>
                </a:lnTo>
                <a:lnTo>
                  <a:pt x="0" y="2800"/>
                </a:lnTo>
                <a:lnTo>
                  <a:pt x="0" y="2101"/>
                </a:lnTo>
                <a:lnTo>
                  <a:pt x="0" y="1401"/>
                </a:lnTo>
                <a:lnTo>
                  <a:pt x="0" y="700"/>
                </a:lnTo>
                <a:lnTo>
                  <a:pt x="0" y="0"/>
                </a:lnTo>
                <a:close/>
              </a:path>
            </a:pathLst>
          </a:custGeom>
          <a:solidFill>
            <a:srgbClr val="BBBBB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101" name="Freeform 5"/>
          <p:cNvSpPr>
            <a:spLocks/>
          </p:cNvSpPr>
          <p:nvPr/>
        </p:nvSpPr>
        <p:spPr bwMode="auto">
          <a:xfrm>
            <a:off x="2118" y="922338"/>
            <a:ext cx="12187767" cy="5740400"/>
          </a:xfrm>
          <a:custGeom>
            <a:avLst/>
            <a:gdLst/>
            <a:ahLst/>
            <a:cxnLst>
              <a:cxn ang="0">
                <a:pos x="1117" y="0"/>
              </a:cxn>
              <a:cxn ang="0">
                <a:pos x="3354" y="0"/>
              </a:cxn>
              <a:cxn ang="0">
                <a:pos x="5589" y="0"/>
              </a:cxn>
              <a:cxn ang="0">
                <a:pos x="7825" y="0"/>
              </a:cxn>
              <a:cxn ang="0">
                <a:pos x="10061" y="0"/>
              </a:cxn>
              <a:cxn ang="0">
                <a:pos x="12297" y="0"/>
              </a:cxn>
              <a:cxn ang="0">
                <a:pos x="14532" y="0"/>
              </a:cxn>
              <a:cxn ang="0">
                <a:pos x="16769" y="0"/>
              </a:cxn>
              <a:cxn ang="0">
                <a:pos x="17886" y="677"/>
              </a:cxn>
              <a:cxn ang="0">
                <a:pos x="17886" y="2033"/>
              </a:cxn>
              <a:cxn ang="0">
                <a:pos x="17886" y="3390"/>
              </a:cxn>
              <a:cxn ang="0">
                <a:pos x="17886" y="4746"/>
              </a:cxn>
              <a:cxn ang="0">
                <a:pos x="17886" y="6102"/>
              </a:cxn>
              <a:cxn ang="0">
                <a:pos x="17886" y="7457"/>
              </a:cxn>
              <a:cxn ang="0">
                <a:pos x="17886" y="8813"/>
              </a:cxn>
              <a:cxn ang="0">
                <a:pos x="17886" y="10169"/>
              </a:cxn>
              <a:cxn ang="0">
                <a:pos x="16769" y="10848"/>
              </a:cxn>
              <a:cxn ang="0">
                <a:pos x="14532" y="10848"/>
              </a:cxn>
              <a:cxn ang="0">
                <a:pos x="12297" y="10848"/>
              </a:cxn>
              <a:cxn ang="0">
                <a:pos x="10061" y="10848"/>
              </a:cxn>
              <a:cxn ang="0">
                <a:pos x="7825" y="10848"/>
              </a:cxn>
              <a:cxn ang="0">
                <a:pos x="5589" y="10848"/>
              </a:cxn>
              <a:cxn ang="0">
                <a:pos x="3354" y="10848"/>
              </a:cxn>
              <a:cxn ang="0">
                <a:pos x="1117" y="10848"/>
              </a:cxn>
              <a:cxn ang="0">
                <a:pos x="0" y="10169"/>
              </a:cxn>
              <a:cxn ang="0">
                <a:pos x="0" y="8813"/>
              </a:cxn>
              <a:cxn ang="0">
                <a:pos x="0" y="7457"/>
              </a:cxn>
              <a:cxn ang="0">
                <a:pos x="0" y="6102"/>
              </a:cxn>
              <a:cxn ang="0">
                <a:pos x="0" y="4746"/>
              </a:cxn>
              <a:cxn ang="0">
                <a:pos x="0" y="3390"/>
              </a:cxn>
              <a:cxn ang="0">
                <a:pos x="0" y="2033"/>
              </a:cxn>
              <a:cxn ang="0">
                <a:pos x="0" y="677"/>
              </a:cxn>
            </a:cxnLst>
            <a:rect l="0" t="0" r="r" b="b"/>
            <a:pathLst>
              <a:path w="17886" h="10848">
                <a:moveTo>
                  <a:pt x="0" y="0"/>
                </a:moveTo>
                <a:lnTo>
                  <a:pt x="1117" y="0"/>
                </a:lnTo>
                <a:lnTo>
                  <a:pt x="2236" y="0"/>
                </a:lnTo>
                <a:lnTo>
                  <a:pt x="3354" y="0"/>
                </a:lnTo>
                <a:lnTo>
                  <a:pt x="4471" y="0"/>
                </a:lnTo>
                <a:lnTo>
                  <a:pt x="5589" y="0"/>
                </a:lnTo>
                <a:lnTo>
                  <a:pt x="6708" y="0"/>
                </a:lnTo>
                <a:lnTo>
                  <a:pt x="7825" y="0"/>
                </a:lnTo>
                <a:lnTo>
                  <a:pt x="8943" y="0"/>
                </a:lnTo>
                <a:lnTo>
                  <a:pt x="10061" y="0"/>
                </a:lnTo>
                <a:lnTo>
                  <a:pt x="11178" y="0"/>
                </a:lnTo>
                <a:lnTo>
                  <a:pt x="12297" y="0"/>
                </a:lnTo>
                <a:lnTo>
                  <a:pt x="13415" y="0"/>
                </a:lnTo>
                <a:lnTo>
                  <a:pt x="14532" y="0"/>
                </a:lnTo>
                <a:lnTo>
                  <a:pt x="15650" y="0"/>
                </a:lnTo>
                <a:lnTo>
                  <a:pt x="16769" y="0"/>
                </a:lnTo>
                <a:lnTo>
                  <a:pt x="17886" y="0"/>
                </a:lnTo>
                <a:lnTo>
                  <a:pt x="17886" y="677"/>
                </a:lnTo>
                <a:lnTo>
                  <a:pt x="17886" y="1356"/>
                </a:lnTo>
                <a:lnTo>
                  <a:pt x="17886" y="2033"/>
                </a:lnTo>
                <a:lnTo>
                  <a:pt x="17886" y="2712"/>
                </a:lnTo>
                <a:lnTo>
                  <a:pt x="17886" y="3390"/>
                </a:lnTo>
                <a:lnTo>
                  <a:pt x="17886" y="4067"/>
                </a:lnTo>
                <a:lnTo>
                  <a:pt x="17886" y="4746"/>
                </a:lnTo>
                <a:lnTo>
                  <a:pt x="17886" y="5423"/>
                </a:lnTo>
                <a:lnTo>
                  <a:pt x="17886" y="6102"/>
                </a:lnTo>
                <a:lnTo>
                  <a:pt x="17886" y="6779"/>
                </a:lnTo>
                <a:lnTo>
                  <a:pt x="17886" y="7457"/>
                </a:lnTo>
                <a:lnTo>
                  <a:pt x="17886" y="8136"/>
                </a:lnTo>
                <a:lnTo>
                  <a:pt x="17886" y="8813"/>
                </a:lnTo>
                <a:lnTo>
                  <a:pt x="17886" y="9492"/>
                </a:lnTo>
                <a:lnTo>
                  <a:pt x="17886" y="10169"/>
                </a:lnTo>
                <a:lnTo>
                  <a:pt x="17886" y="10848"/>
                </a:lnTo>
                <a:lnTo>
                  <a:pt x="16769" y="10848"/>
                </a:lnTo>
                <a:lnTo>
                  <a:pt x="15650" y="10848"/>
                </a:lnTo>
                <a:lnTo>
                  <a:pt x="14532" y="10848"/>
                </a:lnTo>
                <a:lnTo>
                  <a:pt x="13415" y="10848"/>
                </a:lnTo>
                <a:lnTo>
                  <a:pt x="12297" y="10848"/>
                </a:lnTo>
                <a:lnTo>
                  <a:pt x="11178" y="10848"/>
                </a:lnTo>
                <a:lnTo>
                  <a:pt x="10061" y="10848"/>
                </a:lnTo>
                <a:lnTo>
                  <a:pt x="8943" y="10848"/>
                </a:lnTo>
                <a:lnTo>
                  <a:pt x="7825" y="10848"/>
                </a:lnTo>
                <a:lnTo>
                  <a:pt x="6708" y="10848"/>
                </a:lnTo>
                <a:lnTo>
                  <a:pt x="5589" y="10848"/>
                </a:lnTo>
                <a:lnTo>
                  <a:pt x="4471" y="10848"/>
                </a:lnTo>
                <a:lnTo>
                  <a:pt x="3354" y="10848"/>
                </a:lnTo>
                <a:lnTo>
                  <a:pt x="2236" y="10848"/>
                </a:lnTo>
                <a:lnTo>
                  <a:pt x="1117" y="10848"/>
                </a:lnTo>
                <a:lnTo>
                  <a:pt x="0" y="10848"/>
                </a:lnTo>
                <a:lnTo>
                  <a:pt x="0" y="10169"/>
                </a:lnTo>
                <a:lnTo>
                  <a:pt x="0" y="9492"/>
                </a:lnTo>
                <a:lnTo>
                  <a:pt x="0" y="8813"/>
                </a:lnTo>
                <a:lnTo>
                  <a:pt x="0" y="8136"/>
                </a:lnTo>
                <a:lnTo>
                  <a:pt x="0" y="7457"/>
                </a:lnTo>
                <a:lnTo>
                  <a:pt x="0" y="6779"/>
                </a:lnTo>
                <a:lnTo>
                  <a:pt x="0" y="6102"/>
                </a:lnTo>
                <a:lnTo>
                  <a:pt x="0" y="5423"/>
                </a:lnTo>
                <a:lnTo>
                  <a:pt x="0" y="4746"/>
                </a:lnTo>
                <a:lnTo>
                  <a:pt x="0" y="4067"/>
                </a:lnTo>
                <a:lnTo>
                  <a:pt x="0" y="3390"/>
                </a:lnTo>
                <a:lnTo>
                  <a:pt x="0" y="2712"/>
                </a:lnTo>
                <a:lnTo>
                  <a:pt x="0" y="2033"/>
                </a:lnTo>
                <a:lnTo>
                  <a:pt x="0" y="1356"/>
                </a:lnTo>
                <a:lnTo>
                  <a:pt x="0" y="677"/>
                </a:lnTo>
                <a:lnTo>
                  <a:pt x="0" y="0"/>
                </a:lnTo>
                <a:close/>
              </a:path>
            </a:pathLst>
          </a:custGeom>
          <a:solidFill>
            <a:srgbClr val="CFCEC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102" name="Freeform 6"/>
          <p:cNvSpPr>
            <a:spLocks/>
          </p:cNvSpPr>
          <p:nvPr/>
        </p:nvSpPr>
        <p:spPr bwMode="auto">
          <a:xfrm>
            <a:off x="1" y="981075"/>
            <a:ext cx="12187767" cy="5549900"/>
          </a:xfrm>
          <a:custGeom>
            <a:avLst/>
            <a:gdLst/>
            <a:ahLst/>
            <a:cxnLst>
              <a:cxn ang="0">
                <a:pos x="1117" y="0"/>
              </a:cxn>
              <a:cxn ang="0">
                <a:pos x="3354" y="0"/>
              </a:cxn>
              <a:cxn ang="0">
                <a:pos x="5589" y="0"/>
              </a:cxn>
              <a:cxn ang="0">
                <a:pos x="7825" y="0"/>
              </a:cxn>
              <a:cxn ang="0">
                <a:pos x="10061" y="0"/>
              </a:cxn>
              <a:cxn ang="0">
                <a:pos x="12297" y="0"/>
              </a:cxn>
              <a:cxn ang="0">
                <a:pos x="14532" y="0"/>
              </a:cxn>
              <a:cxn ang="0">
                <a:pos x="16769" y="0"/>
              </a:cxn>
              <a:cxn ang="0">
                <a:pos x="17886" y="656"/>
              </a:cxn>
              <a:cxn ang="0">
                <a:pos x="17886" y="1966"/>
              </a:cxn>
              <a:cxn ang="0">
                <a:pos x="17886" y="3278"/>
              </a:cxn>
              <a:cxn ang="0">
                <a:pos x="17886" y="4589"/>
              </a:cxn>
              <a:cxn ang="0">
                <a:pos x="17886" y="5901"/>
              </a:cxn>
              <a:cxn ang="0">
                <a:pos x="17886" y="7211"/>
              </a:cxn>
              <a:cxn ang="0">
                <a:pos x="17886" y="8522"/>
              </a:cxn>
              <a:cxn ang="0">
                <a:pos x="17886" y="9834"/>
              </a:cxn>
              <a:cxn ang="0">
                <a:pos x="16769" y="10489"/>
              </a:cxn>
              <a:cxn ang="0">
                <a:pos x="14532" y="10489"/>
              </a:cxn>
              <a:cxn ang="0">
                <a:pos x="12297" y="10489"/>
              </a:cxn>
              <a:cxn ang="0">
                <a:pos x="10061" y="10489"/>
              </a:cxn>
              <a:cxn ang="0">
                <a:pos x="7825" y="10489"/>
              </a:cxn>
              <a:cxn ang="0">
                <a:pos x="5589" y="10489"/>
              </a:cxn>
              <a:cxn ang="0">
                <a:pos x="3354" y="10489"/>
              </a:cxn>
              <a:cxn ang="0">
                <a:pos x="1117" y="10489"/>
              </a:cxn>
              <a:cxn ang="0">
                <a:pos x="0" y="9834"/>
              </a:cxn>
              <a:cxn ang="0">
                <a:pos x="0" y="8522"/>
              </a:cxn>
              <a:cxn ang="0">
                <a:pos x="0" y="7211"/>
              </a:cxn>
              <a:cxn ang="0">
                <a:pos x="0" y="5901"/>
              </a:cxn>
              <a:cxn ang="0">
                <a:pos x="0" y="4589"/>
              </a:cxn>
              <a:cxn ang="0">
                <a:pos x="0" y="3278"/>
              </a:cxn>
              <a:cxn ang="0">
                <a:pos x="0" y="1966"/>
              </a:cxn>
              <a:cxn ang="0">
                <a:pos x="0" y="656"/>
              </a:cxn>
            </a:cxnLst>
            <a:rect l="0" t="0" r="r" b="b"/>
            <a:pathLst>
              <a:path w="17886" h="10489">
                <a:moveTo>
                  <a:pt x="0" y="0"/>
                </a:moveTo>
                <a:lnTo>
                  <a:pt x="1117" y="0"/>
                </a:lnTo>
                <a:lnTo>
                  <a:pt x="2236" y="0"/>
                </a:lnTo>
                <a:lnTo>
                  <a:pt x="3354" y="0"/>
                </a:lnTo>
                <a:lnTo>
                  <a:pt x="4471" y="0"/>
                </a:lnTo>
                <a:lnTo>
                  <a:pt x="5589" y="0"/>
                </a:lnTo>
                <a:lnTo>
                  <a:pt x="6708" y="0"/>
                </a:lnTo>
                <a:lnTo>
                  <a:pt x="7825" y="0"/>
                </a:lnTo>
                <a:lnTo>
                  <a:pt x="8943" y="0"/>
                </a:lnTo>
                <a:lnTo>
                  <a:pt x="10061" y="0"/>
                </a:lnTo>
                <a:lnTo>
                  <a:pt x="11178" y="0"/>
                </a:lnTo>
                <a:lnTo>
                  <a:pt x="12297" y="0"/>
                </a:lnTo>
                <a:lnTo>
                  <a:pt x="13415" y="0"/>
                </a:lnTo>
                <a:lnTo>
                  <a:pt x="14532" y="0"/>
                </a:lnTo>
                <a:lnTo>
                  <a:pt x="15650" y="0"/>
                </a:lnTo>
                <a:lnTo>
                  <a:pt x="16769" y="0"/>
                </a:lnTo>
                <a:lnTo>
                  <a:pt x="17886" y="0"/>
                </a:lnTo>
                <a:lnTo>
                  <a:pt x="17886" y="656"/>
                </a:lnTo>
                <a:lnTo>
                  <a:pt x="17886" y="1311"/>
                </a:lnTo>
                <a:lnTo>
                  <a:pt x="17886" y="1966"/>
                </a:lnTo>
                <a:lnTo>
                  <a:pt x="17886" y="2622"/>
                </a:lnTo>
                <a:lnTo>
                  <a:pt x="17886" y="3278"/>
                </a:lnTo>
                <a:lnTo>
                  <a:pt x="17886" y="3934"/>
                </a:lnTo>
                <a:lnTo>
                  <a:pt x="17886" y="4589"/>
                </a:lnTo>
                <a:lnTo>
                  <a:pt x="17886" y="5244"/>
                </a:lnTo>
                <a:lnTo>
                  <a:pt x="17886" y="5901"/>
                </a:lnTo>
                <a:lnTo>
                  <a:pt x="17886" y="6556"/>
                </a:lnTo>
                <a:lnTo>
                  <a:pt x="17886" y="7211"/>
                </a:lnTo>
                <a:lnTo>
                  <a:pt x="17886" y="7867"/>
                </a:lnTo>
                <a:lnTo>
                  <a:pt x="17886" y="8522"/>
                </a:lnTo>
                <a:lnTo>
                  <a:pt x="17886" y="9179"/>
                </a:lnTo>
                <a:lnTo>
                  <a:pt x="17886" y="9834"/>
                </a:lnTo>
                <a:lnTo>
                  <a:pt x="17886" y="10489"/>
                </a:lnTo>
                <a:lnTo>
                  <a:pt x="16769" y="10489"/>
                </a:lnTo>
                <a:lnTo>
                  <a:pt x="15650" y="10489"/>
                </a:lnTo>
                <a:lnTo>
                  <a:pt x="14532" y="10489"/>
                </a:lnTo>
                <a:lnTo>
                  <a:pt x="13415" y="10489"/>
                </a:lnTo>
                <a:lnTo>
                  <a:pt x="12297" y="10489"/>
                </a:lnTo>
                <a:lnTo>
                  <a:pt x="11178" y="10489"/>
                </a:lnTo>
                <a:lnTo>
                  <a:pt x="10061" y="10489"/>
                </a:lnTo>
                <a:lnTo>
                  <a:pt x="8943" y="10489"/>
                </a:lnTo>
                <a:lnTo>
                  <a:pt x="7825" y="10489"/>
                </a:lnTo>
                <a:lnTo>
                  <a:pt x="6708" y="10489"/>
                </a:lnTo>
                <a:lnTo>
                  <a:pt x="5589" y="10489"/>
                </a:lnTo>
                <a:lnTo>
                  <a:pt x="4471" y="10489"/>
                </a:lnTo>
                <a:lnTo>
                  <a:pt x="3354" y="10489"/>
                </a:lnTo>
                <a:lnTo>
                  <a:pt x="2236" y="10489"/>
                </a:lnTo>
                <a:lnTo>
                  <a:pt x="1117" y="10489"/>
                </a:lnTo>
                <a:lnTo>
                  <a:pt x="0" y="10489"/>
                </a:lnTo>
                <a:lnTo>
                  <a:pt x="0" y="9834"/>
                </a:lnTo>
                <a:lnTo>
                  <a:pt x="0" y="9179"/>
                </a:lnTo>
                <a:lnTo>
                  <a:pt x="0" y="8522"/>
                </a:lnTo>
                <a:lnTo>
                  <a:pt x="0" y="7867"/>
                </a:lnTo>
                <a:lnTo>
                  <a:pt x="0" y="7211"/>
                </a:lnTo>
                <a:lnTo>
                  <a:pt x="0" y="6556"/>
                </a:lnTo>
                <a:lnTo>
                  <a:pt x="0" y="5901"/>
                </a:lnTo>
                <a:lnTo>
                  <a:pt x="0" y="5244"/>
                </a:lnTo>
                <a:lnTo>
                  <a:pt x="0" y="4589"/>
                </a:lnTo>
                <a:lnTo>
                  <a:pt x="0" y="3934"/>
                </a:lnTo>
                <a:lnTo>
                  <a:pt x="0" y="3278"/>
                </a:lnTo>
                <a:lnTo>
                  <a:pt x="0" y="2622"/>
                </a:lnTo>
                <a:lnTo>
                  <a:pt x="0" y="1966"/>
                </a:lnTo>
                <a:lnTo>
                  <a:pt x="0" y="1311"/>
                </a:lnTo>
                <a:lnTo>
                  <a:pt x="0" y="656"/>
                </a:lnTo>
                <a:lnTo>
                  <a:pt x="0" y="0"/>
                </a:lnTo>
                <a:close/>
              </a:path>
            </a:pathLst>
          </a:custGeom>
          <a:solidFill>
            <a:srgbClr val="E6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103" name="Freeform 7"/>
          <p:cNvSpPr>
            <a:spLocks/>
          </p:cNvSpPr>
          <p:nvPr/>
        </p:nvSpPr>
        <p:spPr bwMode="auto">
          <a:xfrm>
            <a:off x="0" y="-55563"/>
            <a:ext cx="2575984" cy="69135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29" y="0"/>
              </a:cxn>
              <a:cxn ang="0">
                <a:pos x="647" y="409"/>
              </a:cxn>
              <a:cxn ang="0">
                <a:pos x="576" y="818"/>
              </a:cxn>
              <a:cxn ang="0">
                <a:pos x="518" y="1226"/>
              </a:cxn>
              <a:cxn ang="0">
                <a:pos x="473" y="1634"/>
              </a:cxn>
              <a:cxn ang="0">
                <a:pos x="440" y="2042"/>
              </a:cxn>
              <a:cxn ang="0">
                <a:pos x="420" y="2451"/>
              </a:cxn>
              <a:cxn ang="0">
                <a:pos x="411" y="2859"/>
              </a:cxn>
              <a:cxn ang="0">
                <a:pos x="415" y="3267"/>
              </a:cxn>
              <a:cxn ang="0">
                <a:pos x="431" y="3675"/>
              </a:cxn>
              <a:cxn ang="0">
                <a:pos x="458" y="4083"/>
              </a:cxn>
              <a:cxn ang="0">
                <a:pos x="497" y="4493"/>
              </a:cxn>
              <a:cxn ang="0">
                <a:pos x="547" y="4901"/>
              </a:cxn>
              <a:cxn ang="0">
                <a:pos x="609" y="5309"/>
              </a:cxn>
              <a:cxn ang="0">
                <a:pos x="682" y="5717"/>
              </a:cxn>
              <a:cxn ang="0">
                <a:pos x="766" y="6125"/>
              </a:cxn>
              <a:cxn ang="0">
                <a:pos x="861" y="6534"/>
              </a:cxn>
              <a:cxn ang="0">
                <a:pos x="968" y="6942"/>
              </a:cxn>
              <a:cxn ang="0">
                <a:pos x="1085" y="7350"/>
              </a:cxn>
              <a:cxn ang="0">
                <a:pos x="1213" y="7758"/>
              </a:cxn>
              <a:cxn ang="0">
                <a:pos x="1350" y="8166"/>
              </a:cxn>
              <a:cxn ang="0">
                <a:pos x="1499" y="8576"/>
              </a:cxn>
              <a:cxn ang="0">
                <a:pos x="1658" y="8984"/>
              </a:cxn>
              <a:cxn ang="0">
                <a:pos x="1826" y="9392"/>
              </a:cxn>
              <a:cxn ang="0">
                <a:pos x="2005" y="9800"/>
              </a:cxn>
              <a:cxn ang="0">
                <a:pos x="2194" y="10208"/>
              </a:cxn>
              <a:cxn ang="0">
                <a:pos x="2392" y="10617"/>
              </a:cxn>
              <a:cxn ang="0">
                <a:pos x="2600" y="11025"/>
              </a:cxn>
              <a:cxn ang="0">
                <a:pos x="2817" y="11433"/>
              </a:cxn>
              <a:cxn ang="0">
                <a:pos x="3044" y="11841"/>
              </a:cxn>
              <a:cxn ang="0">
                <a:pos x="3280" y="12249"/>
              </a:cxn>
              <a:cxn ang="0">
                <a:pos x="3525" y="12659"/>
              </a:cxn>
              <a:cxn ang="0">
                <a:pos x="3779" y="13067"/>
              </a:cxn>
              <a:cxn ang="0">
                <a:pos x="0" y="13067"/>
              </a:cxn>
              <a:cxn ang="0">
                <a:pos x="0" y="0"/>
              </a:cxn>
            </a:cxnLst>
            <a:rect l="0" t="0" r="r" b="b"/>
            <a:pathLst>
              <a:path w="3779" h="13067">
                <a:moveTo>
                  <a:pt x="0" y="0"/>
                </a:moveTo>
                <a:lnTo>
                  <a:pt x="729" y="0"/>
                </a:lnTo>
                <a:lnTo>
                  <a:pt x="647" y="409"/>
                </a:lnTo>
                <a:lnTo>
                  <a:pt x="576" y="818"/>
                </a:lnTo>
                <a:lnTo>
                  <a:pt x="518" y="1226"/>
                </a:lnTo>
                <a:lnTo>
                  <a:pt x="473" y="1634"/>
                </a:lnTo>
                <a:lnTo>
                  <a:pt x="440" y="2042"/>
                </a:lnTo>
                <a:lnTo>
                  <a:pt x="420" y="2451"/>
                </a:lnTo>
                <a:lnTo>
                  <a:pt x="411" y="2859"/>
                </a:lnTo>
                <a:lnTo>
                  <a:pt x="415" y="3267"/>
                </a:lnTo>
                <a:lnTo>
                  <a:pt x="431" y="3675"/>
                </a:lnTo>
                <a:lnTo>
                  <a:pt x="458" y="4083"/>
                </a:lnTo>
                <a:lnTo>
                  <a:pt x="497" y="4493"/>
                </a:lnTo>
                <a:lnTo>
                  <a:pt x="547" y="4901"/>
                </a:lnTo>
                <a:lnTo>
                  <a:pt x="609" y="5309"/>
                </a:lnTo>
                <a:lnTo>
                  <a:pt x="682" y="5717"/>
                </a:lnTo>
                <a:lnTo>
                  <a:pt x="766" y="6125"/>
                </a:lnTo>
                <a:lnTo>
                  <a:pt x="861" y="6534"/>
                </a:lnTo>
                <a:lnTo>
                  <a:pt x="968" y="6942"/>
                </a:lnTo>
                <a:lnTo>
                  <a:pt x="1085" y="7350"/>
                </a:lnTo>
                <a:lnTo>
                  <a:pt x="1213" y="7758"/>
                </a:lnTo>
                <a:lnTo>
                  <a:pt x="1350" y="8166"/>
                </a:lnTo>
                <a:lnTo>
                  <a:pt x="1499" y="8576"/>
                </a:lnTo>
                <a:lnTo>
                  <a:pt x="1658" y="8984"/>
                </a:lnTo>
                <a:lnTo>
                  <a:pt x="1826" y="9392"/>
                </a:lnTo>
                <a:lnTo>
                  <a:pt x="2005" y="9800"/>
                </a:lnTo>
                <a:lnTo>
                  <a:pt x="2194" y="10208"/>
                </a:lnTo>
                <a:lnTo>
                  <a:pt x="2392" y="10617"/>
                </a:lnTo>
                <a:lnTo>
                  <a:pt x="2600" y="11025"/>
                </a:lnTo>
                <a:lnTo>
                  <a:pt x="2817" y="11433"/>
                </a:lnTo>
                <a:lnTo>
                  <a:pt x="3044" y="11841"/>
                </a:lnTo>
                <a:lnTo>
                  <a:pt x="3280" y="12249"/>
                </a:lnTo>
                <a:lnTo>
                  <a:pt x="3525" y="12659"/>
                </a:lnTo>
                <a:lnTo>
                  <a:pt x="3779" y="13067"/>
                </a:lnTo>
                <a:lnTo>
                  <a:pt x="0" y="1306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>
            <a:off x="2117" y="-28575"/>
            <a:ext cx="1801283" cy="6913563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192" y="0"/>
              </a:cxn>
              <a:cxn ang="0">
                <a:pos x="319" y="0"/>
              </a:cxn>
              <a:cxn ang="0">
                <a:pos x="447" y="0"/>
              </a:cxn>
              <a:cxn ang="0">
                <a:pos x="452" y="409"/>
              </a:cxn>
              <a:cxn ang="0">
                <a:pos x="363" y="1226"/>
              </a:cxn>
              <a:cxn ang="0">
                <a:pos x="308" y="2042"/>
              </a:cxn>
              <a:cxn ang="0">
                <a:pos x="288" y="2859"/>
              </a:cxn>
              <a:cxn ang="0">
                <a:pos x="301" y="3675"/>
              </a:cxn>
              <a:cxn ang="0">
                <a:pos x="347" y="4493"/>
              </a:cxn>
              <a:cxn ang="0">
                <a:pos x="426" y="5309"/>
              </a:cxn>
              <a:cxn ang="0">
                <a:pos x="536" y="6125"/>
              </a:cxn>
              <a:cxn ang="0">
                <a:pos x="677" y="6942"/>
              </a:cxn>
              <a:cxn ang="0">
                <a:pos x="848" y="7758"/>
              </a:cxn>
              <a:cxn ang="0">
                <a:pos x="1048" y="8576"/>
              </a:cxn>
              <a:cxn ang="0">
                <a:pos x="1277" y="9392"/>
              </a:cxn>
              <a:cxn ang="0">
                <a:pos x="1533" y="10208"/>
              </a:cxn>
              <a:cxn ang="0">
                <a:pos x="1818" y="11025"/>
              </a:cxn>
              <a:cxn ang="0">
                <a:pos x="2128" y="11841"/>
              </a:cxn>
              <a:cxn ang="0">
                <a:pos x="2465" y="12659"/>
              </a:cxn>
              <a:cxn ang="0">
                <a:pos x="2477" y="13067"/>
              </a:cxn>
              <a:cxn ang="0">
                <a:pos x="2147" y="13067"/>
              </a:cxn>
              <a:cxn ang="0">
                <a:pos x="1816" y="13067"/>
              </a:cxn>
              <a:cxn ang="0">
                <a:pos x="1487" y="13067"/>
              </a:cxn>
              <a:cxn ang="0">
                <a:pos x="1157" y="13067"/>
              </a:cxn>
              <a:cxn ang="0">
                <a:pos x="826" y="13067"/>
              </a:cxn>
              <a:cxn ang="0">
                <a:pos x="496" y="13067"/>
              </a:cxn>
              <a:cxn ang="0">
                <a:pos x="165" y="13067"/>
              </a:cxn>
              <a:cxn ang="0">
                <a:pos x="0" y="12249"/>
              </a:cxn>
              <a:cxn ang="0">
                <a:pos x="0" y="10617"/>
              </a:cxn>
              <a:cxn ang="0">
                <a:pos x="0" y="8984"/>
              </a:cxn>
              <a:cxn ang="0">
                <a:pos x="0" y="7350"/>
              </a:cxn>
              <a:cxn ang="0">
                <a:pos x="0" y="5717"/>
              </a:cxn>
              <a:cxn ang="0">
                <a:pos x="0" y="4083"/>
              </a:cxn>
              <a:cxn ang="0">
                <a:pos x="0" y="2451"/>
              </a:cxn>
              <a:cxn ang="0">
                <a:pos x="0" y="818"/>
              </a:cxn>
            </a:cxnLst>
            <a:rect l="0" t="0" r="r" b="b"/>
            <a:pathLst>
              <a:path w="2643" h="13067">
                <a:moveTo>
                  <a:pt x="0" y="0"/>
                </a:moveTo>
                <a:lnTo>
                  <a:pt x="64" y="0"/>
                </a:lnTo>
                <a:lnTo>
                  <a:pt x="128" y="0"/>
                </a:lnTo>
                <a:lnTo>
                  <a:pt x="192" y="0"/>
                </a:lnTo>
                <a:lnTo>
                  <a:pt x="255" y="0"/>
                </a:lnTo>
                <a:lnTo>
                  <a:pt x="319" y="0"/>
                </a:lnTo>
                <a:lnTo>
                  <a:pt x="383" y="0"/>
                </a:lnTo>
                <a:lnTo>
                  <a:pt x="447" y="0"/>
                </a:lnTo>
                <a:lnTo>
                  <a:pt x="510" y="0"/>
                </a:lnTo>
                <a:lnTo>
                  <a:pt x="452" y="409"/>
                </a:lnTo>
                <a:lnTo>
                  <a:pt x="403" y="818"/>
                </a:lnTo>
                <a:lnTo>
                  <a:pt x="363" y="1226"/>
                </a:lnTo>
                <a:lnTo>
                  <a:pt x="330" y="1634"/>
                </a:lnTo>
                <a:lnTo>
                  <a:pt x="308" y="2042"/>
                </a:lnTo>
                <a:lnTo>
                  <a:pt x="293" y="2451"/>
                </a:lnTo>
                <a:lnTo>
                  <a:pt x="288" y="2859"/>
                </a:lnTo>
                <a:lnTo>
                  <a:pt x="290" y="3267"/>
                </a:lnTo>
                <a:lnTo>
                  <a:pt x="301" y="3675"/>
                </a:lnTo>
                <a:lnTo>
                  <a:pt x="320" y="4083"/>
                </a:lnTo>
                <a:lnTo>
                  <a:pt x="347" y="4493"/>
                </a:lnTo>
                <a:lnTo>
                  <a:pt x="383" y="4901"/>
                </a:lnTo>
                <a:lnTo>
                  <a:pt x="426" y="5309"/>
                </a:lnTo>
                <a:lnTo>
                  <a:pt x="477" y="5717"/>
                </a:lnTo>
                <a:lnTo>
                  <a:pt x="536" y="6125"/>
                </a:lnTo>
                <a:lnTo>
                  <a:pt x="603" y="6534"/>
                </a:lnTo>
                <a:lnTo>
                  <a:pt x="677" y="6942"/>
                </a:lnTo>
                <a:lnTo>
                  <a:pt x="759" y="7350"/>
                </a:lnTo>
                <a:lnTo>
                  <a:pt x="848" y="7758"/>
                </a:lnTo>
                <a:lnTo>
                  <a:pt x="944" y="8166"/>
                </a:lnTo>
                <a:lnTo>
                  <a:pt x="1048" y="8576"/>
                </a:lnTo>
                <a:lnTo>
                  <a:pt x="1159" y="8984"/>
                </a:lnTo>
                <a:lnTo>
                  <a:pt x="1277" y="9392"/>
                </a:lnTo>
                <a:lnTo>
                  <a:pt x="1402" y="9800"/>
                </a:lnTo>
                <a:lnTo>
                  <a:pt x="1533" y="10208"/>
                </a:lnTo>
                <a:lnTo>
                  <a:pt x="1672" y="10617"/>
                </a:lnTo>
                <a:lnTo>
                  <a:pt x="1818" y="11025"/>
                </a:lnTo>
                <a:lnTo>
                  <a:pt x="1970" y="11433"/>
                </a:lnTo>
                <a:lnTo>
                  <a:pt x="2128" y="11841"/>
                </a:lnTo>
                <a:lnTo>
                  <a:pt x="2294" y="12249"/>
                </a:lnTo>
                <a:lnTo>
                  <a:pt x="2465" y="12659"/>
                </a:lnTo>
                <a:lnTo>
                  <a:pt x="2643" y="13067"/>
                </a:lnTo>
                <a:lnTo>
                  <a:pt x="2477" y="13067"/>
                </a:lnTo>
                <a:lnTo>
                  <a:pt x="2312" y="13067"/>
                </a:lnTo>
                <a:lnTo>
                  <a:pt x="2147" y="13067"/>
                </a:lnTo>
                <a:lnTo>
                  <a:pt x="1982" y="13067"/>
                </a:lnTo>
                <a:lnTo>
                  <a:pt x="1816" y="13067"/>
                </a:lnTo>
                <a:lnTo>
                  <a:pt x="1652" y="13067"/>
                </a:lnTo>
                <a:lnTo>
                  <a:pt x="1487" y="13067"/>
                </a:lnTo>
                <a:lnTo>
                  <a:pt x="1321" y="13067"/>
                </a:lnTo>
                <a:lnTo>
                  <a:pt x="1157" y="13067"/>
                </a:lnTo>
                <a:lnTo>
                  <a:pt x="991" y="13067"/>
                </a:lnTo>
                <a:lnTo>
                  <a:pt x="826" y="13067"/>
                </a:lnTo>
                <a:lnTo>
                  <a:pt x="660" y="13067"/>
                </a:lnTo>
                <a:lnTo>
                  <a:pt x="496" y="13067"/>
                </a:lnTo>
                <a:lnTo>
                  <a:pt x="330" y="13067"/>
                </a:lnTo>
                <a:lnTo>
                  <a:pt x="165" y="13067"/>
                </a:lnTo>
                <a:lnTo>
                  <a:pt x="0" y="13067"/>
                </a:lnTo>
                <a:lnTo>
                  <a:pt x="0" y="12249"/>
                </a:lnTo>
                <a:lnTo>
                  <a:pt x="0" y="11433"/>
                </a:lnTo>
                <a:lnTo>
                  <a:pt x="0" y="10617"/>
                </a:lnTo>
                <a:lnTo>
                  <a:pt x="0" y="9800"/>
                </a:lnTo>
                <a:lnTo>
                  <a:pt x="0" y="8984"/>
                </a:lnTo>
                <a:lnTo>
                  <a:pt x="0" y="8166"/>
                </a:lnTo>
                <a:lnTo>
                  <a:pt x="0" y="7350"/>
                </a:lnTo>
                <a:lnTo>
                  <a:pt x="0" y="6534"/>
                </a:lnTo>
                <a:lnTo>
                  <a:pt x="0" y="5717"/>
                </a:lnTo>
                <a:lnTo>
                  <a:pt x="0" y="4901"/>
                </a:lnTo>
                <a:lnTo>
                  <a:pt x="0" y="4083"/>
                </a:lnTo>
                <a:lnTo>
                  <a:pt x="0" y="3267"/>
                </a:lnTo>
                <a:lnTo>
                  <a:pt x="0" y="2451"/>
                </a:lnTo>
                <a:lnTo>
                  <a:pt x="0" y="1634"/>
                </a:lnTo>
                <a:lnTo>
                  <a:pt x="0" y="818"/>
                </a:lnTo>
                <a:lnTo>
                  <a:pt x="0" y="0"/>
                </a:lnTo>
                <a:close/>
              </a:path>
            </a:pathLst>
          </a:custGeom>
          <a:solidFill>
            <a:srgbClr val="0C366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105" name="Freeform 9"/>
          <p:cNvSpPr>
            <a:spLocks noEditPoints="1"/>
          </p:cNvSpPr>
          <p:nvPr/>
        </p:nvSpPr>
        <p:spPr bwMode="auto">
          <a:xfrm>
            <a:off x="287867" y="5805488"/>
            <a:ext cx="1060451" cy="768350"/>
          </a:xfrm>
          <a:custGeom>
            <a:avLst/>
            <a:gdLst/>
            <a:ahLst/>
            <a:cxnLst>
              <a:cxn ang="0">
                <a:pos x="228" y="1317"/>
              </a:cxn>
              <a:cxn ang="0">
                <a:pos x="130" y="1259"/>
              </a:cxn>
              <a:cxn ang="0">
                <a:pos x="36" y="1144"/>
              </a:cxn>
              <a:cxn ang="0">
                <a:pos x="38" y="1109"/>
              </a:cxn>
              <a:cxn ang="0">
                <a:pos x="129" y="1149"/>
              </a:cxn>
              <a:cxn ang="0">
                <a:pos x="262" y="1163"/>
              </a:cxn>
              <a:cxn ang="0">
                <a:pos x="392" y="1131"/>
              </a:cxn>
              <a:cxn ang="0">
                <a:pos x="492" y="1071"/>
              </a:cxn>
              <a:cxn ang="0">
                <a:pos x="561" y="996"/>
              </a:cxn>
              <a:cxn ang="0">
                <a:pos x="606" y="907"/>
              </a:cxn>
              <a:cxn ang="0">
                <a:pos x="621" y="835"/>
              </a:cxn>
              <a:cxn ang="0">
                <a:pos x="637" y="851"/>
              </a:cxn>
              <a:cxn ang="0">
                <a:pos x="666" y="946"/>
              </a:cxn>
              <a:cxn ang="0">
                <a:pos x="661" y="1082"/>
              </a:cxn>
              <a:cxn ang="0">
                <a:pos x="594" y="1214"/>
              </a:cxn>
              <a:cxn ang="0">
                <a:pos x="503" y="1292"/>
              </a:cxn>
              <a:cxn ang="0">
                <a:pos x="396" y="1330"/>
              </a:cxn>
              <a:cxn ang="0">
                <a:pos x="803" y="1388"/>
              </a:cxn>
              <a:cxn ang="0">
                <a:pos x="733" y="1430"/>
              </a:cxn>
              <a:cxn ang="0">
                <a:pos x="609" y="1453"/>
              </a:cxn>
              <a:cxn ang="0">
                <a:pos x="462" y="1432"/>
              </a:cxn>
              <a:cxn ang="0">
                <a:pos x="479" y="1407"/>
              </a:cxn>
              <a:cxn ang="0">
                <a:pos x="575" y="1365"/>
              </a:cxn>
              <a:cxn ang="0">
                <a:pos x="673" y="1276"/>
              </a:cxn>
              <a:cxn ang="0">
                <a:pos x="737" y="1157"/>
              </a:cxn>
              <a:cxn ang="0">
                <a:pos x="758" y="1046"/>
              </a:cxn>
              <a:cxn ang="0">
                <a:pos x="750" y="947"/>
              </a:cxn>
              <a:cxn ang="0">
                <a:pos x="714" y="852"/>
              </a:cxn>
              <a:cxn ang="0">
                <a:pos x="681" y="805"/>
              </a:cxn>
              <a:cxn ang="0">
                <a:pos x="715" y="810"/>
              </a:cxn>
              <a:cxn ang="0">
                <a:pos x="808" y="865"/>
              </a:cxn>
              <a:cxn ang="0">
                <a:pos x="895" y="973"/>
              </a:cxn>
              <a:cxn ang="0">
                <a:pos x="932" y="1122"/>
              </a:cxn>
              <a:cxn ang="0">
                <a:pos x="916" y="1230"/>
              </a:cxn>
              <a:cxn ang="0">
                <a:pos x="861" y="1330"/>
              </a:cxn>
              <a:cxn ang="0">
                <a:pos x="1199" y="1082"/>
              </a:cxn>
              <a:cxn ang="0">
                <a:pos x="1176" y="1159"/>
              </a:cxn>
              <a:cxn ang="0">
                <a:pos x="1092" y="1269"/>
              </a:cxn>
              <a:cxn ang="0">
                <a:pos x="971" y="1353"/>
              </a:cxn>
              <a:cxn ang="0">
                <a:pos x="993" y="1299"/>
              </a:cxn>
              <a:cxn ang="0">
                <a:pos x="1028" y="1192"/>
              </a:cxn>
              <a:cxn ang="0">
                <a:pos x="1026" y="1059"/>
              </a:cxn>
              <a:cxn ang="0">
                <a:pos x="981" y="932"/>
              </a:cxn>
              <a:cxn ang="0">
                <a:pos x="916" y="846"/>
              </a:cxn>
              <a:cxn ang="0">
                <a:pos x="837" y="785"/>
              </a:cxn>
              <a:cxn ang="0">
                <a:pos x="746" y="750"/>
              </a:cxn>
              <a:cxn ang="0">
                <a:pos x="701" y="741"/>
              </a:cxn>
              <a:cxn ang="0">
                <a:pos x="743" y="718"/>
              </a:cxn>
              <a:cxn ang="0">
                <a:pos x="857" y="694"/>
              </a:cxn>
              <a:cxn ang="0">
                <a:pos x="994" y="718"/>
              </a:cxn>
              <a:cxn ang="0">
                <a:pos x="1117" y="801"/>
              </a:cxn>
              <a:cxn ang="0">
                <a:pos x="1177" y="894"/>
              </a:cxn>
              <a:cxn ang="0">
                <a:pos x="1202" y="1007"/>
              </a:cxn>
              <a:cxn ang="0">
                <a:pos x="879" y="381"/>
              </a:cxn>
              <a:cxn ang="0">
                <a:pos x="780" y="408"/>
              </a:cxn>
              <a:cxn ang="0">
                <a:pos x="755" y="574"/>
              </a:cxn>
              <a:cxn ang="0">
                <a:pos x="707" y="719"/>
              </a:cxn>
              <a:cxn ang="0">
                <a:pos x="737" y="674"/>
              </a:cxn>
              <a:cxn ang="0">
                <a:pos x="814" y="462"/>
              </a:cxn>
              <a:cxn ang="0">
                <a:pos x="954" y="190"/>
              </a:cxn>
              <a:cxn ang="0">
                <a:pos x="1064" y="710"/>
              </a:cxn>
            </a:cxnLst>
            <a:rect l="0" t="0" r="r" b="b"/>
            <a:pathLst>
              <a:path w="1558" h="1453">
                <a:moveTo>
                  <a:pt x="296" y="1333"/>
                </a:moveTo>
                <a:lnTo>
                  <a:pt x="282" y="1330"/>
                </a:lnTo>
                <a:lnTo>
                  <a:pt x="268" y="1328"/>
                </a:lnTo>
                <a:lnTo>
                  <a:pt x="254" y="1325"/>
                </a:lnTo>
                <a:lnTo>
                  <a:pt x="242" y="1321"/>
                </a:lnTo>
                <a:lnTo>
                  <a:pt x="228" y="1317"/>
                </a:lnTo>
                <a:lnTo>
                  <a:pt x="216" y="1312"/>
                </a:lnTo>
                <a:lnTo>
                  <a:pt x="205" y="1307"/>
                </a:lnTo>
                <a:lnTo>
                  <a:pt x="193" y="1301"/>
                </a:lnTo>
                <a:lnTo>
                  <a:pt x="170" y="1289"/>
                </a:lnTo>
                <a:lnTo>
                  <a:pt x="150" y="1274"/>
                </a:lnTo>
                <a:lnTo>
                  <a:pt x="130" y="1259"/>
                </a:lnTo>
                <a:lnTo>
                  <a:pt x="112" y="1241"/>
                </a:lnTo>
                <a:lnTo>
                  <a:pt x="95" y="1223"/>
                </a:lnTo>
                <a:lnTo>
                  <a:pt x="79" y="1204"/>
                </a:lnTo>
                <a:lnTo>
                  <a:pt x="63" y="1184"/>
                </a:lnTo>
                <a:lnTo>
                  <a:pt x="49" y="1164"/>
                </a:lnTo>
                <a:lnTo>
                  <a:pt x="36" y="1144"/>
                </a:lnTo>
                <a:lnTo>
                  <a:pt x="24" y="1122"/>
                </a:lnTo>
                <a:lnTo>
                  <a:pt x="11" y="1102"/>
                </a:lnTo>
                <a:lnTo>
                  <a:pt x="0" y="1082"/>
                </a:lnTo>
                <a:lnTo>
                  <a:pt x="13" y="1092"/>
                </a:lnTo>
                <a:lnTo>
                  <a:pt x="26" y="1101"/>
                </a:lnTo>
                <a:lnTo>
                  <a:pt x="38" y="1109"/>
                </a:lnTo>
                <a:lnTo>
                  <a:pt x="52" y="1117"/>
                </a:lnTo>
                <a:lnTo>
                  <a:pt x="65" y="1125"/>
                </a:lnTo>
                <a:lnTo>
                  <a:pt x="80" y="1131"/>
                </a:lnTo>
                <a:lnTo>
                  <a:pt x="93" y="1137"/>
                </a:lnTo>
                <a:lnTo>
                  <a:pt x="108" y="1142"/>
                </a:lnTo>
                <a:lnTo>
                  <a:pt x="129" y="1149"/>
                </a:lnTo>
                <a:lnTo>
                  <a:pt x="150" y="1155"/>
                </a:lnTo>
                <a:lnTo>
                  <a:pt x="172" y="1159"/>
                </a:lnTo>
                <a:lnTo>
                  <a:pt x="195" y="1163"/>
                </a:lnTo>
                <a:lnTo>
                  <a:pt x="217" y="1164"/>
                </a:lnTo>
                <a:lnTo>
                  <a:pt x="240" y="1164"/>
                </a:lnTo>
                <a:lnTo>
                  <a:pt x="262" y="1163"/>
                </a:lnTo>
                <a:lnTo>
                  <a:pt x="283" y="1160"/>
                </a:lnTo>
                <a:lnTo>
                  <a:pt x="306" y="1157"/>
                </a:lnTo>
                <a:lnTo>
                  <a:pt x="328" y="1153"/>
                </a:lnTo>
                <a:lnTo>
                  <a:pt x="349" y="1147"/>
                </a:lnTo>
                <a:lnTo>
                  <a:pt x="370" y="1140"/>
                </a:lnTo>
                <a:lnTo>
                  <a:pt x="392" y="1131"/>
                </a:lnTo>
                <a:lnTo>
                  <a:pt x="412" y="1122"/>
                </a:lnTo>
                <a:lnTo>
                  <a:pt x="432" y="1112"/>
                </a:lnTo>
                <a:lnTo>
                  <a:pt x="452" y="1100"/>
                </a:lnTo>
                <a:lnTo>
                  <a:pt x="465" y="1091"/>
                </a:lnTo>
                <a:lnTo>
                  <a:pt x="480" y="1081"/>
                </a:lnTo>
                <a:lnTo>
                  <a:pt x="492" y="1071"/>
                </a:lnTo>
                <a:lnTo>
                  <a:pt x="506" y="1060"/>
                </a:lnTo>
                <a:lnTo>
                  <a:pt x="518" y="1047"/>
                </a:lnTo>
                <a:lnTo>
                  <a:pt x="529" y="1036"/>
                </a:lnTo>
                <a:lnTo>
                  <a:pt x="540" y="1023"/>
                </a:lnTo>
                <a:lnTo>
                  <a:pt x="552" y="1011"/>
                </a:lnTo>
                <a:lnTo>
                  <a:pt x="561" y="996"/>
                </a:lnTo>
                <a:lnTo>
                  <a:pt x="571" y="983"/>
                </a:lnTo>
                <a:lnTo>
                  <a:pt x="578" y="968"/>
                </a:lnTo>
                <a:lnTo>
                  <a:pt x="586" y="954"/>
                </a:lnTo>
                <a:lnTo>
                  <a:pt x="594" y="938"/>
                </a:lnTo>
                <a:lnTo>
                  <a:pt x="601" y="922"/>
                </a:lnTo>
                <a:lnTo>
                  <a:pt x="606" y="907"/>
                </a:lnTo>
                <a:lnTo>
                  <a:pt x="611" y="891"/>
                </a:lnTo>
                <a:lnTo>
                  <a:pt x="614" y="877"/>
                </a:lnTo>
                <a:lnTo>
                  <a:pt x="618" y="864"/>
                </a:lnTo>
                <a:lnTo>
                  <a:pt x="620" y="851"/>
                </a:lnTo>
                <a:lnTo>
                  <a:pt x="621" y="837"/>
                </a:lnTo>
                <a:lnTo>
                  <a:pt x="621" y="835"/>
                </a:lnTo>
                <a:lnTo>
                  <a:pt x="622" y="834"/>
                </a:lnTo>
                <a:lnTo>
                  <a:pt x="623" y="833"/>
                </a:lnTo>
                <a:lnTo>
                  <a:pt x="624" y="834"/>
                </a:lnTo>
                <a:lnTo>
                  <a:pt x="628" y="836"/>
                </a:lnTo>
                <a:lnTo>
                  <a:pt x="631" y="842"/>
                </a:lnTo>
                <a:lnTo>
                  <a:pt x="637" y="851"/>
                </a:lnTo>
                <a:lnTo>
                  <a:pt x="641" y="862"/>
                </a:lnTo>
                <a:lnTo>
                  <a:pt x="647" y="874"/>
                </a:lnTo>
                <a:lnTo>
                  <a:pt x="652" y="890"/>
                </a:lnTo>
                <a:lnTo>
                  <a:pt x="658" y="907"/>
                </a:lnTo>
                <a:lnTo>
                  <a:pt x="662" y="926"/>
                </a:lnTo>
                <a:lnTo>
                  <a:pt x="666" y="946"/>
                </a:lnTo>
                <a:lnTo>
                  <a:pt x="668" y="967"/>
                </a:lnTo>
                <a:lnTo>
                  <a:pt x="670" y="989"/>
                </a:lnTo>
                <a:lnTo>
                  <a:pt x="670" y="1012"/>
                </a:lnTo>
                <a:lnTo>
                  <a:pt x="669" y="1036"/>
                </a:lnTo>
                <a:lnTo>
                  <a:pt x="666" y="1060"/>
                </a:lnTo>
                <a:lnTo>
                  <a:pt x="661" y="1082"/>
                </a:lnTo>
                <a:lnTo>
                  <a:pt x="654" y="1103"/>
                </a:lnTo>
                <a:lnTo>
                  <a:pt x="647" y="1126"/>
                </a:lnTo>
                <a:lnTo>
                  <a:pt x="637" y="1148"/>
                </a:lnTo>
                <a:lnTo>
                  <a:pt x="624" y="1170"/>
                </a:lnTo>
                <a:lnTo>
                  <a:pt x="611" y="1193"/>
                </a:lnTo>
                <a:lnTo>
                  <a:pt x="594" y="1214"/>
                </a:lnTo>
                <a:lnTo>
                  <a:pt x="575" y="1236"/>
                </a:lnTo>
                <a:lnTo>
                  <a:pt x="562" y="1249"/>
                </a:lnTo>
                <a:lnTo>
                  <a:pt x="548" y="1261"/>
                </a:lnTo>
                <a:lnTo>
                  <a:pt x="534" y="1272"/>
                </a:lnTo>
                <a:lnTo>
                  <a:pt x="519" y="1282"/>
                </a:lnTo>
                <a:lnTo>
                  <a:pt x="503" y="1292"/>
                </a:lnTo>
                <a:lnTo>
                  <a:pt x="487" y="1300"/>
                </a:lnTo>
                <a:lnTo>
                  <a:pt x="470" y="1308"/>
                </a:lnTo>
                <a:lnTo>
                  <a:pt x="452" y="1316"/>
                </a:lnTo>
                <a:lnTo>
                  <a:pt x="434" y="1321"/>
                </a:lnTo>
                <a:lnTo>
                  <a:pt x="416" y="1326"/>
                </a:lnTo>
                <a:lnTo>
                  <a:pt x="396" y="1330"/>
                </a:lnTo>
                <a:lnTo>
                  <a:pt x="377" y="1333"/>
                </a:lnTo>
                <a:lnTo>
                  <a:pt x="357" y="1335"/>
                </a:lnTo>
                <a:lnTo>
                  <a:pt x="337" y="1335"/>
                </a:lnTo>
                <a:lnTo>
                  <a:pt x="317" y="1335"/>
                </a:lnTo>
                <a:lnTo>
                  <a:pt x="296" y="1333"/>
                </a:lnTo>
                <a:close/>
                <a:moveTo>
                  <a:pt x="803" y="1388"/>
                </a:moveTo>
                <a:lnTo>
                  <a:pt x="792" y="1396"/>
                </a:lnTo>
                <a:lnTo>
                  <a:pt x="781" y="1404"/>
                </a:lnTo>
                <a:lnTo>
                  <a:pt x="769" y="1412"/>
                </a:lnTo>
                <a:lnTo>
                  <a:pt x="757" y="1419"/>
                </a:lnTo>
                <a:lnTo>
                  <a:pt x="745" y="1424"/>
                </a:lnTo>
                <a:lnTo>
                  <a:pt x="733" y="1430"/>
                </a:lnTo>
                <a:lnTo>
                  <a:pt x="720" y="1434"/>
                </a:lnTo>
                <a:lnTo>
                  <a:pt x="708" y="1439"/>
                </a:lnTo>
                <a:lnTo>
                  <a:pt x="684" y="1445"/>
                </a:lnTo>
                <a:lnTo>
                  <a:pt x="659" y="1450"/>
                </a:lnTo>
                <a:lnTo>
                  <a:pt x="633" y="1452"/>
                </a:lnTo>
                <a:lnTo>
                  <a:pt x="609" y="1453"/>
                </a:lnTo>
                <a:lnTo>
                  <a:pt x="584" y="1452"/>
                </a:lnTo>
                <a:lnTo>
                  <a:pt x="558" y="1450"/>
                </a:lnTo>
                <a:lnTo>
                  <a:pt x="534" y="1448"/>
                </a:lnTo>
                <a:lnTo>
                  <a:pt x="509" y="1443"/>
                </a:lnTo>
                <a:lnTo>
                  <a:pt x="486" y="1438"/>
                </a:lnTo>
                <a:lnTo>
                  <a:pt x="462" y="1432"/>
                </a:lnTo>
                <a:lnTo>
                  <a:pt x="440" y="1425"/>
                </a:lnTo>
                <a:lnTo>
                  <a:pt x="417" y="1419"/>
                </a:lnTo>
                <a:lnTo>
                  <a:pt x="433" y="1417"/>
                </a:lnTo>
                <a:lnTo>
                  <a:pt x="449" y="1415"/>
                </a:lnTo>
                <a:lnTo>
                  <a:pt x="463" y="1412"/>
                </a:lnTo>
                <a:lnTo>
                  <a:pt x="479" y="1407"/>
                </a:lnTo>
                <a:lnTo>
                  <a:pt x="493" y="1404"/>
                </a:lnTo>
                <a:lnTo>
                  <a:pt x="508" y="1398"/>
                </a:lnTo>
                <a:lnTo>
                  <a:pt x="521" y="1393"/>
                </a:lnTo>
                <a:lnTo>
                  <a:pt x="536" y="1387"/>
                </a:lnTo>
                <a:lnTo>
                  <a:pt x="555" y="1376"/>
                </a:lnTo>
                <a:lnTo>
                  <a:pt x="575" y="1365"/>
                </a:lnTo>
                <a:lnTo>
                  <a:pt x="593" y="1353"/>
                </a:lnTo>
                <a:lnTo>
                  <a:pt x="611" y="1339"/>
                </a:lnTo>
                <a:lnTo>
                  <a:pt x="628" y="1325"/>
                </a:lnTo>
                <a:lnTo>
                  <a:pt x="644" y="1309"/>
                </a:lnTo>
                <a:lnTo>
                  <a:pt x="659" y="1292"/>
                </a:lnTo>
                <a:lnTo>
                  <a:pt x="673" y="1276"/>
                </a:lnTo>
                <a:lnTo>
                  <a:pt x="687" y="1256"/>
                </a:lnTo>
                <a:lnTo>
                  <a:pt x="699" y="1239"/>
                </a:lnTo>
                <a:lnTo>
                  <a:pt x="710" y="1218"/>
                </a:lnTo>
                <a:lnTo>
                  <a:pt x="720" y="1198"/>
                </a:lnTo>
                <a:lnTo>
                  <a:pt x="729" y="1178"/>
                </a:lnTo>
                <a:lnTo>
                  <a:pt x="737" y="1157"/>
                </a:lnTo>
                <a:lnTo>
                  <a:pt x="744" y="1136"/>
                </a:lnTo>
                <a:lnTo>
                  <a:pt x="750" y="1113"/>
                </a:lnTo>
                <a:lnTo>
                  <a:pt x="753" y="1097"/>
                </a:lnTo>
                <a:lnTo>
                  <a:pt x="755" y="1080"/>
                </a:lnTo>
                <a:lnTo>
                  <a:pt x="757" y="1063"/>
                </a:lnTo>
                <a:lnTo>
                  <a:pt x="758" y="1046"/>
                </a:lnTo>
                <a:lnTo>
                  <a:pt x="758" y="1030"/>
                </a:lnTo>
                <a:lnTo>
                  <a:pt x="758" y="1013"/>
                </a:lnTo>
                <a:lnTo>
                  <a:pt x="757" y="996"/>
                </a:lnTo>
                <a:lnTo>
                  <a:pt x="755" y="979"/>
                </a:lnTo>
                <a:lnTo>
                  <a:pt x="753" y="962"/>
                </a:lnTo>
                <a:lnTo>
                  <a:pt x="750" y="947"/>
                </a:lnTo>
                <a:lnTo>
                  <a:pt x="746" y="930"/>
                </a:lnTo>
                <a:lnTo>
                  <a:pt x="741" y="914"/>
                </a:lnTo>
                <a:lnTo>
                  <a:pt x="735" y="899"/>
                </a:lnTo>
                <a:lnTo>
                  <a:pt x="728" y="883"/>
                </a:lnTo>
                <a:lnTo>
                  <a:pt x="722" y="867"/>
                </a:lnTo>
                <a:lnTo>
                  <a:pt x="714" y="852"/>
                </a:lnTo>
                <a:lnTo>
                  <a:pt x="707" y="841"/>
                </a:lnTo>
                <a:lnTo>
                  <a:pt x="699" y="829"/>
                </a:lnTo>
                <a:lnTo>
                  <a:pt x="691" y="818"/>
                </a:lnTo>
                <a:lnTo>
                  <a:pt x="682" y="808"/>
                </a:lnTo>
                <a:lnTo>
                  <a:pt x="681" y="806"/>
                </a:lnTo>
                <a:lnTo>
                  <a:pt x="681" y="805"/>
                </a:lnTo>
                <a:lnTo>
                  <a:pt x="681" y="804"/>
                </a:lnTo>
                <a:lnTo>
                  <a:pt x="682" y="803"/>
                </a:lnTo>
                <a:lnTo>
                  <a:pt x="687" y="803"/>
                </a:lnTo>
                <a:lnTo>
                  <a:pt x="694" y="804"/>
                </a:lnTo>
                <a:lnTo>
                  <a:pt x="703" y="806"/>
                </a:lnTo>
                <a:lnTo>
                  <a:pt x="715" y="810"/>
                </a:lnTo>
                <a:lnTo>
                  <a:pt x="727" y="816"/>
                </a:lnTo>
                <a:lnTo>
                  <a:pt x="742" y="823"/>
                </a:lnTo>
                <a:lnTo>
                  <a:pt x="757" y="831"/>
                </a:lnTo>
                <a:lnTo>
                  <a:pt x="774" y="841"/>
                </a:lnTo>
                <a:lnTo>
                  <a:pt x="791" y="853"/>
                </a:lnTo>
                <a:lnTo>
                  <a:pt x="808" y="865"/>
                </a:lnTo>
                <a:lnTo>
                  <a:pt x="824" y="880"/>
                </a:lnTo>
                <a:lnTo>
                  <a:pt x="841" y="896"/>
                </a:lnTo>
                <a:lnTo>
                  <a:pt x="857" y="914"/>
                </a:lnTo>
                <a:lnTo>
                  <a:pt x="873" y="933"/>
                </a:lnTo>
                <a:lnTo>
                  <a:pt x="884" y="952"/>
                </a:lnTo>
                <a:lnTo>
                  <a:pt x="895" y="973"/>
                </a:lnTo>
                <a:lnTo>
                  <a:pt x="905" y="994"/>
                </a:lnTo>
                <a:lnTo>
                  <a:pt x="914" y="1016"/>
                </a:lnTo>
                <a:lnTo>
                  <a:pt x="921" y="1041"/>
                </a:lnTo>
                <a:lnTo>
                  <a:pt x="926" y="1066"/>
                </a:lnTo>
                <a:lnTo>
                  <a:pt x="931" y="1093"/>
                </a:lnTo>
                <a:lnTo>
                  <a:pt x="932" y="1122"/>
                </a:lnTo>
                <a:lnTo>
                  <a:pt x="932" y="1140"/>
                </a:lnTo>
                <a:lnTo>
                  <a:pt x="931" y="1158"/>
                </a:lnTo>
                <a:lnTo>
                  <a:pt x="928" y="1176"/>
                </a:lnTo>
                <a:lnTo>
                  <a:pt x="925" y="1194"/>
                </a:lnTo>
                <a:lnTo>
                  <a:pt x="922" y="1212"/>
                </a:lnTo>
                <a:lnTo>
                  <a:pt x="916" y="1230"/>
                </a:lnTo>
                <a:lnTo>
                  <a:pt x="909" y="1248"/>
                </a:lnTo>
                <a:lnTo>
                  <a:pt x="902" y="1264"/>
                </a:lnTo>
                <a:lnTo>
                  <a:pt x="893" y="1282"/>
                </a:lnTo>
                <a:lnTo>
                  <a:pt x="884" y="1299"/>
                </a:lnTo>
                <a:lnTo>
                  <a:pt x="873" y="1315"/>
                </a:lnTo>
                <a:lnTo>
                  <a:pt x="861" y="1330"/>
                </a:lnTo>
                <a:lnTo>
                  <a:pt x="848" y="1346"/>
                </a:lnTo>
                <a:lnTo>
                  <a:pt x="834" y="1360"/>
                </a:lnTo>
                <a:lnTo>
                  <a:pt x="819" y="1375"/>
                </a:lnTo>
                <a:lnTo>
                  <a:pt x="803" y="1388"/>
                </a:lnTo>
                <a:close/>
                <a:moveTo>
                  <a:pt x="1201" y="1069"/>
                </a:moveTo>
                <a:lnTo>
                  <a:pt x="1199" y="1082"/>
                </a:lnTo>
                <a:lnTo>
                  <a:pt x="1197" y="1097"/>
                </a:lnTo>
                <a:lnTo>
                  <a:pt x="1193" y="1110"/>
                </a:lnTo>
                <a:lnTo>
                  <a:pt x="1190" y="1122"/>
                </a:lnTo>
                <a:lnTo>
                  <a:pt x="1186" y="1136"/>
                </a:lnTo>
                <a:lnTo>
                  <a:pt x="1181" y="1148"/>
                </a:lnTo>
                <a:lnTo>
                  <a:pt x="1176" y="1159"/>
                </a:lnTo>
                <a:lnTo>
                  <a:pt x="1170" y="1172"/>
                </a:lnTo>
                <a:lnTo>
                  <a:pt x="1157" y="1193"/>
                </a:lnTo>
                <a:lnTo>
                  <a:pt x="1143" y="1214"/>
                </a:lnTo>
                <a:lnTo>
                  <a:pt x="1126" y="1233"/>
                </a:lnTo>
                <a:lnTo>
                  <a:pt x="1110" y="1252"/>
                </a:lnTo>
                <a:lnTo>
                  <a:pt x="1092" y="1269"/>
                </a:lnTo>
                <a:lnTo>
                  <a:pt x="1073" y="1286"/>
                </a:lnTo>
                <a:lnTo>
                  <a:pt x="1053" y="1300"/>
                </a:lnTo>
                <a:lnTo>
                  <a:pt x="1032" y="1315"/>
                </a:lnTo>
                <a:lnTo>
                  <a:pt x="1012" y="1328"/>
                </a:lnTo>
                <a:lnTo>
                  <a:pt x="991" y="1340"/>
                </a:lnTo>
                <a:lnTo>
                  <a:pt x="971" y="1353"/>
                </a:lnTo>
                <a:lnTo>
                  <a:pt x="951" y="1363"/>
                </a:lnTo>
                <a:lnTo>
                  <a:pt x="960" y="1350"/>
                </a:lnTo>
                <a:lnTo>
                  <a:pt x="969" y="1338"/>
                </a:lnTo>
                <a:lnTo>
                  <a:pt x="978" y="1325"/>
                </a:lnTo>
                <a:lnTo>
                  <a:pt x="985" y="1312"/>
                </a:lnTo>
                <a:lnTo>
                  <a:pt x="993" y="1299"/>
                </a:lnTo>
                <a:lnTo>
                  <a:pt x="1000" y="1284"/>
                </a:lnTo>
                <a:lnTo>
                  <a:pt x="1006" y="1271"/>
                </a:lnTo>
                <a:lnTo>
                  <a:pt x="1011" y="1256"/>
                </a:lnTo>
                <a:lnTo>
                  <a:pt x="1018" y="1235"/>
                </a:lnTo>
                <a:lnTo>
                  <a:pt x="1023" y="1214"/>
                </a:lnTo>
                <a:lnTo>
                  <a:pt x="1028" y="1192"/>
                </a:lnTo>
                <a:lnTo>
                  <a:pt x="1030" y="1169"/>
                </a:lnTo>
                <a:lnTo>
                  <a:pt x="1032" y="1147"/>
                </a:lnTo>
                <a:lnTo>
                  <a:pt x="1032" y="1125"/>
                </a:lnTo>
                <a:lnTo>
                  <a:pt x="1031" y="1102"/>
                </a:lnTo>
                <a:lnTo>
                  <a:pt x="1029" y="1080"/>
                </a:lnTo>
                <a:lnTo>
                  <a:pt x="1026" y="1059"/>
                </a:lnTo>
                <a:lnTo>
                  <a:pt x="1021" y="1036"/>
                </a:lnTo>
                <a:lnTo>
                  <a:pt x="1016" y="1015"/>
                </a:lnTo>
                <a:lnTo>
                  <a:pt x="1009" y="994"/>
                </a:lnTo>
                <a:lnTo>
                  <a:pt x="1000" y="973"/>
                </a:lnTo>
                <a:lnTo>
                  <a:pt x="991" y="952"/>
                </a:lnTo>
                <a:lnTo>
                  <a:pt x="981" y="932"/>
                </a:lnTo>
                <a:lnTo>
                  <a:pt x="969" y="912"/>
                </a:lnTo>
                <a:lnTo>
                  <a:pt x="960" y="899"/>
                </a:lnTo>
                <a:lnTo>
                  <a:pt x="950" y="884"/>
                </a:lnTo>
                <a:lnTo>
                  <a:pt x="938" y="871"/>
                </a:lnTo>
                <a:lnTo>
                  <a:pt x="927" y="858"/>
                </a:lnTo>
                <a:lnTo>
                  <a:pt x="916" y="846"/>
                </a:lnTo>
                <a:lnTo>
                  <a:pt x="904" y="835"/>
                </a:lnTo>
                <a:lnTo>
                  <a:pt x="892" y="824"/>
                </a:lnTo>
                <a:lnTo>
                  <a:pt x="878" y="813"/>
                </a:lnTo>
                <a:lnTo>
                  <a:pt x="865" y="803"/>
                </a:lnTo>
                <a:lnTo>
                  <a:pt x="851" y="794"/>
                </a:lnTo>
                <a:lnTo>
                  <a:pt x="837" y="785"/>
                </a:lnTo>
                <a:lnTo>
                  <a:pt x="822" y="777"/>
                </a:lnTo>
                <a:lnTo>
                  <a:pt x="807" y="770"/>
                </a:lnTo>
                <a:lnTo>
                  <a:pt x="791" y="763"/>
                </a:lnTo>
                <a:lnTo>
                  <a:pt x="775" y="758"/>
                </a:lnTo>
                <a:lnTo>
                  <a:pt x="758" y="753"/>
                </a:lnTo>
                <a:lnTo>
                  <a:pt x="746" y="750"/>
                </a:lnTo>
                <a:lnTo>
                  <a:pt x="733" y="747"/>
                </a:lnTo>
                <a:lnTo>
                  <a:pt x="718" y="744"/>
                </a:lnTo>
                <a:lnTo>
                  <a:pt x="706" y="743"/>
                </a:lnTo>
                <a:lnTo>
                  <a:pt x="704" y="743"/>
                </a:lnTo>
                <a:lnTo>
                  <a:pt x="703" y="742"/>
                </a:lnTo>
                <a:lnTo>
                  <a:pt x="701" y="741"/>
                </a:lnTo>
                <a:lnTo>
                  <a:pt x="701" y="740"/>
                </a:lnTo>
                <a:lnTo>
                  <a:pt x="705" y="737"/>
                </a:lnTo>
                <a:lnTo>
                  <a:pt x="710" y="732"/>
                </a:lnTo>
                <a:lnTo>
                  <a:pt x="719" y="728"/>
                </a:lnTo>
                <a:lnTo>
                  <a:pt x="729" y="722"/>
                </a:lnTo>
                <a:lnTo>
                  <a:pt x="743" y="718"/>
                </a:lnTo>
                <a:lnTo>
                  <a:pt x="758" y="712"/>
                </a:lnTo>
                <a:lnTo>
                  <a:pt x="775" y="706"/>
                </a:lnTo>
                <a:lnTo>
                  <a:pt x="793" y="702"/>
                </a:lnTo>
                <a:lnTo>
                  <a:pt x="813" y="699"/>
                </a:lnTo>
                <a:lnTo>
                  <a:pt x="834" y="695"/>
                </a:lnTo>
                <a:lnTo>
                  <a:pt x="857" y="694"/>
                </a:lnTo>
                <a:lnTo>
                  <a:pt x="880" y="694"/>
                </a:lnTo>
                <a:lnTo>
                  <a:pt x="904" y="695"/>
                </a:lnTo>
                <a:lnTo>
                  <a:pt x="928" y="699"/>
                </a:lnTo>
                <a:lnTo>
                  <a:pt x="950" y="703"/>
                </a:lnTo>
                <a:lnTo>
                  <a:pt x="972" y="710"/>
                </a:lnTo>
                <a:lnTo>
                  <a:pt x="994" y="718"/>
                </a:lnTo>
                <a:lnTo>
                  <a:pt x="1017" y="728"/>
                </a:lnTo>
                <a:lnTo>
                  <a:pt x="1039" y="739"/>
                </a:lnTo>
                <a:lnTo>
                  <a:pt x="1060" y="753"/>
                </a:lnTo>
                <a:lnTo>
                  <a:pt x="1083" y="770"/>
                </a:lnTo>
                <a:lnTo>
                  <a:pt x="1104" y="789"/>
                </a:lnTo>
                <a:lnTo>
                  <a:pt x="1117" y="801"/>
                </a:lnTo>
                <a:lnTo>
                  <a:pt x="1129" y="816"/>
                </a:lnTo>
                <a:lnTo>
                  <a:pt x="1141" y="829"/>
                </a:lnTo>
                <a:lnTo>
                  <a:pt x="1151" y="845"/>
                </a:lnTo>
                <a:lnTo>
                  <a:pt x="1160" y="861"/>
                </a:lnTo>
                <a:lnTo>
                  <a:pt x="1169" y="877"/>
                </a:lnTo>
                <a:lnTo>
                  <a:pt x="1177" y="894"/>
                </a:lnTo>
                <a:lnTo>
                  <a:pt x="1183" y="912"/>
                </a:lnTo>
                <a:lnTo>
                  <a:pt x="1190" y="930"/>
                </a:lnTo>
                <a:lnTo>
                  <a:pt x="1195" y="948"/>
                </a:lnTo>
                <a:lnTo>
                  <a:pt x="1198" y="967"/>
                </a:lnTo>
                <a:lnTo>
                  <a:pt x="1201" y="987"/>
                </a:lnTo>
                <a:lnTo>
                  <a:pt x="1202" y="1007"/>
                </a:lnTo>
                <a:lnTo>
                  <a:pt x="1204" y="1027"/>
                </a:lnTo>
                <a:lnTo>
                  <a:pt x="1204" y="1047"/>
                </a:lnTo>
                <a:lnTo>
                  <a:pt x="1201" y="1069"/>
                </a:lnTo>
                <a:close/>
                <a:moveTo>
                  <a:pt x="959" y="0"/>
                </a:moveTo>
                <a:lnTo>
                  <a:pt x="899" y="400"/>
                </a:lnTo>
                <a:lnTo>
                  <a:pt x="879" y="381"/>
                </a:lnTo>
                <a:lnTo>
                  <a:pt x="870" y="443"/>
                </a:lnTo>
                <a:lnTo>
                  <a:pt x="860" y="425"/>
                </a:lnTo>
                <a:lnTo>
                  <a:pt x="842" y="443"/>
                </a:lnTo>
                <a:lnTo>
                  <a:pt x="812" y="363"/>
                </a:lnTo>
                <a:lnTo>
                  <a:pt x="780" y="392"/>
                </a:lnTo>
                <a:lnTo>
                  <a:pt x="780" y="408"/>
                </a:lnTo>
                <a:lnTo>
                  <a:pt x="779" y="425"/>
                </a:lnTo>
                <a:lnTo>
                  <a:pt x="777" y="444"/>
                </a:lnTo>
                <a:lnTo>
                  <a:pt x="775" y="463"/>
                </a:lnTo>
                <a:lnTo>
                  <a:pt x="770" y="505"/>
                </a:lnTo>
                <a:lnTo>
                  <a:pt x="761" y="551"/>
                </a:lnTo>
                <a:lnTo>
                  <a:pt x="755" y="574"/>
                </a:lnTo>
                <a:lnTo>
                  <a:pt x="748" y="598"/>
                </a:lnTo>
                <a:lnTo>
                  <a:pt x="742" y="623"/>
                </a:lnTo>
                <a:lnTo>
                  <a:pt x="734" y="647"/>
                </a:lnTo>
                <a:lnTo>
                  <a:pt x="726" y="671"/>
                </a:lnTo>
                <a:lnTo>
                  <a:pt x="717" y="695"/>
                </a:lnTo>
                <a:lnTo>
                  <a:pt x="707" y="719"/>
                </a:lnTo>
                <a:lnTo>
                  <a:pt x="697" y="741"/>
                </a:lnTo>
                <a:lnTo>
                  <a:pt x="705" y="734"/>
                </a:lnTo>
                <a:lnTo>
                  <a:pt x="705" y="733"/>
                </a:lnTo>
                <a:lnTo>
                  <a:pt x="706" y="733"/>
                </a:lnTo>
                <a:lnTo>
                  <a:pt x="722" y="704"/>
                </a:lnTo>
                <a:lnTo>
                  <a:pt x="737" y="674"/>
                </a:lnTo>
                <a:lnTo>
                  <a:pt x="753" y="642"/>
                </a:lnTo>
                <a:lnTo>
                  <a:pt x="766" y="609"/>
                </a:lnTo>
                <a:lnTo>
                  <a:pt x="780" y="574"/>
                </a:lnTo>
                <a:lnTo>
                  <a:pt x="792" y="538"/>
                </a:lnTo>
                <a:lnTo>
                  <a:pt x="803" y="501"/>
                </a:lnTo>
                <a:lnTo>
                  <a:pt x="814" y="462"/>
                </a:lnTo>
                <a:lnTo>
                  <a:pt x="854" y="667"/>
                </a:lnTo>
                <a:lnTo>
                  <a:pt x="866" y="666"/>
                </a:lnTo>
                <a:lnTo>
                  <a:pt x="878" y="666"/>
                </a:lnTo>
                <a:lnTo>
                  <a:pt x="893" y="665"/>
                </a:lnTo>
                <a:lnTo>
                  <a:pt x="906" y="665"/>
                </a:lnTo>
                <a:lnTo>
                  <a:pt x="954" y="190"/>
                </a:lnTo>
                <a:lnTo>
                  <a:pt x="974" y="667"/>
                </a:lnTo>
                <a:lnTo>
                  <a:pt x="975" y="675"/>
                </a:lnTo>
                <a:lnTo>
                  <a:pt x="998" y="681"/>
                </a:lnTo>
                <a:lnTo>
                  <a:pt x="1019" y="689"/>
                </a:lnTo>
                <a:lnTo>
                  <a:pt x="1041" y="699"/>
                </a:lnTo>
                <a:lnTo>
                  <a:pt x="1064" y="710"/>
                </a:lnTo>
                <a:lnTo>
                  <a:pt x="1081" y="505"/>
                </a:lnTo>
                <a:lnTo>
                  <a:pt x="1558" y="456"/>
                </a:lnTo>
                <a:lnTo>
                  <a:pt x="1056" y="454"/>
                </a:lnTo>
                <a:lnTo>
                  <a:pt x="1034" y="534"/>
                </a:lnTo>
                <a:lnTo>
                  <a:pt x="959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106" name="Freeform 10"/>
          <p:cNvSpPr>
            <a:spLocks/>
          </p:cNvSpPr>
          <p:nvPr/>
        </p:nvSpPr>
        <p:spPr bwMode="auto">
          <a:xfrm>
            <a:off x="239184" y="5805488"/>
            <a:ext cx="685800" cy="577850"/>
          </a:xfrm>
          <a:custGeom>
            <a:avLst/>
            <a:gdLst/>
            <a:ahLst/>
            <a:cxnLst>
              <a:cxn ang="0">
                <a:pos x="746" y="2"/>
              </a:cxn>
              <a:cxn ang="0">
                <a:pos x="831" y="12"/>
              </a:cxn>
              <a:cxn ang="0">
                <a:pos x="913" y="32"/>
              </a:cxn>
              <a:cxn ang="0">
                <a:pos x="991" y="61"/>
              </a:cxn>
              <a:cxn ang="0">
                <a:pos x="982" y="94"/>
              </a:cxn>
              <a:cxn ang="0">
                <a:pos x="908" y="92"/>
              </a:cxn>
              <a:cxn ang="0">
                <a:pos x="809" y="106"/>
              </a:cxn>
              <a:cxn ang="0">
                <a:pos x="715" y="138"/>
              </a:cxn>
              <a:cxn ang="0">
                <a:pos x="631" y="187"/>
              </a:cxn>
              <a:cxn ang="0">
                <a:pos x="558" y="251"/>
              </a:cxn>
              <a:cxn ang="0">
                <a:pos x="498" y="328"/>
              </a:cxn>
              <a:cxn ang="0">
                <a:pos x="454" y="416"/>
              </a:cxn>
              <a:cxn ang="0">
                <a:pos x="428" y="514"/>
              </a:cxn>
              <a:cxn ang="0">
                <a:pos x="421" y="618"/>
              </a:cxn>
              <a:cxn ang="0">
                <a:pos x="435" y="720"/>
              </a:cxn>
              <a:cxn ang="0">
                <a:pos x="470" y="815"/>
              </a:cxn>
              <a:cxn ang="0">
                <a:pos x="523" y="902"/>
              </a:cxn>
              <a:cxn ang="0">
                <a:pos x="584" y="988"/>
              </a:cxn>
              <a:cxn ang="0">
                <a:pos x="532" y="1029"/>
              </a:cxn>
              <a:cxn ang="0">
                <a:pos x="454" y="1020"/>
              </a:cxn>
              <a:cxn ang="0">
                <a:pos x="382" y="930"/>
              </a:cxn>
              <a:cxn ang="0">
                <a:pos x="328" y="824"/>
              </a:cxn>
              <a:cxn ang="0">
                <a:pos x="298" y="709"/>
              </a:cxn>
              <a:cxn ang="0">
                <a:pos x="292" y="587"/>
              </a:cxn>
              <a:cxn ang="0">
                <a:pos x="311" y="474"/>
              </a:cxn>
              <a:cxn ang="0">
                <a:pos x="351" y="372"/>
              </a:cxn>
              <a:cxn ang="0">
                <a:pos x="410" y="279"/>
              </a:cxn>
              <a:cxn ang="0">
                <a:pos x="485" y="199"/>
              </a:cxn>
              <a:cxn ang="0">
                <a:pos x="573" y="137"/>
              </a:cxn>
              <a:cxn ang="0">
                <a:pos x="671" y="91"/>
              </a:cxn>
              <a:cxn ang="0">
                <a:pos x="780" y="64"/>
              </a:cxn>
              <a:cxn ang="0">
                <a:pos x="894" y="61"/>
              </a:cxn>
              <a:cxn ang="0">
                <a:pos x="931" y="64"/>
              </a:cxn>
              <a:cxn ang="0">
                <a:pos x="842" y="52"/>
              </a:cxn>
              <a:cxn ang="0">
                <a:pos x="716" y="56"/>
              </a:cxn>
              <a:cxn ang="0">
                <a:pos x="596" y="85"/>
              </a:cxn>
              <a:cxn ang="0">
                <a:pos x="486" y="137"/>
              </a:cxn>
              <a:cxn ang="0">
                <a:pos x="387" y="207"/>
              </a:cxn>
              <a:cxn ang="0">
                <a:pos x="305" y="294"/>
              </a:cxn>
              <a:cxn ang="0">
                <a:pos x="240" y="397"/>
              </a:cxn>
              <a:cxn ang="0">
                <a:pos x="195" y="512"/>
              </a:cxn>
              <a:cxn ang="0">
                <a:pos x="175" y="638"/>
              </a:cxn>
              <a:cxn ang="0">
                <a:pos x="179" y="765"/>
              </a:cxn>
              <a:cxn ang="0">
                <a:pos x="207" y="885"/>
              </a:cxn>
              <a:cxn ang="0">
                <a:pos x="259" y="994"/>
              </a:cxn>
              <a:cxn ang="0">
                <a:pos x="329" y="1093"/>
              </a:cxn>
              <a:cxn ang="0">
                <a:pos x="253" y="1085"/>
              </a:cxn>
              <a:cxn ang="0">
                <a:pos x="180" y="1063"/>
              </a:cxn>
              <a:cxn ang="0">
                <a:pos x="113" y="1025"/>
              </a:cxn>
              <a:cxn ang="0">
                <a:pos x="53" y="969"/>
              </a:cxn>
              <a:cxn ang="0">
                <a:pos x="25" y="884"/>
              </a:cxn>
              <a:cxn ang="0">
                <a:pos x="8" y="798"/>
              </a:cxn>
              <a:cxn ang="0">
                <a:pos x="1" y="713"/>
              </a:cxn>
              <a:cxn ang="0">
                <a:pos x="5" y="630"/>
              </a:cxn>
              <a:cxn ang="0">
                <a:pos x="29" y="507"/>
              </a:cxn>
              <a:cxn ang="0">
                <a:pos x="78" y="391"/>
              </a:cxn>
              <a:cxn ang="0">
                <a:pos x="145" y="284"/>
              </a:cxn>
              <a:cxn ang="0">
                <a:pos x="231" y="189"/>
              </a:cxn>
              <a:cxn ang="0">
                <a:pos x="326" y="114"/>
              </a:cxn>
              <a:cxn ang="0">
                <a:pos x="434" y="56"/>
              </a:cxn>
              <a:cxn ang="0">
                <a:pos x="554" y="17"/>
              </a:cxn>
              <a:cxn ang="0">
                <a:pos x="680" y="0"/>
              </a:cxn>
            </a:cxnLst>
            <a:rect l="0" t="0" r="r" b="b"/>
            <a:pathLst>
              <a:path w="1010" h="1093">
                <a:moveTo>
                  <a:pt x="680" y="0"/>
                </a:moveTo>
                <a:lnTo>
                  <a:pt x="703" y="0"/>
                </a:lnTo>
                <a:lnTo>
                  <a:pt x="725" y="0"/>
                </a:lnTo>
                <a:lnTo>
                  <a:pt x="746" y="2"/>
                </a:lnTo>
                <a:lnTo>
                  <a:pt x="767" y="3"/>
                </a:lnTo>
                <a:lnTo>
                  <a:pt x="789" y="5"/>
                </a:lnTo>
                <a:lnTo>
                  <a:pt x="810" y="8"/>
                </a:lnTo>
                <a:lnTo>
                  <a:pt x="831" y="12"/>
                </a:lnTo>
                <a:lnTo>
                  <a:pt x="852" y="15"/>
                </a:lnTo>
                <a:lnTo>
                  <a:pt x="873" y="21"/>
                </a:lnTo>
                <a:lnTo>
                  <a:pt x="893" y="25"/>
                </a:lnTo>
                <a:lnTo>
                  <a:pt x="913" y="32"/>
                </a:lnTo>
                <a:lnTo>
                  <a:pt x="933" y="37"/>
                </a:lnTo>
                <a:lnTo>
                  <a:pt x="953" y="45"/>
                </a:lnTo>
                <a:lnTo>
                  <a:pt x="972" y="53"/>
                </a:lnTo>
                <a:lnTo>
                  <a:pt x="991" y="61"/>
                </a:lnTo>
                <a:lnTo>
                  <a:pt x="1010" y="70"/>
                </a:lnTo>
                <a:lnTo>
                  <a:pt x="1006" y="98"/>
                </a:lnTo>
                <a:lnTo>
                  <a:pt x="993" y="95"/>
                </a:lnTo>
                <a:lnTo>
                  <a:pt x="982" y="94"/>
                </a:lnTo>
                <a:lnTo>
                  <a:pt x="971" y="93"/>
                </a:lnTo>
                <a:lnTo>
                  <a:pt x="960" y="92"/>
                </a:lnTo>
                <a:lnTo>
                  <a:pt x="934" y="92"/>
                </a:lnTo>
                <a:lnTo>
                  <a:pt x="908" y="92"/>
                </a:lnTo>
                <a:lnTo>
                  <a:pt x="883" y="93"/>
                </a:lnTo>
                <a:lnTo>
                  <a:pt x="858" y="97"/>
                </a:lnTo>
                <a:lnTo>
                  <a:pt x="832" y="100"/>
                </a:lnTo>
                <a:lnTo>
                  <a:pt x="809" y="106"/>
                </a:lnTo>
                <a:lnTo>
                  <a:pt x="784" y="112"/>
                </a:lnTo>
                <a:lnTo>
                  <a:pt x="761" y="120"/>
                </a:lnTo>
                <a:lnTo>
                  <a:pt x="737" y="128"/>
                </a:lnTo>
                <a:lnTo>
                  <a:pt x="715" y="138"/>
                </a:lnTo>
                <a:lnTo>
                  <a:pt x="694" y="149"/>
                </a:lnTo>
                <a:lnTo>
                  <a:pt x="672" y="160"/>
                </a:lnTo>
                <a:lnTo>
                  <a:pt x="651" y="174"/>
                </a:lnTo>
                <a:lnTo>
                  <a:pt x="631" y="187"/>
                </a:lnTo>
                <a:lnTo>
                  <a:pt x="612" y="202"/>
                </a:lnTo>
                <a:lnTo>
                  <a:pt x="593" y="217"/>
                </a:lnTo>
                <a:lnTo>
                  <a:pt x="575" y="234"/>
                </a:lnTo>
                <a:lnTo>
                  <a:pt x="558" y="251"/>
                </a:lnTo>
                <a:lnTo>
                  <a:pt x="542" y="270"/>
                </a:lnTo>
                <a:lnTo>
                  <a:pt x="526" y="288"/>
                </a:lnTo>
                <a:lnTo>
                  <a:pt x="513" y="308"/>
                </a:lnTo>
                <a:lnTo>
                  <a:pt x="498" y="328"/>
                </a:lnTo>
                <a:lnTo>
                  <a:pt x="486" y="349"/>
                </a:lnTo>
                <a:lnTo>
                  <a:pt x="474" y="370"/>
                </a:lnTo>
                <a:lnTo>
                  <a:pt x="463" y="393"/>
                </a:lnTo>
                <a:lnTo>
                  <a:pt x="454" y="416"/>
                </a:lnTo>
                <a:lnTo>
                  <a:pt x="445" y="440"/>
                </a:lnTo>
                <a:lnTo>
                  <a:pt x="439" y="463"/>
                </a:lnTo>
                <a:lnTo>
                  <a:pt x="432" y="488"/>
                </a:lnTo>
                <a:lnTo>
                  <a:pt x="428" y="514"/>
                </a:lnTo>
                <a:lnTo>
                  <a:pt x="424" y="538"/>
                </a:lnTo>
                <a:lnTo>
                  <a:pt x="422" y="564"/>
                </a:lnTo>
                <a:lnTo>
                  <a:pt x="421" y="591"/>
                </a:lnTo>
                <a:lnTo>
                  <a:pt x="421" y="618"/>
                </a:lnTo>
                <a:lnTo>
                  <a:pt x="423" y="644"/>
                </a:lnTo>
                <a:lnTo>
                  <a:pt x="425" y="670"/>
                </a:lnTo>
                <a:lnTo>
                  <a:pt x="430" y="696"/>
                </a:lnTo>
                <a:lnTo>
                  <a:pt x="435" y="720"/>
                </a:lnTo>
                <a:lnTo>
                  <a:pt x="442" y="745"/>
                </a:lnTo>
                <a:lnTo>
                  <a:pt x="451" y="770"/>
                </a:lnTo>
                <a:lnTo>
                  <a:pt x="460" y="793"/>
                </a:lnTo>
                <a:lnTo>
                  <a:pt x="470" y="815"/>
                </a:lnTo>
                <a:lnTo>
                  <a:pt x="481" y="838"/>
                </a:lnTo>
                <a:lnTo>
                  <a:pt x="495" y="860"/>
                </a:lnTo>
                <a:lnTo>
                  <a:pt x="508" y="881"/>
                </a:lnTo>
                <a:lnTo>
                  <a:pt x="523" y="902"/>
                </a:lnTo>
                <a:lnTo>
                  <a:pt x="538" y="922"/>
                </a:lnTo>
                <a:lnTo>
                  <a:pt x="555" y="940"/>
                </a:lnTo>
                <a:lnTo>
                  <a:pt x="596" y="976"/>
                </a:lnTo>
                <a:lnTo>
                  <a:pt x="584" y="988"/>
                </a:lnTo>
                <a:lnTo>
                  <a:pt x="572" y="999"/>
                </a:lnTo>
                <a:lnTo>
                  <a:pt x="558" y="1010"/>
                </a:lnTo>
                <a:lnTo>
                  <a:pt x="545" y="1020"/>
                </a:lnTo>
                <a:lnTo>
                  <a:pt x="532" y="1029"/>
                </a:lnTo>
                <a:lnTo>
                  <a:pt x="518" y="1038"/>
                </a:lnTo>
                <a:lnTo>
                  <a:pt x="504" y="1047"/>
                </a:lnTo>
                <a:lnTo>
                  <a:pt x="489" y="1054"/>
                </a:lnTo>
                <a:lnTo>
                  <a:pt x="454" y="1020"/>
                </a:lnTo>
                <a:lnTo>
                  <a:pt x="434" y="999"/>
                </a:lnTo>
                <a:lnTo>
                  <a:pt x="415" y="976"/>
                </a:lnTo>
                <a:lnTo>
                  <a:pt x="397" y="953"/>
                </a:lnTo>
                <a:lnTo>
                  <a:pt x="382" y="930"/>
                </a:lnTo>
                <a:lnTo>
                  <a:pt x="366" y="904"/>
                </a:lnTo>
                <a:lnTo>
                  <a:pt x="353" y="878"/>
                </a:lnTo>
                <a:lnTo>
                  <a:pt x="339" y="852"/>
                </a:lnTo>
                <a:lnTo>
                  <a:pt x="328" y="824"/>
                </a:lnTo>
                <a:lnTo>
                  <a:pt x="319" y="796"/>
                </a:lnTo>
                <a:lnTo>
                  <a:pt x="310" y="769"/>
                </a:lnTo>
                <a:lnTo>
                  <a:pt x="303" y="739"/>
                </a:lnTo>
                <a:lnTo>
                  <a:pt x="298" y="709"/>
                </a:lnTo>
                <a:lnTo>
                  <a:pt x="294" y="679"/>
                </a:lnTo>
                <a:lnTo>
                  <a:pt x="292" y="649"/>
                </a:lnTo>
                <a:lnTo>
                  <a:pt x="291" y="619"/>
                </a:lnTo>
                <a:lnTo>
                  <a:pt x="292" y="587"/>
                </a:lnTo>
                <a:lnTo>
                  <a:pt x="296" y="558"/>
                </a:lnTo>
                <a:lnTo>
                  <a:pt x="299" y="530"/>
                </a:lnTo>
                <a:lnTo>
                  <a:pt x="305" y="502"/>
                </a:lnTo>
                <a:lnTo>
                  <a:pt x="311" y="474"/>
                </a:lnTo>
                <a:lnTo>
                  <a:pt x="320" y="448"/>
                </a:lnTo>
                <a:lnTo>
                  <a:pt x="329" y="422"/>
                </a:lnTo>
                <a:lnTo>
                  <a:pt x="340" y="396"/>
                </a:lnTo>
                <a:lnTo>
                  <a:pt x="351" y="372"/>
                </a:lnTo>
                <a:lnTo>
                  <a:pt x="365" y="347"/>
                </a:lnTo>
                <a:lnTo>
                  <a:pt x="378" y="324"/>
                </a:lnTo>
                <a:lnTo>
                  <a:pt x="394" y="301"/>
                </a:lnTo>
                <a:lnTo>
                  <a:pt x="410" y="279"/>
                </a:lnTo>
                <a:lnTo>
                  <a:pt x="428" y="258"/>
                </a:lnTo>
                <a:lnTo>
                  <a:pt x="445" y="237"/>
                </a:lnTo>
                <a:lnTo>
                  <a:pt x="464" y="218"/>
                </a:lnTo>
                <a:lnTo>
                  <a:pt x="485" y="199"/>
                </a:lnTo>
                <a:lnTo>
                  <a:pt x="506" y="183"/>
                </a:lnTo>
                <a:lnTo>
                  <a:pt x="527" y="166"/>
                </a:lnTo>
                <a:lnTo>
                  <a:pt x="549" y="150"/>
                </a:lnTo>
                <a:lnTo>
                  <a:pt x="573" y="137"/>
                </a:lnTo>
                <a:lnTo>
                  <a:pt x="596" y="123"/>
                </a:lnTo>
                <a:lnTo>
                  <a:pt x="621" y="111"/>
                </a:lnTo>
                <a:lnTo>
                  <a:pt x="646" y="100"/>
                </a:lnTo>
                <a:lnTo>
                  <a:pt x="671" y="91"/>
                </a:lnTo>
                <a:lnTo>
                  <a:pt x="698" y="82"/>
                </a:lnTo>
                <a:lnTo>
                  <a:pt x="725" y="75"/>
                </a:lnTo>
                <a:lnTo>
                  <a:pt x="752" y="69"/>
                </a:lnTo>
                <a:lnTo>
                  <a:pt x="780" y="64"/>
                </a:lnTo>
                <a:lnTo>
                  <a:pt x="808" y="61"/>
                </a:lnTo>
                <a:lnTo>
                  <a:pt x="836" y="60"/>
                </a:lnTo>
                <a:lnTo>
                  <a:pt x="865" y="60"/>
                </a:lnTo>
                <a:lnTo>
                  <a:pt x="894" y="61"/>
                </a:lnTo>
                <a:lnTo>
                  <a:pt x="903" y="61"/>
                </a:lnTo>
                <a:lnTo>
                  <a:pt x="913" y="62"/>
                </a:lnTo>
                <a:lnTo>
                  <a:pt x="922" y="63"/>
                </a:lnTo>
                <a:lnTo>
                  <a:pt x="931" y="64"/>
                </a:lnTo>
                <a:lnTo>
                  <a:pt x="909" y="60"/>
                </a:lnTo>
                <a:lnTo>
                  <a:pt x="887" y="56"/>
                </a:lnTo>
                <a:lnTo>
                  <a:pt x="866" y="54"/>
                </a:lnTo>
                <a:lnTo>
                  <a:pt x="842" y="52"/>
                </a:lnTo>
                <a:lnTo>
                  <a:pt x="811" y="51"/>
                </a:lnTo>
                <a:lnTo>
                  <a:pt x="779" y="51"/>
                </a:lnTo>
                <a:lnTo>
                  <a:pt x="747" y="53"/>
                </a:lnTo>
                <a:lnTo>
                  <a:pt x="716" y="56"/>
                </a:lnTo>
                <a:lnTo>
                  <a:pt x="685" y="62"/>
                </a:lnTo>
                <a:lnTo>
                  <a:pt x="655" y="69"/>
                </a:lnTo>
                <a:lnTo>
                  <a:pt x="625" y="76"/>
                </a:lnTo>
                <a:lnTo>
                  <a:pt x="596" y="85"/>
                </a:lnTo>
                <a:lnTo>
                  <a:pt x="567" y="97"/>
                </a:lnTo>
                <a:lnTo>
                  <a:pt x="539" y="109"/>
                </a:lnTo>
                <a:lnTo>
                  <a:pt x="513" y="122"/>
                </a:lnTo>
                <a:lnTo>
                  <a:pt x="486" y="137"/>
                </a:lnTo>
                <a:lnTo>
                  <a:pt x="460" y="152"/>
                </a:lnTo>
                <a:lnTo>
                  <a:pt x="435" y="169"/>
                </a:lnTo>
                <a:lnTo>
                  <a:pt x="411" y="187"/>
                </a:lnTo>
                <a:lnTo>
                  <a:pt x="387" y="207"/>
                </a:lnTo>
                <a:lnTo>
                  <a:pt x="365" y="227"/>
                </a:lnTo>
                <a:lnTo>
                  <a:pt x="344" y="249"/>
                </a:lnTo>
                <a:lnTo>
                  <a:pt x="324" y="271"/>
                </a:lnTo>
                <a:lnTo>
                  <a:pt x="305" y="294"/>
                </a:lnTo>
                <a:lnTo>
                  <a:pt x="287" y="319"/>
                </a:lnTo>
                <a:lnTo>
                  <a:pt x="270" y="345"/>
                </a:lnTo>
                <a:lnTo>
                  <a:pt x="254" y="370"/>
                </a:lnTo>
                <a:lnTo>
                  <a:pt x="240" y="397"/>
                </a:lnTo>
                <a:lnTo>
                  <a:pt x="226" y="425"/>
                </a:lnTo>
                <a:lnTo>
                  <a:pt x="215" y="453"/>
                </a:lnTo>
                <a:lnTo>
                  <a:pt x="205" y="483"/>
                </a:lnTo>
                <a:lnTo>
                  <a:pt x="195" y="512"/>
                </a:lnTo>
                <a:lnTo>
                  <a:pt x="188" y="544"/>
                </a:lnTo>
                <a:lnTo>
                  <a:pt x="182" y="574"/>
                </a:lnTo>
                <a:lnTo>
                  <a:pt x="177" y="606"/>
                </a:lnTo>
                <a:lnTo>
                  <a:pt x="175" y="638"/>
                </a:lnTo>
                <a:lnTo>
                  <a:pt x="174" y="670"/>
                </a:lnTo>
                <a:lnTo>
                  <a:pt x="174" y="703"/>
                </a:lnTo>
                <a:lnTo>
                  <a:pt x="176" y="734"/>
                </a:lnTo>
                <a:lnTo>
                  <a:pt x="179" y="765"/>
                </a:lnTo>
                <a:lnTo>
                  <a:pt x="184" y="795"/>
                </a:lnTo>
                <a:lnTo>
                  <a:pt x="190" y="826"/>
                </a:lnTo>
                <a:lnTo>
                  <a:pt x="198" y="856"/>
                </a:lnTo>
                <a:lnTo>
                  <a:pt x="207" y="885"/>
                </a:lnTo>
                <a:lnTo>
                  <a:pt x="218" y="913"/>
                </a:lnTo>
                <a:lnTo>
                  <a:pt x="231" y="941"/>
                </a:lnTo>
                <a:lnTo>
                  <a:pt x="244" y="968"/>
                </a:lnTo>
                <a:lnTo>
                  <a:pt x="259" y="994"/>
                </a:lnTo>
                <a:lnTo>
                  <a:pt x="274" y="1020"/>
                </a:lnTo>
                <a:lnTo>
                  <a:pt x="291" y="1045"/>
                </a:lnTo>
                <a:lnTo>
                  <a:pt x="309" y="1069"/>
                </a:lnTo>
                <a:lnTo>
                  <a:pt x="329" y="1093"/>
                </a:lnTo>
                <a:lnTo>
                  <a:pt x="310" y="1092"/>
                </a:lnTo>
                <a:lnTo>
                  <a:pt x="291" y="1091"/>
                </a:lnTo>
                <a:lnTo>
                  <a:pt x="272" y="1088"/>
                </a:lnTo>
                <a:lnTo>
                  <a:pt x="253" y="1085"/>
                </a:lnTo>
                <a:lnTo>
                  <a:pt x="235" y="1082"/>
                </a:lnTo>
                <a:lnTo>
                  <a:pt x="217" y="1076"/>
                </a:lnTo>
                <a:lnTo>
                  <a:pt x="198" y="1070"/>
                </a:lnTo>
                <a:lnTo>
                  <a:pt x="180" y="1063"/>
                </a:lnTo>
                <a:lnTo>
                  <a:pt x="164" y="1055"/>
                </a:lnTo>
                <a:lnTo>
                  <a:pt x="146" y="1046"/>
                </a:lnTo>
                <a:lnTo>
                  <a:pt x="129" y="1036"/>
                </a:lnTo>
                <a:lnTo>
                  <a:pt x="113" y="1025"/>
                </a:lnTo>
                <a:lnTo>
                  <a:pt x="98" y="1012"/>
                </a:lnTo>
                <a:lnTo>
                  <a:pt x="82" y="999"/>
                </a:lnTo>
                <a:lnTo>
                  <a:pt x="67" y="984"/>
                </a:lnTo>
                <a:lnTo>
                  <a:pt x="53" y="969"/>
                </a:lnTo>
                <a:lnTo>
                  <a:pt x="45" y="949"/>
                </a:lnTo>
                <a:lnTo>
                  <a:pt x="37" y="927"/>
                </a:lnTo>
                <a:lnTo>
                  <a:pt x="31" y="906"/>
                </a:lnTo>
                <a:lnTo>
                  <a:pt x="25" y="884"/>
                </a:lnTo>
                <a:lnTo>
                  <a:pt x="19" y="862"/>
                </a:lnTo>
                <a:lnTo>
                  <a:pt x="15" y="841"/>
                </a:lnTo>
                <a:lnTo>
                  <a:pt x="12" y="820"/>
                </a:lnTo>
                <a:lnTo>
                  <a:pt x="8" y="798"/>
                </a:lnTo>
                <a:lnTo>
                  <a:pt x="5" y="776"/>
                </a:lnTo>
                <a:lnTo>
                  <a:pt x="3" y="755"/>
                </a:lnTo>
                <a:lnTo>
                  <a:pt x="1" y="734"/>
                </a:lnTo>
                <a:lnTo>
                  <a:pt x="1" y="713"/>
                </a:lnTo>
                <a:lnTo>
                  <a:pt x="0" y="691"/>
                </a:lnTo>
                <a:lnTo>
                  <a:pt x="1" y="671"/>
                </a:lnTo>
                <a:lnTo>
                  <a:pt x="3" y="650"/>
                </a:lnTo>
                <a:lnTo>
                  <a:pt x="5" y="630"/>
                </a:lnTo>
                <a:lnTo>
                  <a:pt x="8" y="599"/>
                </a:lnTo>
                <a:lnTo>
                  <a:pt x="14" y="567"/>
                </a:lnTo>
                <a:lnTo>
                  <a:pt x="22" y="537"/>
                </a:lnTo>
                <a:lnTo>
                  <a:pt x="29" y="507"/>
                </a:lnTo>
                <a:lnTo>
                  <a:pt x="39" y="477"/>
                </a:lnTo>
                <a:lnTo>
                  <a:pt x="51" y="448"/>
                </a:lnTo>
                <a:lnTo>
                  <a:pt x="63" y="419"/>
                </a:lnTo>
                <a:lnTo>
                  <a:pt x="78" y="391"/>
                </a:lnTo>
                <a:lnTo>
                  <a:pt x="92" y="363"/>
                </a:lnTo>
                <a:lnTo>
                  <a:pt x="109" y="336"/>
                </a:lnTo>
                <a:lnTo>
                  <a:pt x="127" y="309"/>
                </a:lnTo>
                <a:lnTo>
                  <a:pt x="145" y="284"/>
                </a:lnTo>
                <a:lnTo>
                  <a:pt x="165" y="259"/>
                </a:lnTo>
                <a:lnTo>
                  <a:pt x="186" y="235"/>
                </a:lnTo>
                <a:lnTo>
                  <a:pt x="207" y="212"/>
                </a:lnTo>
                <a:lnTo>
                  <a:pt x="231" y="189"/>
                </a:lnTo>
                <a:lnTo>
                  <a:pt x="253" y="169"/>
                </a:lnTo>
                <a:lnTo>
                  <a:pt x="277" y="150"/>
                </a:lnTo>
                <a:lnTo>
                  <a:pt x="301" y="131"/>
                </a:lnTo>
                <a:lnTo>
                  <a:pt x="326" y="114"/>
                </a:lnTo>
                <a:lnTo>
                  <a:pt x="353" y="98"/>
                </a:lnTo>
                <a:lnTo>
                  <a:pt x="379" y="83"/>
                </a:lnTo>
                <a:lnTo>
                  <a:pt x="406" y="69"/>
                </a:lnTo>
                <a:lnTo>
                  <a:pt x="434" y="56"/>
                </a:lnTo>
                <a:lnTo>
                  <a:pt x="463" y="45"/>
                </a:lnTo>
                <a:lnTo>
                  <a:pt x="492" y="34"/>
                </a:lnTo>
                <a:lnTo>
                  <a:pt x="523" y="25"/>
                </a:lnTo>
                <a:lnTo>
                  <a:pt x="554" y="17"/>
                </a:lnTo>
                <a:lnTo>
                  <a:pt x="584" y="12"/>
                </a:lnTo>
                <a:lnTo>
                  <a:pt x="617" y="6"/>
                </a:lnTo>
                <a:lnTo>
                  <a:pt x="648" y="3"/>
                </a:lnTo>
                <a:lnTo>
                  <a:pt x="68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107" name="Freeform 11"/>
          <p:cNvSpPr>
            <a:spLocks/>
          </p:cNvSpPr>
          <p:nvPr/>
        </p:nvSpPr>
        <p:spPr bwMode="auto">
          <a:xfrm>
            <a:off x="579967" y="5853113"/>
            <a:ext cx="332317" cy="417512"/>
          </a:xfrm>
          <a:custGeom>
            <a:avLst/>
            <a:gdLst/>
            <a:ahLst/>
            <a:cxnLst>
              <a:cxn ang="0">
                <a:pos x="464" y="27"/>
              </a:cxn>
              <a:cxn ang="0">
                <a:pos x="424" y="34"/>
              </a:cxn>
              <a:cxn ang="0">
                <a:pos x="385" y="46"/>
              </a:cxn>
              <a:cxn ang="0">
                <a:pos x="348" y="61"/>
              </a:cxn>
              <a:cxn ang="0">
                <a:pos x="313" y="79"/>
              </a:cxn>
              <a:cxn ang="0">
                <a:pos x="279" y="100"/>
              </a:cxn>
              <a:cxn ang="0">
                <a:pos x="248" y="125"/>
              </a:cxn>
              <a:cxn ang="0">
                <a:pos x="220" y="152"/>
              </a:cxn>
              <a:cxn ang="0">
                <a:pos x="194" y="182"/>
              </a:cxn>
              <a:cxn ang="0">
                <a:pos x="171" y="213"/>
              </a:cxn>
              <a:cxn ang="0">
                <a:pos x="151" y="248"/>
              </a:cxn>
              <a:cxn ang="0">
                <a:pos x="134" y="284"/>
              </a:cxn>
              <a:cxn ang="0">
                <a:pos x="121" y="321"/>
              </a:cxn>
              <a:cxn ang="0">
                <a:pos x="111" y="360"/>
              </a:cxn>
              <a:cxn ang="0">
                <a:pos x="104" y="400"/>
              </a:cxn>
              <a:cxn ang="0">
                <a:pos x="102" y="441"/>
              </a:cxn>
              <a:cxn ang="0">
                <a:pos x="104" y="486"/>
              </a:cxn>
              <a:cxn ang="0">
                <a:pos x="113" y="538"/>
              </a:cxn>
              <a:cxn ang="0">
                <a:pos x="125" y="578"/>
              </a:cxn>
              <a:cxn ang="0">
                <a:pos x="136" y="605"/>
              </a:cxn>
              <a:cxn ang="0">
                <a:pos x="150" y="630"/>
              </a:cxn>
              <a:cxn ang="0">
                <a:pos x="166" y="656"/>
              </a:cxn>
              <a:cxn ang="0">
                <a:pos x="172" y="697"/>
              </a:cxn>
              <a:cxn ang="0">
                <a:pos x="162" y="744"/>
              </a:cxn>
              <a:cxn ang="0">
                <a:pos x="152" y="775"/>
              </a:cxn>
              <a:cxn ang="0">
                <a:pos x="124" y="766"/>
              </a:cxn>
              <a:cxn ang="0">
                <a:pos x="94" y="731"/>
              </a:cxn>
              <a:cxn ang="0">
                <a:pos x="68" y="693"/>
              </a:cxn>
              <a:cxn ang="0">
                <a:pos x="46" y="653"/>
              </a:cxn>
              <a:cxn ang="0">
                <a:pos x="28" y="611"/>
              </a:cxn>
              <a:cxn ang="0">
                <a:pos x="14" y="567"/>
              </a:cxn>
              <a:cxn ang="0">
                <a:pos x="4" y="521"/>
              </a:cxn>
              <a:cxn ang="0">
                <a:pos x="0" y="473"/>
              </a:cxn>
              <a:cxn ang="0">
                <a:pos x="1" y="425"/>
              </a:cxn>
              <a:cxn ang="0">
                <a:pos x="7" y="379"/>
              </a:cxn>
              <a:cxn ang="0">
                <a:pos x="16" y="334"/>
              </a:cxn>
              <a:cxn ang="0">
                <a:pos x="30" y="292"/>
              </a:cxn>
              <a:cxn ang="0">
                <a:pos x="48" y="250"/>
              </a:cxn>
              <a:cxn ang="0">
                <a:pos x="70" y="212"/>
              </a:cxn>
              <a:cxn ang="0">
                <a:pos x="95" y="176"/>
              </a:cxn>
              <a:cxn ang="0">
                <a:pos x="124" y="143"/>
              </a:cxn>
              <a:cxn ang="0">
                <a:pos x="155" y="113"/>
              </a:cxn>
              <a:cxn ang="0">
                <a:pos x="189" y="86"/>
              </a:cxn>
              <a:cxn ang="0">
                <a:pos x="226" y="61"/>
              </a:cxn>
              <a:cxn ang="0">
                <a:pos x="265" y="41"/>
              </a:cxn>
              <a:cxn ang="0">
                <a:pos x="306" y="24"/>
              </a:cxn>
              <a:cxn ang="0">
                <a:pos x="349" y="12"/>
              </a:cxn>
              <a:cxn ang="0">
                <a:pos x="392" y="3"/>
              </a:cxn>
              <a:cxn ang="0">
                <a:pos x="438" y="0"/>
              </a:cxn>
              <a:cxn ang="0">
                <a:pos x="485" y="0"/>
              </a:cxn>
              <a:cxn ang="0">
                <a:pos x="489" y="1"/>
              </a:cxn>
            </a:cxnLst>
            <a:rect l="0" t="0" r="r" b="b"/>
            <a:pathLst>
              <a:path w="489" h="788">
                <a:moveTo>
                  <a:pt x="485" y="24"/>
                </a:moveTo>
                <a:lnTo>
                  <a:pt x="464" y="27"/>
                </a:lnTo>
                <a:lnTo>
                  <a:pt x="444" y="30"/>
                </a:lnTo>
                <a:lnTo>
                  <a:pt x="424" y="34"/>
                </a:lnTo>
                <a:lnTo>
                  <a:pt x="405" y="40"/>
                </a:lnTo>
                <a:lnTo>
                  <a:pt x="385" y="46"/>
                </a:lnTo>
                <a:lnTo>
                  <a:pt x="367" y="53"/>
                </a:lnTo>
                <a:lnTo>
                  <a:pt x="348" y="61"/>
                </a:lnTo>
                <a:lnTo>
                  <a:pt x="330" y="70"/>
                </a:lnTo>
                <a:lnTo>
                  <a:pt x="313" y="79"/>
                </a:lnTo>
                <a:lnTo>
                  <a:pt x="296" y="89"/>
                </a:lnTo>
                <a:lnTo>
                  <a:pt x="279" y="100"/>
                </a:lnTo>
                <a:lnTo>
                  <a:pt x="264" y="113"/>
                </a:lnTo>
                <a:lnTo>
                  <a:pt x="248" y="125"/>
                </a:lnTo>
                <a:lnTo>
                  <a:pt x="234" y="138"/>
                </a:lnTo>
                <a:lnTo>
                  <a:pt x="220" y="152"/>
                </a:lnTo>
                <a:lnTo>
                  <a:pt x="207" y="166"/>
                </a:lnTo>
                <a:lnTo>
                  <a:pt x="194" y="182"/>
                </a:lnTo>
                <a:lnTo>
                  <a:pt x="182" y="198"/>
                </a:lnTo>
                <a:lnTo>
                  <a:pt x="171" y="213"/>
                </a:lnTo>
                <a:lnTo>
                  <a:pt x="161" y="230"/>
                </a:lnTo>
                <a:lnTo>
                  <a:pt x="151" y="248"/>
                </a:lnTo>
                <a:lnTo>
                  <a:pt x="142" y="265"/>
                </a:lnTo>
                <a:lnTo>
                  <a:pt x="134" y="284"/>
                </a:lnTo>
                <a:lnTo>
                  <a:pt x="126" y="302"/>
                </a:lnTo>
                <a:lnTo>
                  <a:pt x="121" y="321"/>
                </a:lnTo>
                <a:lnTo>
                  <a:pt x="115" y="340"/>
                </a:lnTo>
                <a:lnTo>
                  <a:pt x="111" y="360"/>
                </a:lnTo>
                <a:lnTo>
                  <a:pt x="106" y="380"/>
                </a:lnTo>
                <a:lnTo>
                  <a:pt x="104" y="400"/>
                </a:lnTo>
                <a:lnTo>
                  <a:pt x="103" y="420"/>
                </a:lnTo>
                <a:lnTo>
                  <a:pt x="102" y="441"/>
                </a:lnTo>
                <a:lnTo>
                  <a:pt x="102" y="463"/>
                </a:lnTo>
                <a:lnTo>
                  <a:pt x="104" y="486"/>
                </a:lnTo>
                <a:lnTo>
                  <a:pt x="107" y="512"/>
                </a:lnTo>
                <a:lnTo>
                  <a:pt x="113" y="538"/>
                </a:lnTo>
                <a:lnTo>
                  <a:pt x="121" y="564"/>
                </a:lnTo>
                <a:lnTo>
                  <a:pt x="125" y="578"/>
                </a:lnTo>
                <a:lnTo>
                  <a:pt x="131" y="591"/>
                </a:lnTo>
                <a:lnTo>
                  <a:pt x="136" y="605"/>
                </a:lnTo>
                <a:lnTo>
                  <a:pt x="143" y="618"/>
                </a:lnTo>
                <a:lnTo>
                  <a:pt x="150" y="630"/>
                </a:lnTo>
                <a:lnTo>
                  <a:pt x="158" y="644"/>
                </a:lnTo>
                <a:lnTo>
                  <a:pt x="166" y="656"/>
                </a:lnTo>
                <a:lnTo>
                  <a:pt x="175" y="668"/>
                </a:lnTo>
                <a:lnTo>
                  <a:pt x="172" y="697"/>
                </a:lnTo>
                <a:lnTo>
                  <a:pt x="165" y="728"/>
                </a:lnTo>
                <a:lnTo>
                  <a:pt x="162" y="744"/>
                </a:lnTo>
                <a:lnTo>
                  <a:pt x="156" y="759"/>
                </a:lnTo>
                <a:lnTo>
                  <a:pt x="152" y="775"/>
                </a:lnTo>
                <a:lnTo>
                  <a:pt x="146" y="788"/>
                </a:lnTo>
                <a:lnTo>
                  <a:pt x="124" y="766"/>
                </a:lnTo>
                <a:lnTo>
                  <a:pt x="108" y="749"/>
                </a:lnTo>
                <a:lnTo>
                  <a:pt x="94" y="731"/>
                </a:lnTo>
                <a:lnTo>
                  <a:pt x="80" y="712"/>
                </a:lnTo>
                <a:lnTo>
                  <a:pt x="68" y="693"/>
                </a:lnTo>
                <a:lnTo>
                  <a:pt x="57" y="674"/>
                </a:lnTo>
                <a:lnTo>
                  <a:pt x="46" y="653"/>
                </a:lnTo>
                <a:lnTo>
                  <a:pt x="37" y="633"/>
                </a:lnTo>
                <a:lnTo>
                  <a:pt x="28" y="611"/>
                </a:lnTo>
                <a:lnTo>
                  <a:pt x="20" y="589"/>
                </a:lnTo>
                <a:lnTo>
                  <a:pt x="14" y="567"/>
                </a:lnTo>
                <a:lnTo>
                  <a:pt x="9" y="543"/>
                </a:lnTo>
                <a:lnTo>
                  <a:pt x="4" y="521"/>
                </a:lnTo>
                <a:lnTo>
                  <a:pt x="2" y="497"/>
                </a:lnTo>
                <a:lnTo>
                  <a:pt x="0" y="473"/>
                </a:lnTo>
                <a:lnTo>
                  <a:pt x="0" y="449"/>
                </a:lnTo>
                <a:lnTo>
                  <a:pt x="1" y="425"/>
                </a:lnTo>
                <a:lnTo>
                  <a:pt x="3" y="401"/>
                </a:lnTo>
                <a:lnTo>
                  <a:pt x="7" y="379"/>
                </a:lnTo>
                <a:lnTo>
                  <a:pt x="11" y="356"/>
                </a:lnTo>
                <a:lnTo>
                  <a:pt x="16" y="334"/>
                </a:lnTo>
                <a:lnTo>
                  <a:pt x="22" y="313"/>
                </a:lnTo>
                <a:lnTo>
                  <a:pt x="30" y="292"/>
                </a:lnTo>
                <a:lnTo>
                  <a:pt x="39" y="270"/>
                </a:lnTo>
                <a:lnTo>
                  <a:pt x="48" y="250"/>
                </a:lnTo>
                <a:lnTo>
                  <a:pt x="58" y="231"/>
                </a:lnTo>
                <a:lnTo>
                  <a:pt x="70" y="212"/>
                </a:lnTo>
                <a:lnTo>
                  <a:pt x="83" y="194"/>
                </a:lnTo>
                <a:lnTo>
                  <a:pt x="95" y="176"/>
                </a:lnTo>
                <a:lnTo>
                  <a:pt x="109" y="160"/>
                </a:lnTo>
                <a:lnTo>
                  <a:pt x="124" y="143"/>
                </a:lnTo>
                <a:lnTo>
                  <a:pt x="139" y="127"/>
                </a:lnTo>
                <a:lnTo>
                  <a:pt x="155" y="113"/>
                </a:lnTo>
                <a:lnTo>
                  <a:pt x="172" y="98"/>
                </a:lnTo>
                <a:lnTo>
                  <a:pt x="189" y="86"/>
                </a:lnTo>
                <a:lnTo>
                  <a:pt x="208" y="72"/>
                </a:lnTo>
                <a:lnTo>
                  <a:pt x="226" y="61"/>
                </a:lnTo>
                <a:lnTo>
                  <a:pt x="245" y="51"/>
                </a:lnTo>
                <a:lnTo>
                  <a:pt x="265" y="41"/>
                </a:lnTo>
                <a:lnTo>
                  <a:pt x="285" y="32"/>
                </a:lnTo>
                <a:lnTo>
                  <a:pt x="306" y="24"/>
                </a:lnTo>
                <a:lnTo>
                  <a:pt x="328" y="18"/>
                </a:lnTo>
                <a:lnTo>
                  <a:pt x="349" y="12"/>
                </a:lnTo>
                <a:lnTo>
                  <a:pt x="370" y="8"/>
                </a:lnTo>
                <a:lnTo>
                  <a:pt x="392" y="3"/>
                </a:lnTo>
                <a:lnTo>
                  <a:pt x="416" y="1"/>
                </a:lnTo>
                <a:lnTo>
                  <a:pt x="438" y="0"/>
                </a:lnTo>
                <a:lnTo>
                  <a:pt x="462" y="0"/>
                </a:lnTo>
                <a:lnTo>
                  <a:pt x="485" y="0"/>
                </a:lnTo>
                <a:lnTo>
                  <a:pt x="486" y="1"/>
                </a:lnTo>
                <a:lnTo>
                  <a:pt x="489" y="1"/>
                </a:lnTo>
                <a:lnTo>
                  <a:pt x="485" y="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0.pn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in a suit&#10;&#10;AI-generated content may be incorrect.">
            <a:extLst>
              <a:ext uri="{FF2B5EF4-FFF2-40B4-BE49-F238E27FC236}">
                <a16:creationId xmlns:a16="http://schemas.microsoft.com/office/drawing/2014/main" id="{B54B096C-F79A-978A-6D02-B0E8AB4B5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12192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919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59A087E3-9B70-41DB-AC63-445CE172D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VARIABILIDAD DE LA GENERACIÓN RER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2F16D8F-C9A9-4DEC-B645-61C33A619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66995"/>
            <a:ext cx="9239249" cy="4114057"/>
          </a:xfrm>
          <a:prstGeom prst="rect">
            <a:avLst/>
          </a:prstGeom>
        </p:spPr>
      </p:pic>
      <p:pic>
        <p:nvPicPr>
          <p:cNvPr id="7" name="Picture 2" descr="No hay descripción alternativa para esta imagen">
            <a:extLst>
              <a:ext uri="{FF2B5EF4-FFF2-40B4-BE49-F238E27FC236}">
                <a16:creationId xmlns:a16="http://schemas.microsoft.com/office/drawing/2014/main" id="{58C1EBBD-C710-4314-AE2A-92F30239B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199" y="4486080"/>
            <a:ext cx="4114801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No hay descripción alternativa para esta imagen">
            <a:extLst>
              <a:ext uri="{FF2B5EF4-FFF2-40B4-BE49-F238E27FC236}">
                <a16:creationId xmlns:a16="http://schemas.microsoft.com/office/drawing/2014/main" id="{5DCA5401-DF9C-4367-948A-0B2C200941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3" t="12909" r="873" b="-7326"/>
          <a:stretch/>
        </p:blipFill>
        <p:spPr bwMode="auto">
          <a:xfrm>
            <a:off x="5391150" y="1119314"/>
            <a:ext cx="6543674" cy="402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9774BC6-27C3-4D21-B573-1D5CF1C8A333}"/>
              </a:ext>
            </a:extLst>
          </p:cNvPr>
          <p:cNvSpPr txBox="1"/>
          <p:nvPr/>
        </p:nvSpPr>
        <p:spPr>
          <a:xfrm>
            <a:off x="4238625" y="5052341"/>
            <a:ext cx="39338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Este gráfico es interesante, indica la gran variabilidad de la generación eólica diaria y como la solar fotovoltaica tiene mucha menos variabilidad diaria y su variabilidad es más estacional.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038601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59A087E3-9B70-41DB-AC63-445CE172D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392" y="87745"/>
            <a:ext cx="11712624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DIAGRAMA DE CARGA DIARIO CON ALTA PRESENCIA RER Y BATERIAS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No hay descripción alternativa para esta imagen">
            <a:extLst>
              <a:ext uri="{FF2B5EF4-FFF2-40B4-BE49-F238E27FC236}">
                <a16:creationId xmlns:a16="http://schemas.microsoft.com/office/drawing/2014/main" id="{DC0C713E-5406-4C88-8F31-A9BFBF6F3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1418086"/>
            <a:ext cx="10267950" cy="535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12A811F-0F6D-494E-AF05-DFC6EC9526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662" y="692696"/>
            <a:ext cx="3233514" cy="237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675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ES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</a:t>
            </a: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COE DE TECNOLOGÍAS DE GENERACIÓN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061FD4C0-5F82-427B-B499-637C98FDD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48" y="1048624"/>
            <a:ext cx="10103703" cy="580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4096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EXPANSIÓN DE LA GENERACIÓN FOTOVOLTAICA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463A226-1516-46FF-B99E-375335E715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961" y="690088"/>
            <a:ext cx="11217039" cy="615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85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EXPANSIÓN DE LA GENERACIÓN FOTOVOLTAICA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DAAD63C-3FCE-43C9-B420-CE7ED0586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901519"/>
            <a:ext cx="11712624" cy="591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168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EXPANSIÓN DE LA GENERACIÓN EÓLICA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FA3550B-4A0C-46C6-8C80-B2EEE8A59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02957"/>
            <a:ext cx="11064552" cy="607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542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EXPANSIÓN DE LA GENERACIÓN EÓLICA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9DAFEA1-4275-4E5D-901B-0347A6052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13" y="903649"/>
            <a:ext cx="12156478" cy="607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0859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EXPANSIÓN DE LA GENERACIÓN EÓLICA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FAAC4F8-40BF-4537-82F9-A50A4A088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5" y="812509"/>
            <a:ext cx="12065030" cy="602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655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EXPANSIÓN DE LA GENERACIÓN HIDROELÉCTRICA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9762074-C6B5-4371-87D0-E0F959A3D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5" y="584684"/>
            <a:ext cx="12065030" cy="602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958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EXPANSIÓN DE LA TRANSMISIÓN ELÉCTRICA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3281CE9-C8F9-4636-A877-10C6B4E5C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681326"/>
            <a:ext cx="10980880" cy="615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423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5524501" y="4143375"/>
            <a:ext cx="4678363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 anchorCtr="1"/>
          <a:lstStyle/>
          <a:p>
            <a:pPr algn="ctr"/>
            <a:r>
              <a:rPr lang="es-ES" sz="1600" b="1" dirty="0">
                <a:solidFill>
                  <a:schemeClr val="bg1"/>
                </a:solidFill>
              </a:rPr>
              <a:t>OCTUBRE  2025</a:t>
            </a:r>
          </a:p>
        </p:txBody>
      </p:sp>
      <p:sp>
        <p:nvSpPr>
          <p:cNvPr id="3075" name="4 Título"/>
          <p:cNvSpPr>
            <a:spLocks noGrp="1"/>
          </p:cNvSpPr>
          <p:nvPr>
            <p:ph type="ctrTitle" sz="quarter"/>
          </p:nvPr>
        </p:nvSpPr>
        <p:spPr>
          <a:xfrm>
            <a:off x="5595938" y="1143000"/>
            <a:ext cx="4892550" cy="1997968"/>
          </a:xfrm>
          <a:noFill/>
        </p:spPr>
        <p:txBody>
          <a:bodyPr/>
          <a:lstStyle/>
          <a:p>
            <a:pPr eaLnBrk="1" hangingPunct="1"/>
            <a:r>
              <a:rPr lang="es-ES" b="1" dirty="0"/>
              <a:t>MARCO GENERAL DEL SECTOR ELÉCTRICO EN EL PERÚ</a:t>
            </a:r>
            <a:br>
              <a:rPr lang="es-ES" b="1" dirty="0"/>
            </a:br>
            <a:endParaRPr lang="es-ES" b="1" dirty="0"/>
          </a:p>
        </p:txBody>
      </p:sp>
      <p:sp>
        <p:nvSpPr>
          <p:cNvPr id="3076" name="5 Subtítulo"/>
          <p:cNvSpPr>
            <a:spLocks noGrp="1"/>
          </p:cNvSpPr>
          <p:nvPr>
            <p:ph type="subTitle" sz="quarter" idx="1"/>
          </p:nvPr>
        </p:nvSpPr>
        <p:spPr>
          <a:xfrm>
            <a:off x="4810125" y="3429000"/>
            <a:ext cx="6400800" cy="1214438"/>
          </a:xfrm>
          <a:noFill/>
        </p:spPr>
        <p:txBody>
          <a:bodyPr/>
          <a:lstStyle/>
          <a:p>
            <a:pPr eaLnBrk="1" hangingPunct="1"/>
            <a:r>
              <a:rPr lang="es-ES" b="1" dirty="0"/>
              <a:t>FORGEN 2025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EXPANSIÓN DE LA TRANSMISIÓN ELÉCTRICA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C4670C9-18C5-4461-831A-CA456FF54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64" y="610249"/>
            <a:ext cx="12058933" cy="616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062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EXPANSIÓN DE LA TRANSMISIÓN ELÉCTRICA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4BAE6B2-B64E-4A16-B135-63D8BC611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33" y="584932"/>
            <a:ext cx="12058933" cy="616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945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44C1307-9AA2-4220-B0CD-235C3C871E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014"/>
          <a:stretch/>
        </p:blipFill>
        <p:spPr>
          <a:xfrm>
            <a:off x="119336" y="812993"/>
            <a:ext cx="6192688" cy="570914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07A69F0-0F63-44E8-BA15-3C763CE6C0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091"/>
          <a:stretch/>
        </p:blipFill>
        <p:spPr>
          <a:xfrm>
            <a:off x="6312024" y="812993"/>
            <a:ext cx="6120680" cy="556766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2F2898E-D51E-4D01-A8EA-74ECBA9DBF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4312" y="6372769"/>
            <a:ext cx="3287688" cy="485231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E57F35B5-709C-423F-9F74-7C35512F94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512" y="-19907"/>
            <a:ext cx="9865096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ES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PROYECTOS DE TRANSMISIÓN AL 2031.</a:t>
            </a:r>
          </a:p>
        </p:txBody>
      </p:sp>
    </p:spTree>
    <p:extLst>
      <p:ext uri="{BB962C8B-B14F-4D97-AF65-F5344CB8AC3E}">
        <p14:creationId xmlns:p14="http://schemas.microsoft.com/office/powerpoint/2010/main" val="12412046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2F740E7-544C-4CC4-8954-DFCCCC4501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81"/>
          <a:stretch/>
        </p:blipFill>
        <p:spPr>
          <a:xfrm>
            <a:off x="52559" y="972318"/>
            <a:ext cx="5982661" cy="585665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41145F7-E55A-4C2E-BC12-5F0509FA34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006"/>
          <a:stretch/>
        </p:blipFill>
        <p:spPr>
          <a:xfrm>
            <a:off x="6035220" y="943288"/>
            <a:ext cx="6104220" cy="5914712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05D22858-1A1A-4250-BF52-A47D0D9F2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512" y="-19907"/>
            <a:ext cx="9865096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ES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SOBRECARGA DE TRANSMISIÓN AL 2036.</a:t>
            </a:r>
          </a:p>
        </p:txBody>
      </p:sp>
    </p:spTree>
    <p:extLst>
      <p:ext uri="{BB962C8B-B14F-4D97-AF65-F5344CB8AC3E}">
        <p14:creationId xmlns:p14="http://schemas.microsoft.com/office/powerpoint/2010/main" val="3476820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512" y="-19907"/>
            <a:ext cx="9865096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ES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PROYECTOS Y AMPLIACIONES DE GRANDES CARGAS AL 2036.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25F24B8-1738-411E-9532-09FF4EB16E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489" y="751200"/>
            <a:ext cx="4545814" cy="343144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2DA9188-64CD-467C-973D-5707943225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1732"/>
          <a:stretch/>
        </p:blipFill>
        <p:spPr>
          <a:xfrm>
            <a:off x="1487488" y="4151778"/>
            <a:ext cx="4545813" cy="104492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416DC02-7544-4300-B5B3-7AD44F3D7F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795"/>
          <a:stretch/>
        </p:blipFill>
        <p:spPr>
          <a:xfrm>
            <a:off x="6027530" y="1119108"/>
            <a:ext cx="4591147" cy="269562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5E2734F-7A69-4438-A31E-BB517399BD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5280326"/>
            <a:ext cx="2952328" cy="1465877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D3F5FF5-31BE-4637-99AB-243B990218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1357" y="3855398"/>
            <a:ext cx="4591147" cy="279321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C5292E6-AC15-46D2-B7BE-17BCF760E5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3854" y="6395489"/>
            <a:ext cx="2376264" cy="35071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9CBBA3C-481C-4825-B701-85872419AD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1844"/>
          <a:stretch/>
        </p:blipFill>
        <p:spPr>
          <a:xfrm>
            <a:off x="6027530" y="785908"/>
            <a:ext cx="4536504" cy="27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8659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26300888-AEC8-445B-AFD1-208F9A4CB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ES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REQUERIMIENTO DE GENERACIÓN EFICIENTE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989376B-5166-4135-A0C4-1A858C4FE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188" y="3522192"/>
            <a:ext cx="6023811" cy="306650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B2D1614-BD03-4D37-B572-AD4B418069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2521" y="1028790"/>
            <a:ext cx="4649537" cy="222246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82CC56A-DAC9-4590-ABEF-96E78BB4BB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7035" y="6553662"/>
            <a:ext cx="2213617" cy="32670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8B8D5E4-F414-45D2-8549-D14110B050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82" y="3748816"/>
            <a:ext cx="5960832" cy="281882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9638A4D-A639-4F0C-A9AE-BB00CD2E20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015206"/>
            <a:ext cx="3762033" cy="236719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CE82FF6-B8F3-494D-A1ED-9F0152F590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2033" y="989614"/>
            <a:ext cx="3922150" cy="243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853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COSTOS DE INVERSIÓN POR TIPO DE GENERACIÓN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BAE589C-669E-4018-B2E3-F58CA50730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784" y="728743"/>
            <a:ext cx="5374105" cy="270025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E7BB021-EFC2-4F81-B437-C3A06CC74B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0" y="1447345"/>
            <a:ext cx="6208256" cy="424206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78508E3-5116-4F8D-9961-675BE8254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201" y="3346838"/>
            <a:ext cx="4346479" cy="351116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64F2B14-F6D5-4B41-B712-EB2C461F1E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8553" y="6064359"/>
            <a:ext cx="1555153" cy="41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85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8B12BA3-9D9C-42DC-BE49-A1FF9D6AB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9" y="764704"/>
            <a:ext cx="11650466" cy="593801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ADEA4A0-243B-4BD1-8996-413032925F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6319424"/>
            <a:ext cx="1555153" cy="418695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B6412F51-24DD-4B08-A2DF-B7D2465254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170996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COSTOS VARIABLES POR TIPO DE GENERACIÓN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980884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CAMBIOS REGULATORIOS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7F66A2F-58A5-4ACB-BEE0-0C101201D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723084"/>
            <a:ext cx="11501159" cy="635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2980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D7DAE5C-1B38-48EB-8E51-444A90679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680" y="908720"/>
            <a:ext cx="12192000" cy="5483659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54851A8-E742-4A66-BBF9-557B28661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CAMBIOS REGULATORIOS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55199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MERCADO ELÉCTRICO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9892071-388B-4A39-8FB0-9B12813262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91" r="23130" b="6802"/>
          <a:stretch/>
        </p:blipFill>
        <p:spPr>
          <a:xfrm>
            <a:off x="2351584" y="715435"/>
            <a:ext cx="8136904" cy="614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6392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CAMBIOS REGULATORIOS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9681E52-C16C-47BC-BFF9-A615C4D40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764704"/>
            <a:ext cx="11506944" cy="617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7855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ACE2BA-119F-4727-BECD-4CA0795E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CAMBIOS REGULATORIOS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86EFF78-EB57-4765-BF16-F473FE59B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33" y="1148986"/>
            <a:ext cx="11499619" cy="570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391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407078" y="2967335"/>
            <a:ext cx="33778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GRACIAS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E014EEE6-CE88-4C2F-9D5F-D50BFF333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MERCADO DE GENERACIÓN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969AC13-EC2C-4C23-9EAA-196BB66C54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47" y="560583"/>
            <a:ext cx="11930906" cy="573683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FC4574A-677C-42B4-8B05-0F17EEC89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729" y="3284984"/>
            <a:ext cx="2377646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5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5C7F30F-715E-4978-AE11-8FAB56B66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980728"/>
            <a:ext cx="8175445" cy="545639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0C3E51D-A369-4C37-B0BB-6AA5000870D9}"/>
              </a:ext>
            </a:extLst>
          </p:cNvPr>
          <p:cNvSpPr txBox="1"/>
          <p:nvPr/>
        </p:nvSpPr>
        <p:spPr>
          <a:xfrm>
            <a:off x="2423592" y="6021288"/>
            <a:ext cx="80314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chemeClr val="bg1"/>
                </a:solidFill>
              </a:rPr>
              <a:t>IMPORTANCIA DE CONTAR CON UN GREMIO DE GENERADORES PARA IMPULSAR LA INDUSTRIA</a:t>
            </a:r>
          </a:p>
          <a:p>
            <a:endParaRPr lang="es-PE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0B01F89-94AE-49C4-B81D-6E4F2B30D8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MERCADO DE GENERACIÓN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25608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28487" y="1088740"/>
            <a:ext cx="2736304" cy="249299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s-ES" sz="1200" dirty="0"/>
              <a:t>El 2023 los precios de la energía presentaron una marcada volatilidad, con un incremento sostenido desde mayo y máximos en agosto (170.17 USD/MWh) y septiembre (179.13 USD/MWh). El 2024 los costos marginales se mantuvieron relativamente estables, dentro de un rango de 26.57 a 42.10 USD/MWh. El 2025 los costos oscilan entre 20.99 y 34.58 USD/MWh, destacando abril (20.99 USD/MWh) como el mes con el menor precio registrado</a:t>
            </a:r>
            <a:endParaRPr lang="es-PE" sz="1200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168E79E1-AF43-49C6-BA8A-00B36EABA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COSTO MARGINAL Y TARIFA EN BARRA EN EL SEIN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E565940-4625-4B84-AA52-852FAEBA09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35" y="3761750"/>
            <a:ext cx="4626781" cy="283560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25B3AB7-B9A3-4EA9-B0D5-0AD553BE8A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8809" y="836712"/>
            <a:ext cx="8122357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413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E014EEE6-CE88-4C2F-9D5F-D50BFF333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PE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HIDROLOGÍA</a:t>
            </a:r>
            <a:endParaRPr lang="es-ES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Imagen 4" descr="image001">
            <a:extLst>
              <a:ext uri="{FF2B5EF4-FFF2-40B4-BE49-F238E27FC236}">
                <a16:creationId xmlns:a16="http://schemas.microsoft.com/office/drawing/2014/main" id="{D82EF570-571E-4ACB-BD13-A92DF13D5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1" y="201179"/>
            <a:ext cx="12174009" cy="64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79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26300888-AEC8-445B-AFD1-208F9A4CB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ES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PRODUCCIÓN DE ENERGÍA EN PERÚ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E3A470A-725A-4D59-955C-139D6719BE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8110"/>
            <a:ext cx="12192000" cy="474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38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6F15C923-7834-4DCF-B960-1ABB2D031C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3" y="1038891"/>
            <a:ext cx="12074554" cy="5763053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3FDD82C9-31AD-4963-9D51-431DB533D6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8"/>
            <a:ext cx="8229600" cy="64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ES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PRODUCCIÓN DE ENERGÍA EN CHILE</a:t>
            </a:r>
          </a:p>
        </p:txBody>
      </p:sp>
    </p:spTree>
    <p:extLst>
      <p:ext uri="{BB962C8B-B14F-4D97-AF65-F5344CB8AC3E}">
        <p14:creationId xmlns:p14="http://schemas.microsoft.com/office/powerpoint/2010/main" val="359703439"/>
      </p:ext>
    </p:extLst>
  </p:cSld>
  <p:clrMapOvr>
    <a:masterClrMapping/>
  </p:clrMapOvr>
</p:sld>
</file>

<file path=ppt/theme/theme1.xml><?xml version="1.0" encoding="utf-8"?>
<a:theme xmlns:a="http://schemas.openxmlformats.org/drawingml/2006/main" name="Plantilla de EGEMSA">
  <a:themeElements>
    <a:clrScheme name="Plantilla de EGEMS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antilla de EGEMS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antilla de EGEMS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 de EGEMS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 de EGEMS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 de EGEMS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 de EGEMS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 de EGEMS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 de EGEMS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 de EGEMS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 de EGEMS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 de EGEMS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 de EGEMS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 de EGEMS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de EGEMSA</Template>
  <TotalTime>9191</TotalTime>
  <Words>289</Words>
  <Application>Microsoft Office PowerPoint</Application>
  <PresentationFormat>Widescreen</PresentationFormat>
  <Paragraphs>41</Paragraphs>
  <Slides>32</Slides>
  <Notes>5</Notes>
  <HiddenSlides>1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Calibri</vt:lpstr>
      <vt:lpstr>Plantilla de EGEMSA</vt:lpstr>
      <vt:lpstr>PowerPoint Presentation</vt:lpstr>
      <vt:lpstr>MARCO GENERAL DEL SECTOR ELÉCTRICO EN EL PERÚ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egemsa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egemsa</dc:creator>
  <cp:lastModifiedBy>Quillahuaman Ttito Dushan Willy</cp:lastModifiedBy>
  <cp:revision>333</cp:revision>
  <cp:lastPrinted>2017-06-22T22:59:34Z</cp:lastPrinted>
  <dcterms:created xsi:type="dcterms:W3CDTF">2005-11-29T13:40:05Z</dcterms:created>
  <dcterms:modified xsi:type="dcterms:W3CDTF">2025-10-23T16:26:07Z</dcterms:modified>
</cp:coreProperties>
</file>